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3" r:id="rId4"/>
    <p:sldMasterId id="2147484287" r:id="rId5"/>
    <p:sldMasterId id="2147484299" r:id="rId6"/>
    <p:sldMasterId id="2147483797" r:id="rId7"/>
  </p:sldMasterIdLst>
  <p:notesMasterIdLst>
    <p:notesMasterId r:id="rId25"/>
  </p:notesMasterIdLst>
  <p:sldIdLst>
    <p:sldId id="256" r:id="rId8"/>
    <p:sldId id="257" r:id="rId9"/>
    <p:sldId id="264" r:id="rId10"/>
    <p:sldId id="281" r:id="rId11"/>
    <p:sldId id="276" r:id="rId12"/>
    <p:sldId id="292" r:id="rId13"/>
    <p:sldId id="279" r:id="rId14"/>
    <p:sldId id="285" r:id="rId15"/>
    <p:sldId id="284" r:id="rId16"/>
    <p:sldId id="289" r:id="rId17"/>
    <p:sldId id="290" r:id="rId18"/>
    <p:sldId id="294" r:id="rId19"/>
    <p:sldId id="259" r:id="rId20"/>
    <p:sldId id="261" r:id="rId21"/>
    <p:sldId id="283" r:id="rId22"/>
    <p:sldId id="278" r:id="rId23"/>
    <p:sldId id="295" r:id="rId2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2286000" algn="l" defTabSz="914400" rtl="0" eaLnBrk="1" latinLnBrk="0" hangingPunct="1">
      <a:defRPr kern="1200">
        <a:solidFill>
          <a:schemeClr val="tx1"/>
        </a:solidFill>
        <a:latin typeface="Corbel" panose="020B0503020204020204" pitchFamily="34" charset="0"/>
        <a:ea typeface="+mn-ea"/>
        <a:cs typeface="+mn-cs"/>
      </a:defRPr>
    </a:lvl6pPr>
    <a:lvl7pPr marL="2743200" algn="l" defTabSz="914400" rtl="0" eaLnBrk="1" latinLnBrk="0" hangingPunct="1">
      <a:defRPr kern="1200">
        <a:solidFill>
          <a:schemeClr val="tx1"/>
        </a:solidFill>
        <a:latin typeface="Corbel" panose="020B0503020204020204" pitchFamily="34" charset="0"/>
        <a:ea typeface="+mn-ea"/>
        <a:cs typeface="+mn-cs"/>
      </a:defRPr>
    </a:lvl7pPr>
    <a:lvl8pPr marL="3200400" algn="l" defTabSz="914400" rtl="0" eaLnBrk="1" latinLnBrk="0" hangingPunct="1">
      <a:defRPr kern="1200">
        <a:solidFill>
          <a:schemeClr val="tx1"/>
        </a:solidFill>
        <a:latin typeface="Corbel" panose="020B0503020204020204" pitchFamily="34" charset="0"/>
        <a:ea typeface="+mn-ea"/>
        <a:cs typeface="+mn-cs"/>
      </a:defRPr>
    </a:lvl8pPr>
    <a:lvl9pPr marL="3657600" algn="l" defTabSz="914400" rtl="0" eaLnBrk="1" latinLnBrk="0" hangingPunct="1">
      <a:defRPr kern="1200">
        <a:solidFill>
          <a:schemeClr val="tx1"/>
        </a:solidFill>
        <a:latin typeface="Corbel" panose="020B0503020204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CC69"/>
    <a:srgbClr val="FFEDB3"/>
    <a:srgbClr val="F0EDD4"/>
    <a:srgbClr val="759F6F"/>
    <a:srgbClr val="34382F"/>
    <a:srgbClr val="70996A"/>
    <a:srgbClr val="B4E4F5"/>
    <a:srgbClr val="135F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C767D1-E63C-04CB-D2B4-E4EC9F11327B}" v="78" dt="2021-11-18T16:51:37.836"/>
    <p1510:client id="{27BED6BD-7DB6-B9D0-EDEF-E6B05A5A40EF}" v="282" dt="2021-11-01T18:58:45.206"/>
    <p1510:client id="{5A1F5AE3-B4C9-5D62-F457-BF3B80182421}" v="1" dt="2021-11-17T18:37:40.068"/>
    <p1510:client id="{B3413737-B81D-7A94-E5D2-01D75B027BC9}" v="633" dt="2021-10-27T22:18:03.8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1B4C61-94E1-4860-81B0-049A2DCBB13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F832B7A-8A67-4E0D-879F-46591FC50752}">
      <dgm:prSet/>
      <dgm:spPr/>
      <dgm:t>
        <a:bodyPr/>
        <a:lstStyle/>
        <a:p>
          <a:r>
            <a:rPr lang="en-US" b="1"/>
            <a:t>What is Sustainability?</a:t>
          </a:r>
          <a:endParaRPr lang="en-US"/>
        </a:p>
      </dgm:t>
    </dgm:pt>
    <dgm:pt modelId="{4D7FED01-5612-4B89-BA01-26E8EA29F964}" type="parTrans" cxnId="{7FAF5A5D-475E-4660-B20D-38D4839B172D}">
      <dgm:prSet/>
      <dgm:spPr/>
      <dgm:t>
        <a:bodyPr/>
        <a:lstStyle/>
        <a:p>
          <a:endParaRPr lang="en-US"/>
        </a:p>
      </dgm:t>
    </dgm:pt>
    <dgm:pt modelId="{2D3B6D3E-D4D6-400F-BAA5-F2B1B80AB367}" type="sibTrans" cxnId="{7FAF5A5D-475E-4660-B20D-38D4839B172D}">
      <dgm:prSet/>
      <dgm:spPr/>
      <dgm:t>
        <a:bodyPr/>
        <a:lstStyle/>
        <a:p>
          <a:endParaRPr lang="en-US"/>
        </a:p>
      </dgm:t>
    </dgm:pt>
    <dgm:pt modelId="{EF021F09-8796-48DA-A0AF-60546CFE847A}">
      <dgm:prSet/>
      <dgm:spPr/>
      <dgm:t>
        <a:bodyPr/>
        <a:lstStyle/>
        <a:p>
          <a:r>
            <a:rPr lang="en-US" b="1"/>
            <a:t>Why is sustainability important? </a:t>
          </a:r>
          <a:endParaRPr lang="en-US"/>
        </a:p>
      </dgm:t>
    </dgm:pt>
    <dgm:pt modelId="{D99D7991-83AB-4ED9-A3C9-A959AD939B4D}" type="parTrans" cxnId="{A7838325-D175-4B04-99B4-38996EC65C20}">
      <dgm:prSet/>
      <dgm:spPr/>
      <dgm:t>
        <a:bodyPr/>
        <a:lstStyle/>
        <a:p>
          <a:endParaRPr lang="en-US"/>
        </a:p>
      </dgm:t>
    </dgm:pt>
    <dgm:pt modelId="{B3FE429B-33C1-484A-89E6-1EA31EA9E07D}" type="sibTrans" cxnId="{A7838325-D175-4B04-99B4-38996EC65C20}">
      <dgm:prSet/>
      <dgm:spPr/>
      <dgm:t>
        <a:bodyPr/>
        <a:lstStyle/>
        <a:p>
          <a:endParaRPr lang="en-US"/>
        </a:p>
      </dgm:t>
    </dgm:pt>
    <dgm:pt modelId="{D1FC9E8A-361A-44F0-8158-75E9E8D71E96}">
      <dgm:prSet/>
      <dgm:spPr/>
      <dgm:t>
        <a:bodyPr/>
        <a:lstStyle/>
        <a:p>
          <a:r>
            <a:rPr lang="en-US" b="1"/>
            <a:t>How to be sustainable</a:t>
          </a:r>
          <a:r>
            <a:rPr lang="en-US" b="1">
              <a:latin typeface="Corbel" panose="020B0503020204020204"/>
            </a:rPr>
            <a:t>.</a:t>
          </a:r>
          <a:endParaRPr lang="en-US"/>
        </a:p>
      </dgm:t>
    </dgm:pt>
    <dgm:pt modelId="{85266F7D-96CA-4597-AA7D-35FAD9BDAAD0}" type="parTrans" cxnId="{10312E03-EAED-42A9-AAAF-C480EA2DF163}">
      <dgm:prSet/>
      <dgm:spPr/>
      <dgm:t>
        <a:bodyPr/>
        <a:lstStyle/>
        <a:p>
          <a:endParaRPr lang="en-US"/>
        </a:p>
      </dgm:t>
    </dgm:pt>
    <dgm:pt modelId="{189E2515-4E98-47EF-8F79-19D48215D354}" type="sibTrans" cxnId="{10312E03-EAED-42A9-AAAF-C480EA2DF163}">
      <dgm:prSet/>
      <dgm:spPr/>
      <dgm:t>
        <a:bodyPr/>
        <a:lstStyle/>
        <a:p>
          <a:endParaRPr lang="en-US"/>
        </a:p>
      </dgm:t>
    </dgm:pt>
    <dgm:pt modelId="{33114795-E994-4867-961C-7974F796891E}">
      <dgm:prSet/>
      <dgm:spPr/>
      <dgm:t>
        <a:bodyPr/>
        <a:lstStyle/>
        <a:p>
          <a:endParaRPr lang="en-US"/>
        </a:p>
      </dgm:t>
    </dgm:pt>
    <dgm:pt modelId="{45EB5397-1EE7-4F56-94A5-9DCDDEC1D24E}" type="parTrans" cxnId="{E57D8292-998E-4420-A6B8-0504ABE5E27C}">
      <dgm:prSet/>
      <dgm:spPr/>
      <dgm:t>
        <a:bodyPr/>
        <a:lstStyle/>
        <a:p>
          <a:endParaRPr lang="en-US"/>
        </a:p>
      </dgm:t>
    </dgm:pt>
    <dgm:pt modelId="{61D24BDF-99A9-4966-B257-37B355A14E05}" type="sibTrans" cxnId="{E57D8292-998E-4420-A6B8-0504ABE5E27C}">
      <dgm:prSet/>
      <dgm:spPr/>
      <dgm:t>
        <a:bodyPr/>
        <a:lstStyle/>
        <a:p>
          <a:endParaRPr lang="en-US"/>
        </a:p>
      </dgm:t>
    </dgm:pt>
    <dgm:pt modelId="{66D923FC-A723-4430-BA6C-246B9E65E536}" type="pres">
      <dgm:prSet presAssocID="{831B4C61-94E1-4860-81B0-049A2DCBB133}" presName="linear" presStyleCnt="0">
        <dgm:presLayoutVars>
          <dgm:animLvl val="lvl"/>
          <dgm:resizeHandles val="exact"/>
        </dgm:presLayoutVars>
      </dgm:prSet>
      <dgm:spPr/>
    </dgm:pt>
    <dgm:pt modelId="{C505E1FC-D60D-4BAA-B3C4-CA25178072CE}" type="pres">
      <dgm:prSet presAssocID="{BF832B7A-8A67-4E0D-879F-46591FC50752}" presName="parentText" presStyleLbl="node1" presStyleIdx="0" presStyleCnt="3">
        <dgm:presLayoutVars>
          <dgm:chMax val="0"/>
          <dgm:bulletEnabled val="1"/>
        </dgm:presLayoutVars>
      </dgm:prSet>
      <dgm:spPr/>
    </dgm:pt>
    <dgm:pt modelId="{1FCFB69D-7E01-47F4-A4F0-E0494A9CF9B5}" type="pres">
      <dgm:prSet presAssocID="{2D3B6D3E-D4D6-400F-BAA5-F2B1B80AB367}" presName="spacer" presStyleCnt="0"/>
      <dgm:spPr/>
    </dgm:pt>
    <dgm:pt modelId="{FAFA8C28-DD20-4E81-B03E-FC37BDF5E756}" type="pres">
      <dgm:prSet presAssocID="{EF021F09-8796-48DA-A0AF-60546CFE847A}" presName="parentText" presStyleLbl="node1" presStyleIdx="1" presStyleCnt="3">
        <dgm:presLayoutVars>
          <dgm:chMax val="0"/>
          <dgm:bulletEnabled val="1"/>
        </dgm:presLayoutVars>
      </dgm:prSet>
      <dgm:spPr/>
    </dgm:pt>
    <dgm:pt modelId="{CF644F4B-46F4-4763-9057-E5459A32A54A}" type="pres">
      <dgm:prSet presAssocID="{B3FE429B-33C1-484A-89E6-1EA31EA9E07D}" presName="spacer" presStyleCnt="0"/>
      <dgm:spPr/>
    </dgm:pt>
    <dgm:pt modelId="{A0EDCD0B-CBE4-4ABC-BC5C-B163A7EB27D3}" type="pres">
      <dgm:prSet presAssocID="{D1FC9E8A-361A-44F0-8158-75E9E8D71E96}" presName="parentText" presStyleLbl="node1" presStyleIdx="2" presStyleCnt="3">
        <dgm:presLayoutVars>
          <dgm:chMax val="0"/>
          <dgm:bulletEnabled val="1"/>
        </dgm:presLayoutVars>
      </dgm:prSet>
      <dgm:spPr/>
    </dgm:pt>
    <dgm:pt modelId="{EAA03B62-CFB4-4D8A-B5BD-A4F675B0AB38}" type="pres">
      <dgm:prSet presAssocID="{D1FC9E8A-361A-44F0-8158-75E9E8D71E96}" presName="childText" presStyleLbl="revTx" presStyleIdx="0" presStyleCnt="1">
        <dgm:presLayoutVars>
          <dgm:bulletEnabled val="1"/>
        </dgm:presLayoutVars>
      </dgm:prSet>
      <dgm:spPr/>
    </dgm:pt>
  </dgm:ptLst>
  <dgm:cxnLst>
    <dgm:cxn modelId="{10312E03-EAED-42A9-AAAF-C480EA2DF163}" srcId="{831B4C61-94E1-4860-81B0-049A2DCBB133}" destId="{D1FC9E8A-361A-44F0-8158-75E9E8D71E96}" srcOrd="2" destOrd="0" parTransId="{85266F7D-96CA-4597-AA7D-35FAD9BDAAD0}" sibTransId="{189E2515-4E98-47EF-8F79-19D48215D354}"/>
    <dgm:cxn modelId="{A7838325-D175-4B04-99B4-38996EC65C20}" srcId="{831B4C61-94E1-4860-81B0-049A2DCBB133}" destId="{EF021F09-8796-48DA-A0AF-60546CFE847A}" srcOrd="1" destOrd="0" parTransId="{D99D7991-83AB-4ED9-A3C9-A959AD939B4D}" sibTransId="{B3FE429B-33C1-484A-89E6-1EA31EA9E07D}"/>
    <dgm:cxn modelId="{7FAF5A5D-475E-4660-B20D-38D4839B172D}" srcId="{831B4C61-94E1-4860-81B0-049A2DCBB133}" destId="{BF832B7A-8A67-4E0D-879F-46591FC50752}" srcOrd="0" destOrd="0" parTransId="{4D7FED01-5612-4B89-BA01-26E8EA29F964}" sibTransId="{2D3B6D3E-D4D6-400F-BAA5-F2B1B80AB367}"/>
    <dgm:cxn modelId="{42978A4F-1A35-415D-9EA1-B49B919D366C}" type="presOf" srcId="{831B4C61-94E1-4860-81B0-049A2DCBB133}" destId="{66D923FC-A723-4430-BA6C-246B9E65E536}" srcOrd="0" destOrd="0" presId="urn:microsoft.com/office/officeart/2005/8/layout/vList2"/>
    <dgm:cxn modelId="{E57D8292-998E-4420-A6B8-0504ABE5E27C}" srcId="{D1FC9E8A-361A-44F0-8158-75E9E8D71E96}" destId="{33114795-E994-4867-961C-7974F796891E}" srcOrd="0" destOrd="0" parTransId="{45EB5397-1EE7-4F56-94A5-9DCDDEC1D24E}" sibTransId="{61D24BDF-99A9-4966-B257-37B355A14E05}"/>
    <dgm:cxn modelId="{D50D8CA0-2A6C-42DB-8342-A92DB10A7ABE}" type="presOf" srcId="{33114795-E994-4867-961C-7974F796891E}" destId="{EAA03B62-CFB4-4D8A-B5BD-A4F675B0AB38}" srcOrd="0" destOrd="0" presId="urn:microsoft.com/office/officeart/2005/8/layout/vList2"/>
    <dgm:cxn modelId="{030ECFB2-25E3-435E-8604-CF4A9BDDC9B3}" type="presOf" srcId="{BF832B7A-8A67-4E0D-879F-46591FC50752}" destId="{C505E1FC-D60D-4BAA-B3C4-CA25178072CE}" srcOrd="0" destOrd="0" presId="urn:microsoft.com/office/officeart/2005/8/layout/vList2"/>
    <dgm:cxn modelId="{8D28AEBB-4DB0-4F98-9EAB-B62E61ED5FA4}" type="presOf" srcId="{D1FC9E8A-361A-44F0-8158-75E9E8D71E96}" destId="{A0EDCD0B-CBE4-4ABC-BC5C-B163A7EB27D3}" srcOrd="0" destOrd="0" presId="urn:microsoft.com/office/officeart/2005/8/layout/vList2"/>
    <dgm:cxn modelId="{73D78AEC-3614-4B3B-90F1-49E2458663F9}" type="presOf" srcId="{EF021F09-8796-48DA-A0AF-60546CFE847A}" destId="{FAFA8C28-DD20-4E81-B03E-FC37BDF5E756}" srcOrd="0" destOrd="0" presId="urn:microsoft.com/office/officeart/2005/8/layout/vList2"/>
    <dgm:cxn modelId="{D5E74C0C-1287-4C45-A59F-04AE79B893AE}" type="presParOf" srcId="{66D923FC-A723-4430-BA6C-246B9E65E536}" destId="{C505E1FC-D60D-4BAA-B3C4-CA25178072CE}" srcOrd="0" destOrd="0" presId="urn:microsoft.com/office/officeart/2005/8/layout/vList2"/>
    <dgm:cxn modelId="{0451A640-414A-4E7F-83B4-F9CB1F89A20E}" type="presParOf" srcId="{66D923FC-A723-4430-BA6C-246B9E65E536}" destId="{1FCFB69D-7E01-47F4-A4F0-E0494A9CF9B5}" srcOrd="1" destOrd="0" presId="urn:microsoft.com/office/officeart/2005/8/layout/vList2"/>
    <dgm:cxn modelId="{1508505A-43CF-4FDF-B9CE-14DAA7612D7F}" type="presParOf" srcId="{66D923FC-A723-4430-BA6C-246B9E65E536}" destId="{FAFA8C28-DD20-4E81-B03E-FC37BDF5E756}" srcOrd="2" destOrd="0" presId="urn:microsoft.com/office/officeart/2005/8/layout/vList2"/>
    <dgm:cxn modelId="{0C82332B-2E10-49E3-9DC8-082AEB04E310}" type="presParOf" srcId="{66D923FC-A723-4430-BA6C-246B9E65E536}" destId="{CF644F4B-46F4-4763-9057-E5459A32A54A}" srcOrd="3" destOrd="0" presId="urn:microsoft.com/office/officeart/2005/8/layout/vList2"/>
    <dgm:cxn modelId="{24482870-F4D3-4137-A3DB-B68EC0D62B71}" type="presParOf" srcId="{66D923FC-A723-4430-BA6C-246B9E65E536}" destId="{A0EDCD0B-CBE4-4ABC-BC5C-B163A7EB27D3}" srcOrd="4" destOrd="0" presId="urn:microsoft.com/office/officeart/2005/8/layout/vList2"/>
    <dgm:cxn modelId="{6DC266F3-EA03-40DB-AD4F-7F6F2C12CC2E}" type="presParOf" srcId="{66D923FC-A723-4430-BA6C-246B9E65E536}" destId="{EAA03B62-CFB4-4D8A-B5BD-A4F675B0AB38}"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5E1FC-D60D-4BAA-B3C4-CA25178072CE}">
      <dsp:nvSpPr>
        <dsp:cNvPr id="0" name=""/>
        <dsp:cNvSpPr/>
      </dsp:nvSpPr>
      <dsp:spPr>
        <a:xfrm>
          <a:off x="0" y="611024"/>
          <a:ext cx="7728267" cy="983384"/>
        </a:xfrm>
        <a:prstGeom prst="round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a:t>What is Sustainability?</a:t>
          </a:r>
          <a:endParaRPr lang="en-US" sz="4100" kern="1200"/>
        </a:p>
      </dsp:txBody>
      <dsp:txXfrm>
        <a:off x="48005" y="659029"/>
        <a:ext cx="7632257" cy="887374"/>
      </dsp:txXfrm>
    </dsp:sp>
    <dsp:sp modelId="{FAFA8C28-DD20-4E81-B03E-FC37BDF5E756}">
      <dsp:nvSpPr>
        <dsp:cNvPr id="0" name=""/>
        <dsp:cNvSpPr/>
      </dsp:nvSpPr>
      <dsp:spPr>
        <a:xfrm>
          <a:off x="0" y="1712489"/>
          <a:ext cx="7728267" cy="983384"/>
        </a:xfrm>
        <a:prstGeom prst="roundRect">
          <a:avLst/>
        </a:prstGeom>
        <a:solidFill>
          <a:schemeClr val="accent5">
            <a:hueOff val="-1519836"/>
            <a:satOff val="1607"/>
            <a:lumOff val="-29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a:t>Why is sustainability important? </a:t>
          </a:r>
          <a:endParaRPr lang="en-US" sz="4100" kern="1200"/>
        </a:p>
      </dsp:txBody>
      <dsp:txXfrm>
        <a:off x="48005" y="1760494"/>
        <a:ext cx="7632257" cy="887374"/>
      </dsp:txXfrm>
    </dsp:sp>
    <dsp:sp modelId="{A0EDCD0B-CBE4-4ABC-BC5C-B163A7EB27D3}">
      <dsp:nvSpPr>
        <dsp:cNvPr id="0" name=""/>
        <dsp:cNvSpPr/>
      </dsp:nvSpPr>
      <dsp:spPr>
        <a:xfrm>
          <a:off x="0" y="2813954"/>
          <a:ext cx="7728267" cy="983384"/>
        </a:xfrm>
        <a:prstGeom prst="roundRect">
          <a:avLst/>
        </a:prstGeom>
        <a:solidFill>
          <a:schemeClr val="accent5">
            <a:hueOff val="-3039673"/>
            <a:satOff val="3213"/>
            <a:lumOff val="-589"/>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a:t>How to be sustainable</a:t>
          </a:r>
          <a:r>
            <a:rPr lang="en-US" sz="4100" b="1" kern="1200">
              <a:latin typeface="Corbel" panose="020B0503020204020204"/>
            </a:rPr>
            <a:t>.</a:t>
          </a:r>
          <a:endParaRPr lang="en-US" sz="4100" kern="1200"/>
        </a:p>
      </dsp:txBody>
      <dsp:txXfrm>
        <a:off x="48005" y="2861959"/>
        <a:ext cx="7632257" cy="887374"/>
      </dsp:txXfrm>
    </dsp:sp>
    <dsp:sp modelId="{EAA03B62-CFB4-4D8A-B5BD-A4F675B0AB38}">
      <dsp:nvSpPr>
        <dsp:cNvPr id="0" name=""/>
        <dsp:cNvSpPr/>
      </dsp:nvSpPr>
      <dsp:spPr>
        <a:xfrm>
          <a:off x="0" y="3797339"/>
          <a:ext cx="7728267" cy="678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372" tIns="52070" rIns="291592" bIns="52070" numCol="1" spcCol="1270" anchor="t" anchorCtr="0">
          <a:noAutofit/>
        </a:bodyPr>
        <a:lstStyle/>
        <a:p>
          <a:pPr marL="285750" lvl="1" indent="-285750" algn="l" defTabSz="1422400">
            <a:lnSpc>
              <a:spcPct val="90000"/>
            </a:lnSpc>
            <a:spcBef>
              <a:spcPct val="0"/>
            </a:spcBef>
            <a:spcAft>
              <a:spcPct val="20000"/>
            </a:spcAft>
            <a:buChar char="•"/>
          </a:pPr>
          <a:endParaRPr lang="en-US" sz="3200" kern="1200"/>
        </a:p>
      </dsp:txBody>
      <dsp:txXfrm>
        <a:off x="0" y="3797339"/>
        <a:ext cx="7728267" cy="6789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75C30F-A1F9-473D-8E2E-716BC361E6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1EDAFDA-4BD6-4B02-AB4F-1B39CC4A1F2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32E754E-307A-448C-A0D5-7C518D7786E3}" type="datetimeFigureOut">
              <a:rPr lang="en-US"/>
              <a:pPr>
                <a:defRPr/>
              </a:pPr>
              <a:t>11/18/2021</a:t>
            </a:fld>
            <a:endParaRPr lang="en-US"/>
          </a:p>
        </p:txBody>
      </p:sp>
      <p:sp>
        <p:nvSpPr>
          <p:cNvPr id="4" name="Slide Image Placeholder 3">
            <a:extLst>
              <a:ext uri="{FF2B5EF4-FFF2-40B4-BE49-F238E27FC236}">
                <a16:creationId xmlns:a16="http://schemas.microsoft.com/office/drawing/2014/main" id="{AB28846C-4FC0-4ECF-8BB8-ADD059E36EE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C4B51EA-F92A-46B8-AAAE-A62EB986A1F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C8ED7F4-A7E6-47EB-8790-1AADC343A45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2B279C80-62C6-4183-9CD5-67D7FA80D23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D489FBD5-2598-47AF-8F35-98BF1A705CA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plasticpollutioncoalition.org/pft/2015/8/23/the-myth-of-the-recycling-soluti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oopak.com/blog/5-advantages-eco-friendly-packaging/"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canada.ca/en/environment-climate-change/services/evaluating-existing-substances/science-assessment-plastic-pollution.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morning everyone! My name is Julian Brambila and I am a Recycling Specialist I with the Dept. Of Waste Resources. Welcome to my section of todays programming revolving around</a:t>
            </a:r>
            <a:r>
              <a:rPr lang="en-US" dirty="0">
                <a:cs typeface="Calibri"/>
              </a:rPr>
              <a:t> sustainability and how you can personally make an impact in your everyday life. Lets jump right into it!</a:t>
            </a:r>
          </a:p>
        </p:txBody>
      </p:sp>
      <p:sp>
        <p:nvSpPr>
          <p:cNvPr id="4" name="Slide Number Placeholder 3"/>
          <p:cNvSpPr>
            <a:spLocks noGrp="1"/>
          </p:cNvSpPr>
          <p:nvPr>
            <p:ph type="sldNum" sz="quarter" idx="5"/>
          </p:nvPr>
        </p:nvSpPr>
        <p:spPr/>
        <p:txBody>
          <a:bodyPr/>
          <a:lstStyle/>
          <a:p>
            <a:pPr>
              <a:defRPr/>
            </a:pPr>
            <a:fld id="{D489FBD5-2598-47AF-8F35-98BF1A705CA3}" type="slidenum">
              <a:rPr lang="en-US"/>
              <a:pPr>
                <a:defRPr/>
              </a:pPr>
              <a:t>1</a:t>
            </a:fld>
            <a:endParaRPr lang="en-US"/>
          </a:p>
        </p:txBody>
      </p:sp>
    </p:spTree>
    <p:extLst>
      <p:ext uri="{BB962C8B-B14F-4D97-AF65-F5344CB8AC3E}">
        <p14:creationId xmlns:p14="http://schemas.microsoft.com/office/powerpoint/2010/main" val="362433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Recycling relieves pressure off trees and forests – since recycling uses paper products that have already been produced, we avoid deforrestation and the harmful practives of wiping out entire forrests for materials. </a:t>
            </a:r>
            <a:endParaRPr lang="en-US" dirty="0">
              <a:cs typeface="Calibri"/>
            </a:endParaRPr>
          </a:p>
          <a:p>
            <a:endParaRPr lang="en-US" dirty="0">
              <a:cs typeface="Calibri"/>
            </a:endParaRPr>
          </a:p>
          <a:p>
            <a:r>
              <a:rPr lang="en-US"/>
              <a:t>If the current rate of deforestation continues, the world's rain forests will vanish within 100 years -  eliminating the majority of plant and animal species on the planet and a large CO2 absorber which is one of the main greenhouse gasses.</a:t>
            </a:r>
            <a:endParaRPr lang="en-US">
              <a:cs typeface="Calibri" panose="020F0502020204030204"/>
            </a:endParaRPr>
          </a:p>
          <a:p>
            <a:endParaRPr lang="en-US" dirty="0">
              <a:cs typeface="Calibri" panose="020F0502020204030204"/>
            </a:endParaRPr>
          </a:p>
          <a:p>
            <a:endParaRPr lang="en-US" dirty="0">
              <a:cs typeface="Calibri" panose="020F0502020204030204"/>
            </a:endParaRPr>
          </a:p>
          <a:p>
            <a:r>
              <a:rPr lang="en-US">
                <a:cs typeface="Calibri" panose="020F0502020204030204"/>
              </a:rPr>
              <a:t>It takes a lot of energy to create products. Reusing products and packaging prevents more product from having to be created, thus drawing down the need to mine for natural resources like coal, another large contribution of GHGs. </a:t>
            </a:r>
          </a:p>
          <a:p>
            <a:endParaRPr lang="en-US" dirty="0">
              <a:cs typeface="Calibri"/>
            </a:endParaRPr>
          </a:p>
          <a:p>
            <a:r>
              <a:rPr lang="en-US">
                <a:cs typeface="Calibri"/>
              </a:rPr>
              <a:t>Another energy component is Oil. It is essential for creating plastic. The continuous use and purchasing of plastic, plastic products, and plastic packaging contributes to ongoing oil drillings efforts which has been a long-time contributor to pollution and oil spills which polllute our oceans and are particially hamrful for marine life. </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a:defRPr/>
            </a:pPr>
            <a:fld id="{D489FBD5-2598-47AF-8F35-98BF1A705CA3}" type="slidenum">
              <a:rPr lang="en-US"/>
              <a:pPr>
                <a:defRPr/>
              </a:pPr>
              <a:t>10</a:t>
            </a:fld>
            <a:endParaRPr lang="en-US"/>
          </a:p>
        </p:txBody>
      </p:sp>
    </p:spTree>
    <p:extLst>
      <p:ext uri="{BB962C8B-B14F-4D97-AF65-F5344CB8AC3E}">
        <p14:creationId xmlns:p14="http://schemas.microsoft.com/office/powerpoint/2010/main" val="2136744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One way to reduce carbon emmisions and conserve land and resources is incorporating a plant-based diet into your lifestyle. This might mean cutting meat out enitrely – or even practing something like meatless mondays. </a:t>
            </a:r>
            <a:br>
              <a:rPr lang="en-US" dirty="0">
                <a:cs typeface="+mn-lt"/>
              </a:rPr>
            </a:br>
            <a:r>
              <a:rPr lang="en-US" b="1" dirty="0"/>
              <a:t>Beef</a:t>
            </a:r>
            <a:r>
              <a:rPr lang="en-US"/>
              <a:t> production is the top driver of deforestation in the world's tropical forests. Livestock produce a lot methane and other gases that contribute to out Grenhouse Gasses. They are responsible for 51% of all worldwide greenhouse gas emisisons. </a:t>
            </a:r>
            <a:endParaRPr lang="en-US">
              <a:cs typeface="Calibri"/>
            </a:endParaRPr>
          </a:p>
          <a:p>
            <a:endParaRPr lang="en-US" dirty="0">
              <a:cs typeface="+mn-lt"/>
            </a:endParaRPr>
          </a:p>
          <a:p>
            <a:r>
              <a:rPr lang="en-US">
                <a:cs typeface="+mn-lt"/>
              </a:rPr>
              <a:t>Did you know that one hamburger patty needs 660 gallons of water to produce if you take into consideation the water needed to keep cows hyrdrated as well as the water it takes to grow their food. </a:t>
            </a:r>
          </a:p>
          <a:p>
            <a:br>
              <a:rPr lang="en-US" dirty="0">
                <a:cs typeface="+mn-lt"/>
              </a:rPr>
            </a:br>
            <a:r>
              <a:rPr lang="en-US">
                <a:cs typeface="+mn-lt"/>
              </a:rPr>
              <a:t>just</a:t>
            </a:r>
            <a:r>
              <a:rPr lang="en-US"/>
              <a:t> above landfills, livesotck and cattle are the 2nd leading cause of human-related methane emmissions. Think cow poop!!</a:t>
            </a:r>
          </a:p>
          <a:p>
            <a:endParaRPr lang="en-US" dirty="0">
              <a:cs typeface="+mn-lt"/>
            </a:endParaRPr>
          </a:p>
          <a:p>
            <a:br>
              <a:rPr lang="en-US" dirty="0">
                <a:cs typeface="+mn-lt"/>
              </a:rPr>
            </a:br>
            <a:endParaRPr lang="en-US">
              <a:cs typeface="Calibri"/>
            </a:endParaRPr>
          </a:p>
        </p:txBody>
      </p:sp>
      <p:sp>
        <p:nvSpPr>
          <p:cNvPr id="4" name="Slide Number Placeholder 3"/>
          <p:cNvSpPr>
            <a:spLocks noGrp="1"/>
          </p:cNvSpPr>
          <p:nvPr>
            <p:ph type="sldNum" sz="quarter" idx="5"/>
          </p:nvPr>
        </p:nvSpPr>
        <p:spPr/>
        <p:txBody>
          <a:bodyPr/>
          <a:lstStyle/>
          <a:p>
            <a:pPr>
              <a:defRPr/>
            </a:pPr>
            <a:fld id="{D489FBD5-2598-47AF-8F35-98BF1A705CA3}" type="slidenum">
              <a:rPr lang="en-US"/>
              <a:pPr>
                <a:defRPr/>
              </a:pPr>
              <a:t>11</a:t>
            </a:fld>
            <a:endParaRPr lang="en-US"/>
          </a:p>
        </p:txBody>
      </p:sp>
    </p:spTree>
    <p:extLst>
      <p:ext uri="{BB962C8B-B14F-4D97-AF65-F5344CB8AC3E}">
        <p14:creationId xmlns:p14="http://schemas.microsoft.com/office/powerpoint/2010/main" val="3107969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200"/>
              </a:spcBef>
              <a:spcAft>
                <a:spcPts val="200"/>
              </a:spcAft>
            </a:pPr>
            <a:r>
              <a:rPr lang="en-US"/>
              <a:t>Another sustainability tool is combasting food waste. A large part of why Landfills are the 3rd largest methane emitters in the world is because we throw away a lot of food waste that just ends up in the land fills. Wether this be food that was perfectly good to eat or food scraps from when you prepared dinner the other day, food waste and food scraps decompose quickly and emit harmful gasses into the atmosphere. </a:t>
            </a:r>
          </a:p>
          <a:p>
            <a:pPr>
              <a:lnSpc>
                <a:spcPct val="90000"/>
              </a:lnSpc>
              <a:spcBef>
                <a:spcPts val="1200"/>
              </a:spcBef>
              <a:spcAft>
                <a:spcPts val="200"/>
              </a:spcAft>
            </a:pPr>
            <a:br>
              <a:rPr lang="en-US" dirty="0">
                <a:cs typeface="+mn-lt"/>
              </a:rPr>
            </a:br>
            <a:r>
              <a:rPr lang="en-US"/>
              <a:t>EPA's Hierarchy Triangle points out a few ways we can reduce food waste. This includes:</a:t>
            </a:r>
          </a:p>
          <a:p>
            <a:pPr marL="228600" indent="-228600">
              <a:lnSpc>
                <a:spcPct val="90000"/>
              </a:lnSpc>
              <a:spcBef>
                <a:spcPts val="1200"/>
              </a:spcBef>
              <a:spcAft>
                <a:spcPts val="200"/>
              </a:spcAft>
              <a:buAutoNum type="arabicPeriod"/>
            </a:pPr>
            <a:r>
              <a:rPr lang="en-US">
                <a:cs typeface="Calibri"/>
              </a:rPr>
              <a:t>Source reduction: buying less food in the first place</a:t>
            </a:r>
            <a:endParaRPr lang="en-US" dirty="0">
              <a:cs typeface="Calibri"/>
            </a:endParaRPr>
          </a:p>
          <a:p>
            <a:pPr marL="228600" indent="-228600">
              <a:lnSpc>
                <a:spcPct val="90000"/>
              </a:lnSpc>
              <a:spcBef>
                <a:spcPts val="1200"/>
              </a:spcBef>
              <a:spcAft>
                <a:spcPts val="200"/>
              </a:spcAft>
              <a:buAutoNum type="arabicPeriod"/>
            </a:pPr>
            <a:r>
              <a:rPr lang="en-US">
                <a:cs typeface="Calibri"/>
              </a:rPr>
              <a:t>Feeding food insecure people: soup kithcens, donations, etc.</a:t>
            </a:r>
            <a:endParaRPr lang="en-US" dirty="0">
              <a:cs typeface="Calibri"/>
            </a:endParaRPr>
          </a:p>
          <a:p>
            <a:pPr marL="228600" indent="-228600">
              <a:lnSpc>
                <a:spcPct val="90000"/>
              </a:lnSpc>
              <a:spcBef>
                <a:spcPts val="1200"/>
              </a:spcBef>
              <a:spcAft>
                <a:spcPts val="200"/>
              </a:spcAft>
              <a:buAutoNum type="arabicPeriod"/>
            </a:pPr>
            <a:r>
              <a:rPr lang="en-US">
                <a:cs typeface="Calibri"/>
              </a:rPr>
              <a:t>Feeding food scraps to animals and livestock.</a:t>
            </a:r>
            <a:endParaRPr lang="en-US" dirty="0">
              <a:cs typeface="Calibri"/>
            </a:endParaRPr>
          </a:p>
          <a:p>
            <a:pPr marL="228600" indent="-228600">
              <a:lnSpc>
                <a:spcPct val="90000"/>
              </a:lnSpc>
              <a:spcBef>
                <a:spcPts val="1200"/>
              </a:spcBef>
              <a:spcAft>
                <a:spcPts val="200"/>
              </a:spcAft>
              <a:buAutoNum type="arabicPeriod"/>
            </a:pPr>
            <a:r>
              <a:rPr lang="en-US">
                <a:cs typeface="Calibri"/>
              </a:rPr>
              <a:t>Composting, the natural breakdown of foodscraps can be turned into compost or mulch. </a:t>
            </a:r>
            <a:endParaRPr lang="en-US" dirty="0">
              <a:cs typeface="Calibri"/>
            </a:endParaRPr>
          </a:p>
          <a:p>
            <a:pPr marL="228600" indent="-228600">
              <a:lnSpc>
                <a:spcPct val="90000"/>
              </a:lnSpc>
              <a:spcBef>
                <a:spcPts val="1200"/>
              </a:spcBef>
              <a:spcAft>
                <a:spcPts val="200"/>
              </a:spcAft>
              <a:buAutoNum type="arabicPeriod"/>
            </a:pPr>
            <a:r>
              <a:rPr lang="en-US">
                <a:cs typeface="Calibri"/>
              </a:rPr>
              <a:t>And finally, the last resort is landfill. This should be the very last option and not the first thing we turn to when we have food waste.</a:t>
            </a:r>
            <a:endParaRPr lang="en-US" dirty="0">
              <a:cs typeface="Calibri"/>
            </a:endParaRPr>
          </a:p>
          <a:p>
            <a:pPr marL="228600" indent="-228600">
              <a:lnSpc>
                <a:spcPct val="90000"/>
              </a:lnSpc>
              <a:spcBef>
                <a:spcPts val="1200"/>
              </a:spcBef>
              <a:spcAft>
                <a:spcPts val="200"/>
              </a:spcAft>
              <a:buAutoNum type="arabicPeriod"/>
            </a:pPr>
            <a:endParaRPr lang="en-US" dirty="0">
              <a:cs typeface="Calibri"/>
            </a:endParaRPr>
          </a:p>
          <a:p>
            <a:pPr>
              <a:lnSpc>
                <a:spcPct val="90000"/>
              </a:lnSpc>
              <a:spcBef>
                <a:spcPts val="1200"/>
              </a:spcBef>
              <a:spcAft>
                <a:spcPts val="200"/>
              </a:spcAft>
            </a:pPr>
            <a:r>
              <a:rPr lang="en-US">
                <a:cs typeface="Calibri"/>
              </a:rPr>
              <a:t>Smaller and simpler steps:</a:t>
            </a:r>
            <a:endParaRPr lang="en-US" dirty="0">
              <a:cs typeface="Calibri"/>
            </a:endParaRPr>
          </a:p>
          <a:p>
            <a:pPr marL="228600" indent="-228600">
              <a:lnSpc>
                <a:spcPct val="90000"/>
              </a:lnSpc>
              <a:spcBef>
                <a:spcPts val="1200"/>
              </a:spcBef>
              <a:spcAft>
                <a:spcPts val="200"/>
              </a:spcAft>
              <a:buAutoNum type="arabicPeriod"/>
            </a:pPr>
            <a:r>
              <a:rPr lang="en-US">
                <a:cs typeface="Calibri"/>
              </a:rPr>
              <a:t>Eating your whole meal</a:t>
            </a:r>
            <a:endParaRPr lang="en-US" dirty="0">
              <a:cs typeface="Calibri"/>
            </a:endParaRPr>
          </a:p>
          <a:p>
            <a:pPr marL="228600" indent="-228600">
              <a:lnSpc>
                <a:spcPct val="90000"/>
              </a:lnSpc>
              <a:spcBef>
                <a:spcPts val="1200"/>
              </a:spcBef>
              <a:spcAft>
                <a:spcPts val="200"/>
              </a:spcAft>
              <a:buAutoNum type="arabicPeriod"/>
            </a:pPr>
            <a:r>
              <a:rPr lang="en-US">
                <a:cs typeface="Calibri"/>
              </a:rPr>
              <a:t>Keeping your leftovers to eat the next day.</a:t>
            </a:r>
            <a:endParaRPr lang="en-US" dirty="0">
              <a:cs typeface="Calibri"/>
            </a:endParaRPr>
          </a:p>
          <a:p>
            <a:pPr marL="228600" indent="-228600">
              <a:lnSpc>
                <a:spcPct val="90000"/>
              </a:lnSpc>
              <a:spcBef>
                <a:spcPts val="1200"/>
              </a:spcBef>
              <a:spcAft>
                <a:spcPts val="200"/>
              </a:spcAft>
              <a:buAutoNum type="arabicPeriod"/>
            </a:pPr>
            <a:r>
              <a:rPr lang="en-US">
                <a:cs typeface="Calibri"/>
              </a:rPr>
              <a:t>Composting foodscraps.</a:t>
            </a:r>
            <a:endParaRPr lang="en-US" dirty="0">
              <a:cs typeface="Calibri"/>
            </a:endParaRPr>
          </a:p>
          <a:p>
            <a:pPr marL="228600" indent="-228600">
              <a:lnSpc>
                <a:spcPct val="90000"/>
              </a:lnSpc>
              <a:spcBef>
                <a:spcPts val="1200"/>
              </a:spcBef>
              <a:spcAft>
                <a:spcPts val="200"/>
              </a:spcAft>
              <a:buAutoNum type="arabicPeriod"/>
            </a:pPr>
            <a:r>
              <a:rPr lang="en-US">
                <a:cs typeface="Calibri"/>
              </a:rPr>
              <a:t>Buying less food and pre-planning your meals out in advance. </a:t>
            </a:r>
            <a:endParaRPr lang="en-US" dirty="0">
              <a:cs typeface="Calibri"/>
            </a:endParaRPr>
          </a:p>
          <a:p>
            <a:pPr>
              <a:lnSpc>
                <a:spcPct val="90000"/>
              </a:lnSpc>
              <a:spcBef>
                <a:spcPts val="1200"/>
              </a:spcBef>
              <a:spcAft>
                <a:spcPts val="200"/>
              </a:spcAft>
            </a:pPr>
            <a:endParaRPr lang="en-US">
              <a:cs typeface="Calibri"/>
            </a:endParaRPr>
          </a:p>
          <a:p>
            <a:pPr marL="171450" indent="-171450">
              <a:lnSpc>
                <a:spcPct val="90000"/>
              </a:lnSpc>
              <a:spcBef>
                <a:spcPts val="1200"/>
              </a:spcBef>
              <a:spcAft>
                <a:spcPts val="200"/>
              </a:spcAft>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90107704-B492-4E93-BF86-250D92040D94}" type="slidenum">
              <a:rPr lang="en-US"/>
              <a:t>12</a:t>
            </a:fld>
            <a:endParaRPr lang="en-US"/>
          </a:p>
        </p:txBody>
      </p:sp>
    </p:spTree>
    <p:extLst>
      <p:ext uri="{BB962C8B-B14F-4D97-AF65-F5344CB8AC3E}">
        <p14:creationId xmlns:p14="http://schemas.microsoft.com/office/powerpoint/2010/main" val="525502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b="1"/>
              <a:t>Avoid  plastic. . </a:t>
            </a:r>
            <a:br>
              <a:rPr lang="en-US" b="1" dirty="0">
                <a:cs typeface="+mn-lt"/>
              </a:rPr>
            </a:br>
            <a:r>
              <a:rPr lang="en-US" b="1" dirty="0"/>
              <a:t> </a:t>
            </a:r>
            <a:r>
              <a:rPr lang="en-US" dirty="0"/>
              <a:t>Though it is possible to recycle plastic bottles back into plastic bottles, few recycling plants have the capabilities to do so.</a:t>
            </a:r>
          </a:p>
          <a:p>
            <a:pPr>
              <a:spcBef>
                <a:spcPts val="0"/>
              </a:spcBef>
              <a:spcAft>
                <a:spcPts val="0"/>
              </a:spcAft>
            </a:pPr>
            <a:r>
              <a:rPr lang="en-US"/>
              <a:t>When plastic is recycled, their structure becomes weaker, unlike metal, glass, and paper.  </a:t>
            </a:r>
            <a:br>
              <a:rPr lang="en-US" dirty="0">
                <a:cs typeface="+mn-lt"/>
              </a:rPr>
            </a:br>
            <a:r>
              <a:rPr lang="en-US"/>
              <a:t>As a result, </a:t>
            </a:r>
            <a:r>
              <a:rPr lang="en-US" dirty="0">
                <a:hlinkClick r:id="rId3"/>
              </a:rPr>
              <a:t>most plastic are down-cycled</a:t>
            </a:r>
            <a:r>
              <a:rPr lang="en-US"/>
              <a:t> into fiber for clothes, fleece, fluff for insulation, park benches, carpeting or drainage pipes etc.</a:t>
            </a:r>
          </a:p>
          <a:p>
            <a:r>
              <a:rPr lang="en-US"/>
              <a:t>Even then, the quality of recycled plastic is often not good enough for even textiles. That is why we want to try and avoid plastic use alltogether. </a:t>
            </a:r>
            <a:endParaRPr lang="en-US">
              <a:cs typeface="Calibri"/>
            </a:endParaRPr>
          </a:p>
          <a:p>
            <a:endParaRPr lang="en-US" dirty="0"/>
          </a:p>
          <a:p>
            <a:r>
              <a:rPr lang="en-US" b="1"/>
              <a:t>Buy larger containers:</a:t>
            </a:r>
          </a:p>
          <a:p>
            <a:r>
              <a:rPr lang="en-US"/>
              <a:t>Most bulk purchases have significantly less packaging per use than smaller purchases have. Jumbo packs of toilet paper, for example, are covered in one layer of plastic wrap, whereas individual smaller packs have just a few rolls covered in plastic. </a:t>
            </a:r>
            <a:endParaRPr lang="en-US">
              <a:cs typeface="Calibri"/>
            </a:endParaRPr>
          </a:p>
          <a:p>
            <a:r>
              <a:rPr lang="en-US">
                <a:cs typeface="Calibri"/>
              </a:rPr>
              <a:t>This translates into almost all packing. The more there is inside, the less packaging. Buying in bulk prevents excessive use of plastic and actually saves the constumers time and money.</a:t>
            </a:r>
            <a:endParaRPr lang="en-US" dirty="0">
              <a:cs typeface="Calibri"/>
            </a:endParaRPr>
          </a:p>
          <a:p>
            <a:endParaRPr lang="en-US" dirty="0"/>
          </a:p>
          <a:p>
            <a:pPr>
              <a:lnSpc>
                <a:spcPct val="90000"/>
              </a:lnSpc>
              <a:spcBef>
                <a:spcPts val="1200"/>
              </a:spcBef>
              <a:spcAft>
                <a:spcPts val="0"/>
              </a:spcAft>
            </a:pPr>
            <a:r>
              <a:rPr lang="en-US" b="1"/>
              <a:t>Buy imperfect:</a:t>
            </a:r>
            <a:endParaRPr lang="en-US">
              <a:cs typeface="Calibri" panose="020F0502020204030204"/>
            </a:endParaRPr>
          </a:p>
          <a:p>
            <a:r>
              <a:rPr lang="en-US"/>
              <a:t>Imperfect foods that look wonky or are bruised might not look the same but tastes the same. Especially if it’s being cooked, chopped or made into a desert or smoothie. But imperfect foods at the grocery store are always more likely to not be picked up and therefore more likely to get thrown out and the end of the day and wind up as food-waste in a landfill. </a:t>
            </a:r>
            <a:endParaRPr lang="en-US" dirty="0"/>
          </a:p>
          <a:p>
            <a:br>
              <a:rPr lang="en-US" dirty="0">
                <a:cs typeface="+mn-lt"/>
              </a:rPr>
            </a:br>
            <a:r>
              <a:rPr lang="en-US" b="1">
                <a:cs typeface="Calibri"/>
              </a:rPr>
              <a:t>Buy in bulk:</a:t>
            </a:r>
            <a:endParaRPr lang="en-US">
              <a:cs typeface="Calibri"/>
            </a:endParaRPr>
          </a:p>
          <a:p>
            <a:r>
              <a:rPr lang="en-US">
                <a:cs typeface="Calibri"/>
              </a:rPr>
              <a:t>Buying in bulk means you're using your own containers to fill up on food or cleaning products. That way, no excess packaging is being created.  Stores like Eco Now located in downtown Riverside allow you to bring and weigh your own container, fill up on product then pay at the register for a 100% free plastic transaction.  Plus, weighing is necessary so you're only paying for the product and not the weight of your container. </a:t>
            </a:r>
          </a:p>
          <a:p>
            <a:endParaRPr lang="en-US">
              <a:cs typeface="Calibri"/>
            </a:endParaRPr>
          </a:p>
          <a:p>
            <a:endParaRPr lang="en-US">
              <a:cs typeface="Calibri"/>
            </a:endParaRPr>
          </a:p>
          <a:p>
            <a:endParaRPr lang="en-US">
              <a:cs typeface="Calibri"/>
            </a:endParaRPr>
          </a:p>
          <a:p>
            <a:endParaRPr lang="en-US" b="1">
              <a:cs typeface="Calibri"/>
            </a:endParaRPr>
          </a:p>
        </p:txBody>
      </p:sp>
      <p:sp>
        <p:nvSpPr>
          <p:cNvPr id="4" name="Slide Number Placeholder 3"/>
          <p:cNvSpPr>
            <a:spLocks noGrp="1"/>
          </p:cNvSpPr>
          <p:nvPr>
            <p:ph type="sldNum" sz="quarter" idx="5"/>
          </p:nvPr>
        </p:nvSpPr>
        <p:spPr/>
        <p:txBody>
          <a:bodyPr/>
          <a:lstStyle/>
          <a:p>
            <a:pPr>
              <a:defRPr/>
            </a:pPr>
            <a:fld id="{D489FBD5-2598-47AF-8F35-98BF1A705CA3}" type="slidenum">
              <a:rPr lang="en-US"/>
              <a:pPr>
                <a:defRPr/>
              </a:pPr>
              <a:t>13</a:t>
            </a:fld>
            <a:endParaRPr lang="en-US"/>
          </a:p>
        </p:txBody>
      </p:sp>
    </p:spTree>
    <p:extLst>
      <p:ext uri="{BB962C8B-B14F-4D97-AF65-F5344CB8AC3E}">
        <p14:creationId xmlns:p14="http://schemas.microsoft.com/office/powerpoint/2010/main" val="3923547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Your wardrobe is also a significant part of our waste output. Every year, the US generates over 25 billion pounds of textile waste per year. This averages out to 82 pounds of textile waste per person per year. This waste trendline continues to grow and will become a larger part of our wastestream as more fast fashion is producing cheaper quality goods at a cheaper price, leading people to buy more clothes more often. </a:t>
            </a:r>
          </a:p>
        </p:txBody>
      </p:sp>
      <p:sp>
        <p:nvSpPr>
          <p:cNvPr id="4" name="Slide Number Placeholder 3"/>
          <p:cNvSpPr>
            <a:spLocks noGrp="1"/>
          </p:cNvSpPr>
          <p:nvPr>
            <p:ph type="sldNum" sz="quarter" idx="5"/>
          </p:nvPr>
        </p:nvSpPr>
        <p:spPr/>
        <p:txBody>
          <a:bodyPr/>
          <a:lstStyle/>
          <a:p>
            <a:pPr>
              <a:defRPr/>
            </a:pPr>
            <a:fld id="{D489FBD5-2598-47AF-8F35-98BF1A705CA3}" type="slidenum">
              <a:rPr lang="en-US"/>
              <a:pPr>
                <a:defRPr/>
              </a:pPr>
              <a:t>14</a:t>
            </a:fld>
            <a:endParaRPr lang="en-US"/>
          </a:p>
        </p:txBody>
      </p:sp>
    </p:spTree>
    <p:extLst>
      <p:ext uri="{BB962C8B-B14F-4D97-AF65-F5344CB8AC3E}">
        <p14:creationId xmlns:p14="http://schemas.microsoft.com/office/powerpoint/2010/main" val="3460719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ways to combate textile waste in our wardrobe is quite easy and very cost effective. You can buy second hand at thrift stores, flea markets, or even garage sells. Many of these second hand places offer unique finds for a great value,  you would be surprised what you can find. You can also do clothes swaps, this is something we did a few months ago in our department. We had employees bring 5 clothing items, and in return, they could swap that out for another 5 items that other staff members brought. </a:t>
            </a:r>
          </a:p>
          <a:p>
            <a:endParaRPr lang="en-US">
              <a:cs typeface="Calibri"/>
            </a:endParaRPr>
          </a:p>
          <a:p>
            <a:r>
              <a:rPr lang="en-US">
                <a:cs typeface="Calibri"/>
              </a:rPr>
              <a:t>Even if you think of piece of clothing is ugly, out of style, or does not fit, someone out there would love it. Instead of throwing away clothes you don’t like, donate to your local thrift store or even try to make a few dollars and set up a garage sell or sell on an online used clothing platform like DePOP.</a:t>
            </a:r>
          </a:p>
          <a:p>
            <a:endParaRPr lang="en-US">
              <a:cs typeface="Calibri"/>
            </a:endParaRPr>
          </a:p>
          <a:p>
            <a:r>
              <a:rPr lang="en-US">
                <a:cs typeface="Calibri"/>
              </a:rPr>
              <a:t>For really torn or used textiles, you can turn those into cleaning rags to mop or clean surfaces, saving you money and a trip to the store. *dad old towel story*</a:t>
            </a:r>
          </a:p>
        </p:txBody>
      </p:sp>
      <p:sp>
        <p:nvSpPr>
          <p:cNvPr id="4" name="Slide Number Placeholder 3"/>
          <p:cNvSpPr>
            <a:spLocks noGrp="1"/>
          </p:cNvSpPr>
          <p:nvPr>
            <p:ph type="sldNum" sz="quarter" idx="5"/>
          </p:nvPr>
        </p:nvSpPr>
        <p:spPr/>
        <p:txBody>
          <a:bodyPr/>
          <a:lstStyle/>
          <a:p>
            <a:pPr>
              <a:defRPr/>
            </a:pPr>
            <a:fld id="{D489FBD5-2598-47AF-8F35-98BF1A705CA3}" type="slidenum">
              <a:rPr lang="en-US"/>
              <a:pPr>
                <a:defRPr/>
              </a:pPr>
              <a:t>15</a:t>
            </a:fld>
            <a:endParaRPr lang="en-US"/>
          </a:p>
        </p:txBody>
      </p:sp>
    </p:spTree>
    <p:extLst>
      <p:ext uri="{BB962C8B-B14F-4D97-AF65-F5344CB8AC3E}">
        <p14:creationId xmlns:p14="http://schemas.microsoft.com/office/powerpoint/2010/main" val="2051646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advocate for Environmental policy! This takes the form of petitions &amp; voting for </a:t>
            </a:r>
            <a:r>
              <a:rPr lang="en-US" b="1" dirty="0"/>
              <a:t>policies addressing water and air pollution</a:t>
            </a:r>
            <a:r>
              <a:rPr lang="en-US"/>
              <a:t>, smog, drinking water quality, land conservation. and wildlife protection, protection of endangered species and other local environemental issues. Don't be afraid to get involved with local organizaions, even if you are just there to learn and support there efforts. Everyone should have an equal say in advocating for environemental policy. </a:t>
            </a:r>
          </a:p>
        </p:txBody>
      </p:sp>
      <p:sp>
        <p:nvSpPr>
          <p:cNvPr id="4" name="Slide Number Placeholder 3"/>
          <p:cNvSpPr>
            <a:spLocks noGrp="1"/>
          </p:cNvSpPr>
          <p:nvPr>
            <p:ph type="sldNum" sz="quarter" idx="5"/>
          </p:nvPr>
        </p:nvSpPr>
        <p:spPr/>
        <p:txBody>
          <a:bodyPr/>
          <a:lstStyle/>
          <a:p>
            <a:pPr>
              <a:defRPr/>
            </a:pPr>
            <a:fld id="{D489FBD5-2598-47AF-8F35-98BF1A705CA3}" type="slidenum">
              <a:rPr lang="en-US"/>
              <a:pPr>
                <a:defRPr/>
              </a:pPr>
              <a:t>16</a:t>
            </a:fld>
            <a:endParaRPr lang="en-US"/>
          </a:p>
        </p:txBody>
      </p:sp>
    </p:spTree>
    <p:extLst>
      <p:ext uri="{BB962C8B-B14F-4D97-AF65-F5344CB8AC3E}">
        <p14:creationId xmlns:p14="http://schemas.microsoft.com/office/powerpoint/2010/main" val="3770272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that about wraps up my presenation, are there any questions? I hope yall learned a thing or two. </a:t>
            </a:r>
          </a:p>
        </p:txBody>
      </p:sp>
      <p:sp>
        <p:nvSpPr>
          <p:cNvPr id="4" name="Slide Number Placeholder 3"/>
          <p:cNvSpPr>
            <a:spLocks noGrp="1"/>
          </p:cNvSpPr>
          <p:nvPr>
            <p:ph type="sldNum" sz="quarter" idx="5"/>
          </p:nvPr>
        </p:nvSpPr>
        <p:spPr/>
        <p:txBody>
          <a:bodyPr/>
          <a:lstStyle/>
          <a:p>
            <a:pPr>
              <a:defRPr/>
            </a:pPr>
            <a:fld id="{D489FBD5-2598-47AF-8F35-98BF1A705CA3}" type="slidenum">
              <a:rPr lang="en-US"/>
              <a:pPr>
                <a:defRPr/>
              </a:pPr>
              <a:t>17</a:t>
            </a:fld>
            <a:endParaRPr lang="en-US"/>
          </a:p>
        </p:txBody>
      </p:sp>
    </p:spTree>
    <p:extLst>
      <p:ext uri="{BB962C8B-B14F-4D97-AF65-F5344CB8AC3E}">
        <p14:creationId xmlns:p14="http://schemas.microsoft.com/office/powerpoint/2010/main" val="1883254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0CA6A9B8-37DB-4DD4-97E0-751382BB4A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82B40FA9-385D-41E7-A7B4-1B526775CD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cs typeface="Calibri"/>
              </a:rPr>
              <a:t>Here is our main focus for this presentation. </a:t>
            </a:r>
            <a:endParaRPr lang="en-US" altLang="en-US"/>
          </a:p>
        </p:txBody>
      </p:sp>
      <p:sp>
        <p:nvSpPr>
          <p:cNvPr id="16388" name="Slide Number Placeholder 3">
            <a:extLst>
              <a:ext uri="{FF2B5EF4-FFF2-40B4-BE49-F238E27FC236}">
                <a16:creationId xmlns:a16="http://schemas.microsoft.com/office/drawing/2014/main" id="{38BB1EC4-07B2-4EA0-B2B7-C105BF818E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0741EBEA-0007-4287-AF24-61681576FF87}" type="slidenum">
              <a:rPr lang="en-US" altLang="en-US" smtClean="0">
                <a:latin typeface="Calibri" panose="020F0502020204030204" pitchFamily="34" charset="0"/>
              </a:rPr>
              <a:pPr fontAlgn="base">
                <a:spcBef>
                  <a:spcPct val="0"/>
                </a:spcBef>
                <a:spcAft>
                  <a:spcPct val="0"/>
                </a:spcAft>
              </a:pPr>
              <a:t>2</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A71957B-6997-4F88-86C3-F395644E04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BDF3DE7D-4C49-41F6-9ED7-A7120FF0FE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72139"/>
                </a:solidFill>
                <a:latin typeface="Circular"/>
              </a:rPr>
              <a:t>So what is sustainability:</a:t>
            </a:r>
            <a:endParaRPr lang="en-US" altLang="en-US">
              <a:solidFill>
                <a:srgbClr val="000000"/>
              </a:solidFill>
              <a:latin typeface="Calibri" panose="020F0502020204030204"/>
              <a:cs typeface="Calibri" panose="020F0502020204030204" pitchFamily="34" charset="0"/>
            </a:endParaRPr>
          </a:p>
          <a:p>
            <a:pPr>
              <a:spcBef>
                <a:spcPct val="0"/>
              </a:spcBef>
            </a:pPr>
            <a:endParaRPr lang="en-US" altLang="en-US">
              <a:solidFill>
                <a:srgbClr val="072139"/>
              </a:solidFill>
              <a:latin typeface="Circular"/>
            </a:endParaRPr>
          </a:p>
          <a:p>
            <a:pPr>
              <a:spcBef>
                <a:spcPct val="0"/>
              </a:spcBef>
            </a:pPr>
            <a:r>
              <a:rPr lang="en-US" altLang="en-US">
                <a:solidFill>
                  <a:srgbClr val="072139"/>
                </a:solidFill>
                <a:latin typeface="Circular"/>
              </a:rPr>
              <a:t>Regardless of who we are, where we live, and what we do, we all have a moral obligation to each other, our future generations, and other species to sustain the planet and try and live sustainable lives. Our present choices and actions have huge long-term impacts on future generations and our planet. Practicing sustainability ensures that we make ethical choices that bring a safe and livable future to everyone. If we deplete the resources of the Earth, future generations will have to live with more scarricity of natural resources. For example, if we over-fish our oceans, we risk not only depleting the supply of fish, but also depleting the supply of every living organism in the food chain.</a:t>
            </a:r>
            <a:endParaRPr lang="en-US" altLang="en-US">
              <a:cs typeface="Calibri" panose="020F0502020204030204" pitchFamily="34" charset="0"/>
            </a:endParaRPr>
          </a:p>
        </p:txBody>
      </p:sp>
      <p:sp>
        <p:nvSpPr>
          <p:cNvPr id="18436" name="Slide Number Placeholder 3">
            <a:extLst>
              <a:ext uri="{FF2B5EF4-FFF2-40B4-BE49-F238E27FC236}">
                <a16:creationId xmlns:a16="http://schemas.microsoft.com/office/drawing/2014/main" id="{69B81622-F981-4D9F-87C1-7A8B450A04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750E38AD-AC14-4CB7-A77C-6FE566464653}" type="slidenum">
              <a:rPr lang="en-US" altLang="en-US" smtClean="0">
                <a:latin typeface="Calibri" panose="020F0502020204030204" pitchFamily="34" charset="0"/>
              </a:rPr>
              <a:pPr fontAlgn="base">
                <a:spcBef>
                  <a:spcPct val="0"/>
                </a:spcBef>
                <a:spcAft>
                  <a:spcPct val="0"/>
                </a:spcAft>
              </a:pPr>
              <a:t>3</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FDCE7B1-DE28-4B42-87CA-66DD95690A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FEC06930-B588-43A6-9EF6-4BE54E5BE8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72139"/>
                </a:solidFill>
                <a:latin typeface="Circular"/>
              </a:rPr>
              <a:t>Sustainability improves the quality of our lives, protects our ecosystems, and preserves natural resources for future generations.</a:t>
            </a:r>
            <a:br>
              <a:rPr lang="en-US" altLang="en-US" dirty="0">
                <a:latin typeface="Circular"/>
              </a:rPr>
            </a:br>
            <a:r>
              <a:rPr lang="en-US" altLang="en-US">
                <a:solidFill>
                  <a:srgbClr val="072139"/>
                </a:solidFill>
                <a:latin typeface="Circular"/>
                <a:cs typeface="Calibri"/>
              </a:rPr>
              <a:t>One way to make sure you're meeting the rate of sustainnablly that's essential for future generations is adopting and understanding zero waste practices and principles. </a:t>
            </a:r>
          </a:p>
          <a:p>
            <a:pPr>
              <a:spcBef>
                <a:spcPct val="0"/>
              </a:spcBef>
            </a:pPr>
            <a:endParaRPr lang="en-US" altLang="en-US" dirty="0">
              <a:latin typeface="Circular"/>
              <a:cs typeface="Calibri"/>
            </a:endParaRPr>
          </a:p>
          <a:p>
            <a:pPr>
              <a:spcBef>
                <a:spcPct val="0"/>
              </a:spcBef>
            </a:pPr>
            <a:r>
              <a:rPr lang="en-US" altLang="en-US">
                <a:latin typeface="Circular"/>
                <a:cs typeface="Calibri"/>
              </a:rPr>
              <a:t>These three pillars also encompass the general mission of sustainability: people, planet, profit.</a:t>
            </a:r>
            <a:endParaRPr lang="en-US" altLang="en-US">
              <a:solidFill>
                <a:srgbClr val="072139"/>
              </a:solidFill>
              <a:latin typeface="Circular"/>
              <a:cs typeface="Calibri"/>
            </a:endParaRPr>
          </a:p>
          <a:p>
            <a:pPr>
              <a:spcBef>
                <a:spcPct val="0"/>
              </a:spcBef>
            </a:pPr>
            <a:endParaRPr lang="en-US" altLang="en-US" dirty="0">
              <a:latin typeface="Circular"/>
              <a:cs typeface="Calibri"/>
            </a:endParaRPr>
          </a:p>
          <a:p>
            <a:pPr>
              <a:spcBef>
                <a:spcPct val="0"/>
              </a:spcBef>
            </a:pPr>
            <a:r>
              <a:rPr lang="en-US" altLang="en-US" dirty="0">
                <a:latin typeface="Circular"/>
                <a:cs typeface="Calibri"/>
              </a:rPr>
              <a:t>People: </a:t>
            </a:r>
            <a:r>
              <a:rPr lang="en-US"/>
              <a:t>“people” refers to all possible stakeholders. This includes the company’s employees and shareholders, as well as its customers, affected communities and people at every stage of the supply line. It even includes future generations that may feel the impact of the company’s doings. We must ensure that all people affected by it will benefit in some way.</a:t>
            </a:r>
            <a:endParaRPr lang="en-US" altLang="en-US">
              <a:solidFill>
                <a:srgbClr val="072139"/>
              </a:solidFill>
              <a:latin typeface="Circular"/>
            </a:endParaRPr>
          </a:p>
          <a:p>
            <a:pPr>
              <a:spcBef>
                <a:spcPct val="0"/>
              </a:spcBef>
            </a:pPr>
            <a:endParaRPr lang="en-US" altLang="en-US" dirty="0">
              <a:latin typeface="Circular"/>
              <a:cs typeface="Calibri"/>
            </a:endParaRPr>
          </a:p>
          <a:p>
            <a:pPr>
              <a:spcBef>
                <a:spcPct val="0"/>
              </a:spcBef>
            </a:pPr>
            <a:r>
              <a:rPr lang="en-US" altLang="en-US" dirty="0">
                <a:latin typeface="Circular"/>
                <a:cs typeface="Calibri"/>
              </a:rPr>
              <a:t>Planet: </a:t>
            </a:r>
            <a:r>
              <a:rPr lang="en-US"/>
              <a:t>The various activities of a corporations and indivduals—from building new facilities to utilizing its supply chain—have monumental effects on the environment and our planet.</a:t>
            </a:r>
            <a:endParaRPr lang="en-US" altLang="en-US">
              <a:solidFill>
                <a:srgbClr val="072139"/>
              </a:solidFill>
              <a:latin typeface="Circular"/>
            </a:endParaRPr>
          </a:p>
          <a:p>
            <a:pPr>
              <a:spcBef>
                <a:spcPct val="0"/>
              </a:spcBef>
            </a:pPr>
            <a:endParaRPr lang="en-US" altLang="en-US" dirty="0">
              <a:latin typeface="Circular"/>
              <a:cs typeface="Calibri"/>
            </a:endParaRPr>
          </a:p>
          <a:p>
            <a:pPr>
              <a:spcBef>
                <a:spcPct val="0"/>
              </a:spcBef>
            </a:pPr>
            <a:r>
              <a:rPr lang="en-US" altLang="en-US">
                <a:latin typeface="Circular"/>
                <a:cs typeface="Calibri"/>
              </a:rPr>
              <a:t>Profit: This is </a:t>
            </a:r>
            <a:r>
              <a:rPr lang="en-US"/>
              <a:t>intended to encompass the overall positive or negative impacts of a company on the local, national and global economies.</a:t>
            </a:r>
            <a:br>
              <a:rPr lang="en-US" altLang="en-US" dirty="0">
                <a:latin typeface="Circular"/>
                <a:cs typeface="Calibri"/>
              </a:rPr>
            </a:br>
            <a:endParaRPr lang="en-US" altLang="en-US">
              <a:solidFill>
                <a:srgbClr val="072139"/>
              </a:solidFill>
              <a:latin typeface="Circular"/>
              <a:cs typeface="Calibri"/>
            </a:endParaRPr>
          </a:p>
        </p:txBody>
      </p:sp>
      <p:sp>
        <p:nvSpPr>
          <p:cNvPr id="20484" name="Slide Number Placeholder 3">
            <a:extLst>
              <a:ext uri="{FF2B5EF4-FFF2-40B4-BE49-F238E27FC236}">
                <a16:creationId xmlns:a16="http://schemas.microsoft.com/office/drawing/2014/main" id="{59CD196B-D940-4CF8-AA45-3000FC5443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E1BAAB62-0907-407F-9CC3-8380D05DF7E0}" type="slidenum">
              <a:rPr lang="en-US" altLang="en-US" smtClean="0">
                <a:latin typeface="Calibri" panose="020F0502020204030204" pitchFamily="34" charset="0"/>
              </a:rPr>
              <a:pPr fontAlgn="base">
                <a:spcBef>
                  <a:spcPct val="0"/>
                </a:spcBef>
                <a:spcAft>
                  <a:spcPct val="0"/>
                </a:spcAft>
              </a:pPr>
              <a:t>4</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6BF9B89A-C4A5-4CD7-85E7-4528A18931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A515FE1-D6BD-4C86-A2F5-0E84B69553BD}"/>
              </a:ext>
            </a:extLst>
          </p:cNvPr>
          <p:cNvSpPr>
            <a:spLocks noGrp="1"/>
          </p:cNvSpPr>
          <p:nvPr>
            <p:ph type="body" idx="1"/>
          </p:nvPr>
        </p:nvSpPr>
        <p:spPr/>
        <p:txBody>
          <a:bodyPr/>
          <a:lstStyle/>
          <a:p>
            <a:pPr>
              <a:lnSpc>
                <a:spcPct val="90000"/>
              </a:lnSpc>
              <a:spcBef>
                <a:spcPts val="1200"/>
              </a:spcBef>
              <a:spcAft>
                <a:spcPts val="200"/>
              </a:spcAft>
              <a:defRPr/>
            </a:pPr>
            <a:r>
              <a:rPr lang="en-US">
                <a:cs typeface="+mn-lt"/>
              </a:rPr>
              <a:t>Why is sustainability and zero waste practices important. There are a few things to point out:</a:t>
            </a:r>
            <a:br>
              <a:rPr lang="en-US" dirty="0">
                <a:cs typeface="+mn-lt"/>
              </a:rPr>
            </a:br>
            <a:br>
              <a:rPr lang="en-US" dirty="0">
                <a:cs typeface="+mn-lt"/>
              </a:rPr>
            </a:br>
            <a:r>
              <a:rPr lang="en-US" b="1"/>
              <a:t>#1 Less waste in landfills</a:t>
            </a:r>
            <a:br>
              <a:rPr lang="en-US" dirty="0">
                <a:cs typeface="+mn-lt"/>
              </a:rPr>
            </a:br>
            <a:r>
              <a:rPr lang="en-US"/>
              <a:t>As we learned yesterday, Landfill space is limited. And as of now, 91 percent of packaging waste is sent to landfills or it ends up in our environment, like the ocean or in our conserved spaces and in our soil. So reducing single-use plastics would lighten the load for waste-management systems around the world and increase efficiency for the necessary waste needed for processing.</a:t>
            </a:r>
            <a:br>
              <a:rPr lang="en-US" dirty="0">
                <a:cs typeface="+mn-lt"/>
              </a:rPr>
            </a:br>
            <a:br>
              <a:rPr lang="en-US" dirty="0">
                <a:cs typeface="+mn-lt"/>
              </a:rPr>
            </a:br>
            <a:r>
              <a:rPr lang="en-US"/>
              <a:t>Landfills are also very expensive to maintain and operate, even after they are closed down. There's lining, piping, constant oversite, upkeep, and engineering involved.  So decreasing the amount of trash in landfills enables landfills to have an extended life, ultimately saving a lot of money and resources.</a:t>
            </a:r>
            <a:br>
              <a:rPr lang="en-US" dirty="0">
                <a:cs typeface="+mn-lt"/>
              </a:rPr>
            </a:br>
            <a:br>
              <a:rPr lang="en-US" dirty="0">
                <a:cs typeface="+mn-lt"/>
              </a:rPr>
            </a:br>
            <a:br>
              <a:rPr lang="en-US" dirty="0">
                <a:cs typeface="+mn-lt"/>
              </a:rPr>
            </a:br>
            <a:r>
              <a:rPr lang="en-US" b="1"/>
              <a:t>#2 Zero waste conserves natural resources by decreasing our need to extract the raw materials that go in to creating and manufacturing packaging in the first place. </a:t>
            </a:r>
            <a:br>
              <a:rPr lang="en-US" b="1" dirty="0">
                <a:cs typeface="+mn-lt"/>
              </a:rPr>
            </a:br>
            <a:r>
              <a:rPr lang="en-US"/>
              <a:t>When products at the store are purchased and taken off the shelves by consumers, new products need to be created and manufactured to continuously replace those purchased items. And with every new item, materials and resources have to be extracted and sourced one way or another again, through oil, coal, mineral mining or logging to replenish those purchased items, as well as all the packaging for those items.  Therefore, by reusing what we have, we will minimize our need to buy new products, thus conserving the materials needed to produce and replace purchased products. Let's not forget that landfills were once natural lands and habitat for wildlife. So zero waste </a:t>
            </a:r>
            <a:r>
              <a:rPr lang="en-US" err="1"/>
              <a:t>preservaces</a:t>
            </a:r>
            <a:r>
              <a:rPr lang="en-US"/>
              <a:t> natural lands so these spaces remain places where we can visit and enjoy the great outdoors. </a:t>
            </a:r>
            <a:br>
              <a:rPr lang="en-US" dirty="0">
                <a:cs typeface="+mn-lt"/>
              </a:rPr>
            </a:br>
            <a:endParaRPr lang="en-US">
              <a:cs typeface="+mn-lt"/>
            </a:endParaRPr>
          </a:p>
          <a:p>
            <a:pPr eaLnBrk="1" fontAlgn="auto" hangingPunct="1">
              <a:lnSpc>
                <a:spcPct val="90000"/>
              </a:lnSpc>
              <a:spcBef>
                <a:spcPts val="1200"/>
              </a:spcBef>
              <a:spcAft>
                <a:spcPts val="200"/>
              </a:spcAft>
              <a:defRPr/>
            </a:pPr>
            <a:r>
              <a:rPr lang="en-US" b="1" dirty="0"/>
              <a:t>#3 Zero Waste means also Less carbon emissions and that's because a lot of energy is used </a:t>
            </a:r>
            <a:r>
              <a:rPr lang="en-US" b="1" dirty="0">
                <a:hlinkClick r:id="rId3"/>
              </a:rPr>
              <a:t>during the manufacturing process </a:t>
            </a:r>
            <a:r>
              <a:rPr lang="en-US" b="1" dirty="0"/>
              <a:t>as well as the transportation process of all those goods, and these processes emit tons of Greenhouse Gas Emissions along the way.  </a:t>
            </a:r>
            <a:r>
              <a:rPr lang="en-US"/>
              <a:t>1.) extracting the raw materials uses a lot of energy and also produces GHG's (2). Transporting the raw material to the processing plant – that also adds GHGs  (trucks, airplanes, trains, </a:t>
            </a:r>
            <a:r>
              <a:rPr lang="en-US" dirty="0" err="1"/>
              <a:t>etc</a:t>
            </a:r>
            <a:r>
              <a:rPr lang="en-US" dirty="0"/>
              <a:t>) (3) then once at the plant, the manufacturing process itself also emits GHG's (4) then there's all the transportation to the stores or to our doorstop. GHG emissions are created every step of the way when it comes to extracting, transporting and processing new products. </a:t>
            </a:r>
            <a:endParaRPr lang="en-US" dirty="0">
              <a:cs typeface="+mn-lt"/>
            </a:endParaRPr>
          </a:p>
          <a:p>
            <a:pPr eaLnBrk="1" fontAlgn="auto" hangingPunct="1">
              <a:lnSpc>
                <a:spcPct val="90000"/>
              </a:lnSpc>
              <a:spcBef>
                <a:spcPts val="1200"/>
              </a:spcBef>
              <a:spcAft>
                <a:spcPts val="200"/>
              </a:spcAft>
              <a:defRPr/>
            </a:pPr>
            <a:br>
              <a:rPr lang="en-US" dirty="0">
                <a:cs typeface="+mn-lt"/>
              </a:rPr>
            </a:br>
            <a:r>
              <a:rPr lang="en-US" b="1">
                <a:cs typeface="+mn-lt"/>
              </a:rPr>
              <a:t>#4:</a:t>
            </a:r>
            <a:r>
              <a:rPr lang="en-US" b="1"/>
              <a:t> Zero Waste means less pollution of our air, water, and soil</a:t>
            </a:r>
            <a:endParaRPr lang="en-US" b="1">
              <a:cs typeface="Calibri"/>
            </a:endParaRPr>
          </a:p>
          <a:p>
            <a:pPr marL="171450" indent="-171450" eaLnBrk="1" fontAlgn="auto" hangingPunct="1">
              <a:spcBef>
                <a:spcPts val="0"/>
              </a:spcBef>
              <a:spcAft>
                <a:spcPts val="0"/>
              </a:spcAft>
              <a:buFont typeface="Arial,Sans-Serif"/>
              <a:buChar char="•"/>
              <a:defRPr/>
            </a:pPr>
            <a:r>
              <a:rPr lang="en-US" dirty="0">
                <a:cs typeface="+mn-lt"/>
              </a:rPr>
              <a:t>We just talked about how less products means less GHG emissions in our air, but it also effects our water and soil. For instance, </a:t>
            </a:r>
            <a:r>
              <a:rPr lang="en-US"/>
              <a:t>packaging now accounts for a quarter of the 245 million tons of plastic that are used globally each year,  making packaging the single most common use of plastic. And globally, only 14% of this plastic packaging actually get's recycled, while a third of it escapes collection entirely, leaving it to pollute our streets, beaches and oceans. So much so that it is estimated that a truckload of plastic waste enters the ocean every single minute.  And plastic can take centuries to break down which is why it's so dangerous.  In fact, The National Geographic sites that there are five trillion pieces of plastic in our oceans today – enough to circle the Earth over 400 times. Many of this plastic will remain for tens of thousands of years.</a:t>
            </a:r>
            <a:endParaRPr lang="en-US">
              <a:cs typeface="Calibri"/>
            </a:endParaRPr>
          </a:p>
          <a:p>
            <a:pPr marL="171450" indent="-171450" eaLnBrk="1" fontAlgn="auto" hangingPunct="1">
              <a:spcBef>
                <a:spcPts val="0"/>
              </a:spcBef>
              <a:spcAft>
                <a:spcPts val="0"/>
              </a:spcAft>
              <a:buFont typeface="Arial,Sans-Serif"/>
              <a:buChar char="•"/>
              <a:defRPr/>
            </a:pPr>
            <a:r>
              <a:rPr lang="en-US"/>
              <a:t>World Wide Fund for Nature: WWF International conducted a study that suggests every human consumes enough plastic a week to make a credit card and that's mainly because of microplastics getting into our soil and into our ocean and ultimately our dinner plates. </a:t>
            </a:r>
            <a:endParaRPr lang="en-US">
              <a:cs typeface="+mn-lt"/>
            </a:endParaRPr>
          </a:p>
          <a:p>
            <a:pPr marL="171450" indent="-171450">
              <a:spcBef>
                <a:spcPts val="0"/>
              </a:spcBef>
              <a:spcAft>
                <a:spcPts val="0"/>
              </a:spcAft>
              <a:buFont typeface="Arial,Sans-Serif"/>
              <a:buChar char="•"/>
              <a:defRPr/>
            </a:pPr>
            <a:endParaRPr lang="en-US">
              <a:cs typeface="+mn-lt"/>
            </a:endParaRPr>
          </a:p>
          <a:p>
            <a:pPr>
              <a:spcBef>
                <a:spcPts val="0"/>
              </a:spcBef>
              <a:spcAft>
                <a:spcPts val="0"/>
              </a:spcAft>
              <a:defRPr/>
            </a:pPr>
            <a:r>
              <a:rPr lang="en-US" b="1">
                <a:cs typeface="+mn-lt"/>
              </a:rPr>
              <a:t>Lastly: plastic is toxic. </a:t>
            </a:r>
            <a:br>
              <a:rPr lang="en-US" dirty="0">
                <a:cs typeface="+mn-lt"/>
              </a:rPr>
            </a:br>
            <a:r>
              <a:rPr lang="en-US"/>
              <a:t>Under the CEPA, a substance can be declared toxic if it has an immediate or long-term harmful effect on the environment or its biological diversity, or if it may constitute a danger to human life or health. The latest science suggests that plastics certainly do fit into this definition. In October 2020, Canada released a </a:t>
            </a:r>
            <a:r>
              <a:rPr lang="en-US" dirty="0">
                <a:hlinkClick r:id="rId4"/>
              </a:rPr>
              <a:t>scientific assessment of plastic pollution</a:t>
            </a:r>
            <a:r>
              <a:rPr lang="en-US"/>
              <a:t> and concluded that plastic pollution poses a significant risk to the environment and its biodiversity (although the risk to human health was found to be low).</a:t>
            </a:r>
            <a:br>
              <a:rPr lang="en-US" dirty="0">
                <a:cs typeface="+mn-lt"/>
              </a:rPr>
            </a:br>
            <a:br>
              <a:rPr lang="en-US" dirty="0">
                <a:cs typeface="+mn-lt"/>
              </a:rPr>
            </a:br>
            <a:endParaRPr lang="en-US">
              <a:cs typeface="+mn-lt"/>
            </a:endParaRPr>
          </a:p>
        </p:txBody>
      </p:sp>
      <p:sp>
        <p:nvSpPr>
          <p:cNvPr id="27652" name="Slide Number Placeholder 3">
            <a:extLst>
              <a:ext uri="{FF2B5EF4-FFF2-40B4-BE49-F238E27FC236}">
                <a16:creationId xmlns:a16="http://schemas.microsoft.com/office/drawing/2014/main" id="{01E7A6A7-40F4-4B67-B8D1-280932E07A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50BE935E-8326-4749-B51B-6F80F1CE69AB}" type="slidenum">
              <a:rPr lang="en-US" altLang="en-US" smtClean="0">
                <a:latin typeface="Calibri" panose="020F0502020204030204" pitchFamily="34" charset="0"/>
              </a:rPr>
              <a:pPr fontAlgn="base">
                <a:spcBef>
                  <a:spcPct val="0"/>
                </a:spcBef>
                <a:spcAft>
                  <a:spcPct val="0"/>
                </a:spcAft>
              </a:pPr>
              <a:t>5</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It is also important to understand that Human related carbon emmisions are largly responsbile for heating the planet. Like a green house keeps plants warm, greenhouse gases keep the planet warm.  The greenhouse effect is a natural occurance which is actually vital to sustaining life on the planet, to a certain extent. Life on earth can only exist because of the perfect balance of greenhouse gases. Too mjuch, and we overheat. Too little, and we freeze. It is</a:t>
            </a:r>
            <a:r>
              <a:rPr lang="en-US"/>
              <a:t> estimated that comparfed to pre-industrial revolution, Earth has gotten 1.2 to 1.4 F degrees warmer in just the last century. Though this might not seem like a big jump, if this trend continues, this will have massive negative implications for our life on earth as we experience more severe weather, global warming, and rising sea levels. </a:t>
            </a:r>
            <a:endParaRPr lang="en-US" dirty="0"/>
          </a:p>
          <a:p>
            <a:endParaRPr lang="en-US" dirty="0">
              <a:cs typeface="+mn-lt"/>
            </a:endParaRPr>
          </a:p>
          <a:p>
            <a:endParaRPr lang="en-US" dirty="0">
              <a:cs typeface="+mn-lt"/>
            </a:endParaRPr>
          </a:p>
          <a:p>
            <a:endParaRPr lang="en-US" dirty="0">
              <a:cs typeface="+mn-lt"/>
            </a:endParaRPr>
          </a:p>
        </p:txBody>
      </p:sp>
      <p:sp>
        <p:nvSpPr>
          <p:cNvPr id="4" name="Slide Number Placeholder 3"/>
          <p:cNvSpPr>
            <a:spLocks noGrp="1"/>
          </p:cNvSpPr>
          <p:nvPr>
            <p:ph type="sldNum" sz="quarter" idx="5"/>
          </p:nvPr>
        </p:nvSpPr>
        <p:spPr/>
        <p:txBody>
          <a:bodyPr/>
          <a:lstStyle/>
          <a:p>
            <a:pPr>
              <a:defRPr/>
            </a:pPr>
            <a:fld id="{D489FBD5-2598-47AF-8F35-98BF1A705CA3}" type="slidenum">
              <a:rPr lang="en-US"/>
              <a:pPr>
                <a:defRPr/>
              </a:pPr>
              <a:t>6</a:t>
            </a:fld>
            <a:endParaRPr lang="en-US"/>
          </a:p>
        </p:txBody>
      </p:sp>
    </p:spTree>
    <p:extLst>
      <p:ext uri="{BB962C8B-B14F-4D97-AF65-F5344CB8AC3E}">
        <p14:creationId xmlns:p14="http://schemas.microsoft.com/office/powerpoint/2010/main" val="695528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can be sustainable through our actions by first understanding where emmisions come from and learn how to tackle the main contributors. </a:t>
            </a:r>
            <a:br>
              <a:rPr lang="en-US" dirty="0">
                <a:cs typeface="+mn-lt"/>
              </a:rPr>
            </a:br>
            <a:r>
              <a:rPr lang="en-US"/>
              <a:t>The largest source of greenhouse gas emissions from human activities in the United States is from burning fossil fuels for electricity, heat, and transportation. This is what "natural gas and petroleum systems" refers to.  This encompasses processing facilities, manufacturing and transportation of goods across country. </a:t>
            </a:r>
            <a:endParaRPr lang="en-US">
              <a:cs typeface="Calibri"/>
            </a:endParaRPr>
          </a:p>
          <a:p>
            <a:endParaRPr lang="en-US" dirty="0"/>
          </a:p>
          <a:p>
            <a:r>
              <a:rPr lang="en-US"/>
              <a:t>The next one is Enteric Fermentation (which is a fancy way of saying Cow flactulents and belching). Emissions from cows and agriculture have been on the rise since meat manufacutirng has become a prominent and growing industry in the United States.</a:t>
            </a:r>
          </a:p>
          <a:p>
            <a:endParaRPr lang="en-US" dirty="0"/>
          </a:p>
          <a:p>
            <a:r>
              <a:rPr lang="en-US"/>
              <a:t>Next are landfills.  In all settings, when food decomposes, it releases methane. Landfills unfortunately have large concentrations of methane since that's where all our trash ends up going.</a:t>
            </a:r>
            <a:endParaRPr lang="en-US">
              <a:cs typeface="+mn-lt"/>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a:defRPr/>
            </a:pPr>
            <a:fld id="{D489FBD5-2598-47AF-8F35-98BF1A705CA3}" type="slidenum">
              <a:rPr lang="en-US"/>
              <a:pPr>
                <a:defRPr/>
              </a:pPr>
              <a:t>7</a:t>
            </a:fld>
            <a:endParaRPr lang="en-US"/>
          </a:p>
        </p:txBody>
      </p:sp>
    </p:spTree>
    <p:extLst>
      <p:ext uri="{BB962C8B-B14F-4D97-AF65-F5344CB8AC3E}">
        <p14:creationId xmlns:p14="http://schemas.microsoft.com/office/powerpoint/2010/main" val="50396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are some key things you can do to be more sustainable as an individual. We will dive deeper with the next few slides.</a:t>
            </a:r>
          </a:p>
        </p:txBody>
      </p:sp>
      <p:sp>
        <p:nvSpPr>
          <p:cNvPr id="4" name="Slide Number Placeholder 3"/>
          <p:cNvSpPr>
            <a:spLocks noGrp="1"/>
          </p:cNvSpPr>
          <p:nvPr>
            <p:ph type="sldNum" sz="quarter" idx="5"/>
          </p:nvPr>
        </p:nvSpPr>
        <p:spPr/>
        <p:txBody>
          <a:bodyPr/>
          <a:lstStyle/>
          <a:p>
            <a:pPr>
              <a:defRPr/>
            </a:pPr>
            <a:fld id="{D489FBD5-2598-47AF-8F35-98BF1A705CA3}" type="slidenum">
              <a:rPr lang="en-US"/>
              <a:pPr>
                <a:defRPr/>
              </a:pPr>
              <a:t>8</a:t>
            </a:fld>
            <a:endParaRPr lang="en-US"/>
          </a:p>
        </p:txBody>
      </p:sp>
    </p:spTree>
    <p:extLst>
      <p:ext uri="{BB962C8B-B14F-4D97-AF65-F5344CB8AC3E}">
        <p14:creationId xmlns:p14="http://schemas.microsoft.com/office/powerpoint/2010/main" val="3969794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F8959824-3F72-49F0-AC5E-7AABFE9107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FB1DC422-8B58-4F5F-9192-F06A59A384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800">
                <a:solidFill>
                  <a:srgbClr val="000000"/>
                </a:solidFill>
              </a:rPr>
              <a:t>A very easy way to be sustainable as a student or as anyone – is to recycle. When we recycle, not only is less waste going to landfills, but it also puts that matieral back into the production line.  </a:t>
            </a:r>
            <a:endParaRPr lang="en-US" altLang="en-US" dirty="0">
              <a:solidFill>
                <a:srgbClr val="444444"/>
              </a:solidFill>
            </a:endParaRPr>
          </a:p>
          <a:p>
            <a:pPr>
              <a:spcBef>
                <a:spcPct val="0"/>
              </a:spcBef>
            </a:pPr>
            <a:endParaRPr lang="en-US" altLang="en-US" sz="1800" dirty="0">
              <a:solidFill>
                <a:srgbClr val="000000"/>
              </a:solidFill>
              <a:cs typeface="Calibri"/>
            </a:endParaRPr>
          </a:p>
          <a:p>
            <a:pPr>
              <a:spcBef>
                <a:spcPct val="0"/>
              </a:spcBef>
            </a:pPr>
            <a:endParaRPr lang="en-US" altLang="en-US" sz="1800" dirty="0">
              <a:solidFill>
                <a:srgbClr val="000000"/>
              </a:solidFill>
            </a:endParaRPr>
          </a:p>
          <a:p>
            <a:pPr>
              <a:spcBef>
                <a:spcPct val="0"/>
              </a:spcBef>
            </a:pPr>
            <a:r>
              <a:rPr lang="en-US" altLang="en-US" sz="1800" dirty="0">
                <a:solidFill>
                  <a:srgbClr val="000000"/>
                </a:solidFill>
              </a:rPr>
              <a:t>A main component of this is recycling to avoid using virgin materials in the production of goods. Using recycled raw materials (like recycling aluminum or plastic pallets) </a:t>
            </a:r>
            <a:r>
              <a:rPr lang="en-US"/>
              <a:t>in a closed loop across the supply and manufactoring chain will help reduce out extraction for virgin materials, avoid more pollution, and decrease out energy output, and thus greenhouse gas emissions. This will also prevent the overfill of landfills since most of these items can be reycled over and over again. </a:t>
            </a:r>
            <a:endParaRPr lang="en-US" altLang="en-US">
              <a:solidFill>
                <a:srgbClr val="444444"/>
              </a:solidFill>
            </a:endParaRPr>
          </a:p>
          <a:p>
            <a:pPr>
              <a:spcBef>
                <a:spcPct val="0"/>
              </a:spcBef>
            </a:pPr>
            <a:endParaRPr lang="en-US" altLang="en-US" sz="1800" dirty="0">
              <a:solidFill>
                <a:srgbClr val="000000"/>
              </a:solidFill>
            </a:endParaRPr>
          </a:p>
          <a:p>
            <a:pPr>
              <a:spcBef>
                <a:spcPct val="0"/>
              </a:spcBef>
            </a:pPr>
            <a:r>
              <a:rPr lang="en-US" altLang="en-US" sz="1800">
                <a:solidFill>
                  <a:srgbClr val="000000"/>
                </a:solidFill>
              </a:rPr>
              <a:t> </a:t>
            </a:r>
            <a:endParaRPr lang="en-US" altLang="en-US">
              <a:solidFill>
                <a:srgbClr val="000000"/>
              </a:solidFill>
              <a:cs typeface="Calibri"/>
            </a:endParaRPr>
          </a:p>
          <a:p>
            <a:pPr eaLnBrk="1" hangingPunct="1">
              <a:spcBef>
                <a:spcPct val="0"/>
              </a:spcBef>
            </a:pPr>
            <a:endParaRPr lang="en-US" altLang="en-US"/>
          </a:p>
        </p:txBody>
      </p:sp>
      <p:sp>
        <p:nvSpPr>
          <p:cNvPr id="31748" name="Slide Number Placeholder 3">
            <a:extLst>
              <a:ext uri="{FF2B5EF4-FFF2-40B4-BE49-F238E27FC236}">
                <a16:creationId xmlns:a16="http://schemas.microsoft.com/office/drawing/2014/main" id="{7DAA6EE9-B867-437C-A495-E85E1C6AD8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6C3342FE-9C62-420F-B766-AB4781B3C9B9}" type="slidenum">
              <a:rPr lang="en-US" altLang="en-US" smtClean="0">
                <a:latin typeface="Calibri" panose="020F0502020204030204" pitchFamily="34" charset="0"/>
              </a:rPr>
              <a:pPr fontAlgn="base">
                <a:spcBef>
                  <a:spcPct val="0"/>
                </a:spcBef>
                <a:spcAft>
                  <a:spcPct val="0"/>
                </a:spcAft>
              </a:pPr>
              <a:t>9</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035E6A-CDF6-4AC1-AE36-0237CA97BA31}"/>
              </a:ext>
            </a:extLst>
          </p:cNvPr>
          <p:cNvSpPr/>
          <p:nvPr/>
        </p:nvSpPr>
        <p:spPr>
          <a:xfrm>
            <a:off x="0" y="762000"/>
            <a:ext cx="9142413"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4DE6EAEF-ADAD-43D8-9649-803D1B1588C1}"/>
              </a:ext>
            </a:extLst>
          </p:cNvPr>
          <p:cNvSpPr/>
          <p:nvPr/>
        </p:nvSpPr>
        <p:spPr>
          <a:xfrm>
            <a:off x="9271000" y="762000"/>
            <a:ext cx="2924175" cy="5334000"/>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6" name="Date Placeholder 3">
            <a:extLst>
              <a:ext uri="{FF2B5EF4-FFF2-40B4-BE49-F238E27FC236}">
                <a16:creationId xmlns:a16="http://schemas.microsoft.com/office/drawing/2014/main" id="{84CB95D6-5A5E-476D-822A-250F9124E4D3}"/>
              </a:ext>
            </a:extLst>
          </p:cNvPr>
          <p:cNvSpPr>
            <a:spLocks noGrp="1"/>
          </p:cNvSpPr>
          <p:nvPr>
            <p:ph type="dt" sz="half" idx="10"/>
          </p:nvPr>
        </p:nvSpPr>
        <p:spPr/>
        <p:txBody>
          <a:bodyPr/>
          <a:lstStyle>
            <a:lvl1pPr>
              <a:defRPr/>
            </a:lvl1pPr>
          </a:lstStyle>
          <a:p>
            <a:pPr>
              <a:defRPr/>
            </a:pPr>
            <a:fld id="{F79865F2-8CBD-4046-8D24-32906DBFE78E}" type="datetimeFigureOut">
              <a:rPr lang="en-US"/>
              <a:pPr>
                <a:defRPr/>
              </a:pPr>
              <a:t>11/18/2021</a:t>
            </a:fld>
            <a:endParaRPr lang="en-US"/>
          </a:p>
        </p:txBody>
      </p:sp>
      <p:sp>
        <p:nvSpPr>
          <p:cNvPr id="7" name="Footer Placeholder 4">
            <a:extLst>
              <a:ext uri="{FF2B5EF4-FFF2-40B4-BE49-F238E27FC236}">
                <a16:creationId xmlns:a16="http://schemas.microsoft.com/office/drawing/2014/main" id="{8F5EC81B-9EC7-4505-855E-B352126120E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59675817-835C-42B3-A8BA-747708D2191D}"/>
              </a:ext>
            </a:extLst>
          </p:cNvPr>
          <p:cNvSpPr>
            <a:spLocks noGrp="1"/>
          </p:cNvSpPr>
          <p:nvPr>
            <p:ph type="sldNum" sz="quarter" idx="12"/>
          </p:nvPr>
        </p:nvSpPr>
        <p:spPr/>
        <p:txBody>
          <a:bodyPr/>
          <a:lstStyle>
            <a:lvl1pPr>
              <a:defRPr/>
            </a:lvl1pPr>
          </a:lstStyle>
          <a:p>
            <a:pPr>
              <a:defRPr/>
            </a:pPr>
            <a:fld id="{33CEF1DE-099C-40BC-937C-F19A1321B08C}" type="slidenum">
              <a:rPr lang="en-US"/>
              <a:pPr>
                <a:defRPr/>
              </a:pPr>
              <a:t>‹#›</a:t>
            </a:fld>
            <a:endParaRPr lang="en-US"/>
          </a:p>
        </p:txBody>
      </p:sp>
    </p:spTree>
    <p:extLst>
      <p:ext uri="{BB962C8B-B14F-4D97-AF65-F5344CB8AC3E}">
        <p14:creationId xmlns:p14="http://schemas.microsoft.com/office/powerpoint/2010/main" val="1608376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5B382D-F528-44D3-B6D1-3A8AFE9FE46C}"/>
              </a:ext>
            </a:extLst>
          </p:cNvPr>
          <p:cNvSpPr>
            <a:spLocks noGrp="1"/>
          </p:cNvSpPr>
          <p:nvPr>
            <p:ph type="dt" sz="half" idx="10"/>
          </p:nvPr>
        </p:nvSpPr>
        <p:spPr/>
        <p:txBody>
          <a:bodyPr/>
          <a:lstStyle>
            <a:lvl1pPr>
              <a:defRPr/>
            </a:lvl1pPr>
          </a:lstStyle>
          <a:p>
            <a:pPr>
              <a:defRPr/>
            </a:pPr>
            <a:fld id="{2172288C-2A75-4809-A2E7-2F82C44B158C}" type="datetimeFigureOut">
              <a:rPr lang="en-US"/>
              <a:pPr>
                <a:defRPr/>
              </a:pPr>
              <a:t>11/18/2021</a:t>
            </a:fld>
            <a:endParaRPr lang="en-US"/>
          </a:p>
        </p:txBody>
      </p:sp>
      <p:sp>
        <p:nvSpPr>
          <p:cNvPr id="5" name="Footer Placeholder 4">
            <a:extLst>
              <a:ext uri="{FF2B5EF4-FFF2-40B4-BE49-F238E27FC236}">
                <a16:creationId xmlns:a16="http://schemas.microsoft.com/office/drawing/2014/main" id="{9C3E170C-66BC-4C14-874E-356C390B61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5FED02-BF91-4B13-AAA0-F758A1F3D79A}"/>
              </a:ext>
            </a:extLst>
          </p:cNvPr>
          <p:cNvSpPr>
            <a:spLocks noGrp="1"/>
          </p:cNvSpPr>
          <p:nvPr>
            <p:ph type="sldNum" sz="quarter" idx="12"/>
          </p:nvPr>
        </p:nvSpPr>
        <p:spPr/>
        <p:txBody>
          <a:bodyPr/>
          <a:lstStyle>
            <a:lvl1pPr>
              <a:defRPr/>
            </a:lvl1pPr>
          </a:lstStyle>
          <a:p>
            <a:pPr>
              <a:defRPr/>
            </a:pPr>
            <a:fld id="{E7FCEF6F-F37F-478E-93F0-8C4B4D355319}" type="slidenum">
              <a:rPr lang="en-US"/>
              <a:pPr>
                <a:defRPr/>
              </a:pPr>
              <a:t>‹#›</a:t>
            </a:fld>
            <a:endParaRPr lang="en-US"/>
          </a:p>
        </p:txBody>
      </p:sp>
    </p:spTree>
    <p:extLst>
      <p:ext uri="{BB962C8B-B14F-4D97-AF65-F5344CB8AC3E}">
        <p14:creationId xmlns:p14="http://schemas.microsoft.com/office/powerpoint/2010/main" val="108352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7BE35-FA73-46DF-8402-4B706CB84A8D}"/>
              </a:ext>
            </a:extLst>
          </p:cNvPr>
          <p:cNvSpPr>
            <a:spLocks noGrp="1"/>
          </p:cNvSpPr>
          <p:nvPr>
            <p:ph type="dt" sz="half" idx="10"/>
          </p:nvPr>
        </p:nvSpPr>
        <p:spPr/>
        <p:txBody>
          <a:bodyPr/>
          <a:lstStyle>
            <a:lvl1pPr>
              <a:defRPr/>
            </a:lvl1pPr>
          </a:lstStyle>
          <a:p>
            <a:pPr>
              <a:defRPr/>
            </a:pPr>
            <a:fld id="{57B857DB-933C-47E8-8591-294E9C37C1C8}" type="datetimeFigureOut">
              <a:rPr lang="en-US"/>
              <a:pPr>
                <a:defRPr/>
              </a:pPr>
              <a:t>11/18/2021</a:t>
            </a:fld>
            <a:endParaRPr lang="en-US"/>
          </a:p>
        </p:txBody>
      </p:sp>
      <p:sp>
        <p:nvSpPr>
          <p:cNvPr id="5" name="Footer Placeholder 4">
            <a:extLst>
              <a:ext uri="{FF2B5EF4-FFF2-40B4-BE49-F238E27FC236}">
                <a16:creationId xmlns:a16="http://schemas.microsoft.com/office/drawing/2014/main" id="{4AE8B817-4461-4437-8AD7-6A3391C8B4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EE2450C-1A67-4FE6-B74F-A47A5138C35E}"/>
              </a:ext>
            </a:extLst>
          </p:cNvPr>
          <p:cNvSpPr>
            <a:spLocks noGrp="1"/>
          </p:cNvSpPr>
          <p:nvPr>
            <p:ph type="sldNum" sz="quarter" idx="12"/>
          </p:nvPr>
        </p:nvSpPr>
        <p:spPr/>
        <p:txBody>
          <a:bodyPr/>
          <a:lstStyle>
            <a:lvl1pPr>
              <a:defRPr/>
            </a:lvl1pPr>
          </a:lstStyle>
          <a:p>
            <a:pPr>
              <a:defRPr/>
            </a:pPr>
            <a:fld id="{7ACA00B2-D3D8-45AB-807C-C30FD0F27BB4}" type="slidenum">
              <a:rPr lang="en-US"/>
              <a:pPr>
                <a:defRPr/>
              </a:pPr>
              <a:t>‹#›</a:t>
            </a:fld>
            <a:endParaRPr lang="en-US"/>
          </a:p>
        </p:txBody>
      </p:sp>
    </p:spTree>
    <p:extLst>
      <p:ext uri="{BB962C8B-B14F-4D97-AF65-F5344CB8AC3E}">
        <p14:creationId xmlns:p14="http://schemas.microsoft.com/office/powerpoint/2010/main" val="1608511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2667E0-4DBB-4F40-AA05-205CA12E50FA}"/>
              </a:ext>
            </a:extLst>
          </p:cNvPr>
          <p:cNvSpPr>
            <a:spLocks noGrp="1"/>
          </p:cNvSpPr>
          <p:nvPr>
            <p:ph type="dt" sz="half" idx="10"/>
          </p:nvPr>
        </p:nvSpPr>
        <p:spPr/>
        <p:txBody>
          <a:bodyPr/>
          <a:lstStyle>
            <a:lvl1pPr>
              <a:defRPr/>
            </a:lvl1pPr>
          </a:lstStyle>
          <a:p>
            <a:pPr>
              <a:defRPr/>
            </a:pPr>
            <a:fld id="{5B36DA33-EC0D-48C7-B87C-96C26C81699D}" type="datetimeFigureOut">
              <a:rPr lang="en-US"/>
              <a:pPr>
                <a:defRPr/>
              </a:pPr>
              <a:t>11/18/2021</a:t>
            </a:fld>
            <a:endParaRPr lang="en-US"/>
          </a:p>
        </p:txBody>
      </p:sp>
      <p:sp>
        <p:nvSpPr>
          <p:cNvPr id="5" name="Footer Placeholder 4">
            <a:extLst>
              <a:ext uri="{FF2B5EF4-FFF2-40B4-BE49-F238E27FC236}">
                <a16:creationId xmlns:a16="http://schemas.microsoft.com/office/drawing/2014/main" id="{F6ED58C9-7FB5-4A49-9150-49CDCA8C75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5B1A86-28CE-442B-878D-605276362554}"/>
              </a:ext>
            </a:extLst>
          </p:cNvPr>
          <p:cNvSpPr>
            <a:spLocks noGrp="1"/>
          </p:cNvSpPr>
          <p:nvPr>
            <p:ph type="sldNum" sz="quarter" idx="12"/>
          </p:nvPr>
        </p:nvSpPr>
        <p:spPr/>
        <p:txBody>
          <a:bodyPr/>
          <a:lstStyle>
            <a:lvl1pPr>
              <a:defRPr/>
            </a:lvl1pPr>
          </a:lstStyle>
          <a:p>
            <a:pPr>
              <a:defRPr/>
            </a:pPr>
            <a:fld id="{3EECBF4B-3E16-499C-BDDE-EC40676F86CE}" type="slidenum">
              <a:rPr lang="en-US"/>
              <a:pPr>
                <a:defRPr/>
              </a:pPr>
              <a:t>‹#›</a:t>
            </a:fld>
            <a:endParaRPr lang="en-US"/>
          </a:p>
        </p:txBody>
      </p:sp>
    </p:spTree>
    <p:extLst>
      <p:ext uri="{BB962C8B-B14F-4D97-AF65-F5344CB8AC3E}">
        <p14:creationId xmlns:p14="http://schemas.microsoft.com/office/powerpoint/2010/main" val="587319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E1F4A4-C582-4556-95A8-0A60267E50C6}"/>
              </a:ext>
            </a:extLst>
          </p:cNvPr>
          <p:cNvSpPr>
            <a:spLocks noGrp="1"/>
          </p:cNvSpPr>
          <p:nvPr>
            <p:ph type="dt" sz="half" idx="10"/>
          </p:nvPr>
        </p:nvSpPr>
        <p:spPr/>
        <p:txBody>
          <a:bodyPr/>
          <a:lstStyle>
            <a:lvl1pPr>
              <a:defRPr/>
            </a:lvl1pPr>
          </a:lstStyle>
          <a:p>
            <a:pPr>
              <a:defRPr/>
            </a:pPr>
            <a:fld id="{2BD76CB2-F311-4359-B043-9CA490EF95FE}" type="datetimeFigureOut">
              <a:rPr lang="en-US"/>
              <a:pPr>
                <a:defRPr/>
              </a:pPr>
              <a:t>11/18/2021</a:t>
            </a:fld>
            <a:endParaRPr lang="en-US"/>
          </a:p>
        </p:txBody>
      </p:sp>
      <p:sp>
        <p:nvSpPr>
          <p:cNvPr id="5" name="Footer Placeholder 4">
            <a:extLst>
              <a:ext uri="{FF2B5EF4-FFF2-40B4-BE49-F238E27FC236}">
                <a16:creationId xmlns:a16="http://schemas.microsoft.com/office/drawing/2014/main" id="{295671F4-0F6E-40C2-87A3-384CF3BF31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DC316B-BE07-41C4-AE7E-3E7655483150}"/>
              </a:ext>
            </a:extLst>
          </p:cNvPr>
          <p:cNvSpPr>
            <a:spLocks noGrp="1"/>
          </p:cNvSpPr>
          <p:nvPr>
            <p:ph type="sldNum" sz="quarter" idx="12"/>
          </p:nvPr>
        </p:nvSpPr>
        <p:spPr/>
        <p:txBody>
          <a:bodyPr/>
          <a:lstStyle>
            <a:lvl1pPr>
              <a:defRPr/>
            </a:lvl1pPr>
          </a:lstStyle>
          <a:p>
            <a:pPr>
              <a:defRPr/>
            </a:pPr>
            <a:fld id="{FCE13EFC-6CEC-4C30-81A1-622D1A548602}" type="slidenum">
              <a:rPr lang="en-US"/>
              <a:pPr>
                <a:defRPr/>
              </a:pPr>
              <a:t>‹#›</a:t>
            </a:fld>
            <a:endParaRPr lang="en-US"/>
          </a:p>
        </p:txBody>
      </p:sp>
    </p:spTree>
    <p:extLst>
      <p:ext uri="{BB962C8B-B14F-4D97-AF65-F5344CB8AC3E}">
        <p14:creationId xmlns:p14="http://schemas.microsoft.com/office/powerpoint/2010/main" val="4015730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D0FEEB-F71E-425C-8AC9-87DC289AE633}"/>
              </a:ext>
            </a:extLst>
          </p:cNvPr>
          <p:cNvSpPr>
            <a:spLocks noGrp="1"/>
          </p:cNvSpPr>
          <p:nvPr>
            <p:ph type="dt" sz="half" idx="10"/>
          </p:nvPr>
        </p:nvSpPr>
        <p:spPr/>
        <p:txBody>
          <a:bodyPr/>
          <a:lstStyle>
            <a:lvl1pPr>
              <a:defRPr/>
            </a:lvl1pPr>
          </a:lstStyle>
          <a:p>
            <a:pPr>
              <a:defRPr/>
            </a:pPr>
            <a:fld id="{8BB80B5E-F84A-41C7-B5F9-4BA779A0807F}" type="datetimeFigureOut">
              <a:rPr lang="en-US"/>
              <a:pPr>
                <a:defRPr/>
              </a:pPr>
              <a:t>11/18/2021</a:t>
            </a:fld>
            <a:endParaRPr lang="en-US"/>
          </a:p>
        </p:txBody>
      </p:sp>
      <p:sp>
        <p:nvSpPr>
          <p:cNvPr id="5" name="Footer Placeholder 4">
            <a:extLst>
              <a:ext uri="{FF2B5EF4-FFF2-40B4-BE49-F238E27FC236}">
                <a16:creationId xmlns:a16="http://schemas.microsoft.com/office/drawing/2014/main" id="{85F229F7-00C0-412A-87CF-29ABBCC406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1DC8511-84CB-4CA2-AAC4-A79B70FFAE62}"/>
              </a:ext>
            </a:extLst>
          </p:cNvPr>
          <p:cNvSpPr>
            <a:spLocks noGrp="1"/>
          </p:cNvSpPr>
          <p:nvPr>
            <p:ph type="sldNum" sz="quarter" idx="12"/>
          </p:nvPr>
        </p:nvSpPr>
        <p:spPr/>
        <p:txBody>
          <a:bodyPr/>
          <a:lstStyle>
            <a:lvl1pPr>
              <a:defRPr/>
            </a:lvl1pPr>
          </a:lstStyle>
          <a:p>
            <a:pPr>
              <a:defRPr/>
            </a:pPr>
            <a:fld id="{E0985ADD-B64E-42D5-81F9-80BF3BB00E91}" type="slidenum">
              <a:rPr lang="en-US"/>
              <a:pPr>
                <a:defRPr/>
              </a:pPr>
              <a:t>‹#›</a:t>
            </a:fld>
            <a:endParaRPr lang="en-US"/>
          </a:p>
        </p:txBody>
      </p:sp>
    </p:spTree>
    <p:extLst>
      <p:ext uri="{BB962C8B-B14F-4D97-AF65-F5344CB8AC3E}">
        <p14:creationId xmlns:p14="http://schemas.microsoft.com/office/powerpoint/2010/main" val="2657316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50A876-4D38-43BC-BFC8-706C4FCE6977}"/>
              </a:ext>
            </a:extLst>
          </p:cNvPr>
          <p:cNvSpPr>
            <a:spLocks noGrp="1"/>
          </p:cNvSpPr>
          <p:nvPr>
            <p:ph type="dt" sz="half" idx="10"/>
          </p:nvPr>
        </p:nvSpPr>
        <p:spPr/>
        <p:txBody>
          <a:bodyPr/>
          <a:lstStyle>
            <a:lvl1pPr>
              <a:defRPr/>
            </a:lvl1pPr>
          </a:lstStyle>
          <a:p>
            <a:pPr>
              <a:defRPr/>
            </a:pPr>
            <a:fld id="{C257F7E0-6277-414A-809A-2097938654E4}" type="datetimeFigureOut">
              <a:rPr lang="en-US"/>
              <a:pPr>
                <a:defRPr/>
              </a:pPr>
              <a:t>11/18/2021</a:t>
            </a:fld>
            <a:endParaRPr lang="en-US"/>
          </a:p>
        </p:txBody>
      </p:sp>
      <p:sp>
        <p:nvSpPr>
          <p:cNvPr id="6" name="Footer Placeholder 4">
            <a:extLst>
              <a:ext uri="{FF2B5EF4-FFF2-40B4-BE49-F238E27FC236}">
                <a16:creationId xmlns:a16="http://schemas.microsoft.com/office/drawing/2014/main" id="{5AC2FD7D-BC30-4282-9DC0-2E42399B8D4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2D9C41-B8EA-4981-84E5-5A79278E1C02}"/>
              </a:ext>
            </a:extLst>
          </p:cNvPr>
          <p:cNvSpPr>
            <a:spLocks noGrp="1"/>
          </p:cNvSpPr>
          <p:nvPr>
            <p:ph type="sldNum" sz="quarter" idx="12"/>
          </p:nvPr>
        </p:nvSpPr>
        <p:spPr/>
        <p:txBody>
          <a:bodyPr/>
          <a:lstStyle>
            <a:lvl1pPr>
              <a:defRPr/>
            </a:lvl1pPr>
          </a:lstStyle>
          <a:p>
            <a:pPr>
              <a:defRPr/>
            </a:pPr>
            <a:fld id="{EE2E972E-74AD-46FB-9E6C-E80A1C3DF54C}" type="slidenum">
              <a:rPr lang="en-US"/>
              <a:pPr>
                <a:defRPr/>
              </a:pPr>
              <a:t>‹#›</a:t>
            </a:fld>
            <a:endParaRPr lang="en-US"/>
          </a:p>
        </p:txBody>
      </p:sp>
    </p:spTree>
    <p:extLst>
      <p:ext uri="{BB962C8B-B14F-4D97-AF65-F5344CB8AC3E}">
        <p14:creationId xmlns:p14="http://schemas.microsoft.com/office/powerpoint/2010/main" val="3990538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EB26953-D257-466C-9D54-C7F346154134}"/>
              </a:ext>
            </a:extLst>
          </p:cNvPr>
          <p:cNvSpPr>
            <a:spLocks noGrp="1"/>
          </p:cNvSpPr>
          <p:nvPr>
            <p:ph type="dt" sz="half" idx="10"/>
          </p:nvPr>
        </p:nvSpPr>
        <p:spPr/>
        <p:txBody>
          <a:bodyPr/>
          <a:lstStyle>
            <a:lvl1pPr>
              <a:defRPr/>
            </a:lvl1pPr>
          </a:lstStyle>
          <a:p>
            <a:pPr>
              <a:defRPr/>
            </a:pPr>
            <a:fld id="{13675FB0-D305-4C86-AC5D-1C078A816DDC}" type="datetimeFigureOut">
              <a:rPr lang="en-US"/>
              <a:pPr>
                <a:defRPr/>
              </a:pPr>
              <a:t>11/18/2021</a:t>
            </a:fld>
            <a:endParaRPr lang="en-US"/>
          </a:p>
        </p:txBody>
      </p:sp>
      <p:sp>
        <p:nvSpPr>
          <p:cNvPr id="8" name="Footer Placeholder 4">
            <a:extLst>
              <a:ext uri="{FF2B5EF4-FFF2-40B4-BE49-F238E27FC236}">
                <a16:creationId xmlns:a16="http://schemas.microsoft.com/office/drawing/2014/main" id="{0086EEF1-F6BA-4671-9B65-66BDD2BDA3D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DF85309-2960-4E52-AED3-A4FC7A22D514}"/>
              </a:ext>
            </a:extLst>
          </p:cNvPr>
          <p:cNvSpPr>
            <a:spLocks noGrp="1"/>
          </p:cNvSpPr>
          <p:nvPr>
            <p:ph type="sldNum" sz="quarter" idx="12"/>
          </p:nvPr>
        </p:nvSpPr>
        <p:spPr/>
        <p:txBody>
          <a:bodyPr/>
          <a:lstStyle>
            <a:lvl1pPr>
              <a:defRPr/>
            </a:lvl1pPr>
          </a:lstStyle>
          <a:p>
            <a:pPr>
              <a:defRPr/>
            </a:pPr>
            <a:fld id="{A312F966-C922-4C12-8DB3-1FDA2714EE6E}" type="slidenum">
              <a:rPr lang="en-US"/>
              <a:pPr>
                <a:defRPr/>
              </a:pPr>
              <a:t>‹#›</a:t>
            </a:fld>
            <a:endParaRPr lang="en-US"/>
          </a:p>
        </p:txBody>
      </p:sp>
    </p:spTree>
    <p:extLst>
      <p:ext uri="{BB962C8B-B14F-4D97-AF65-F5344CB8AC3E}">
        <p14:creationId xmlns:p14="http://schemas.microsoft.com/office/powerpoint/2010/main" val="593978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5E46865-3B2B-4FA8-8086-F5690742827D}"/>
              </a:ext>
            </a:extLst>
          </p:cNvPr>
          <p:cNvSpPr>
            <a:spLocks noGrp="1"/>
          </p:cNvSpPr>
          <p:nvPr>
            <p:ph type="dt" sz="half" idx="10"/>
          </p:nvPr>
        </p:nvSpPr>
        <p:spPr/>
        <p:txBody>
          <a:bodyPr/>
          <a:lstStyle>
            <a:lvl1pPr>
              <a:defRPr/>
            </a:lvl1pPr>
          </a:lstStyle>
          <a:p>
            <a:pPr>
              <a:defRPr/>
            </a:pPr>
            <a:fld id="{8DA2EB5F-B579-4F5C-B436-1494F8BA26C3}" type="datetimeFigureOut">
              <a:rPr lang="en-US"/>
              <a:pPr>
                <a:defRPr/>
              </a:pPr>
              <a:t>11/18/2021</a:t>
            </a:fld>
            <a:endParaRPr lang="en-US"/>
          </a:p>
        </p:txBody>
      </p:sp>
      <p:sp>
        <p:nvSpPr>
          <p:cNvPr id="4" name="Footer Placeholder 4">
            <a:extLst>
              <a:ext uri="{FF2B5EF4-FFF2-40B4-BE49-F238E27FC236}">
                <a16:creationId xmlns:a16="http://schemas.microsoft.com/office/drawing/2014/main" id="{E5E2544E-E228-4274-B6A3-1EBE288AE47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A11170A-AA93-4E27-B64C-1E656E1F4392}"/>
              </a:ext>
            </a:extLst>
          </p:cNvPr>
          <p:cNvSpPr>
            <a:spLocks noGrp="1"/>
          </p:cNvSpPr>
          <p:nvPr>
            <p:ph type="sldNum" sz="quarter" idx="12"/>
          </p:nvPr>
        </p:nvSpPr>
        <p:spPr/>
        <p:txBody>
          <a:bodyPr/>
          <a:lstStyle>
            <a:lvl1pPr>
              <a:defRPr/>
            </a:lvl1pPr>
          </a:lstStyle>
          <a:p>
            <a:pPr>
              <a:defRPr/>
            </a:pPr>
            <a:fld id="{C735DB18-5F0C-4CCB-B4C6-0970F248D0F0}" type="slidenum">
              <a:rPr lang="en-US"/>
              <a:pPr>
                <a:defRPr/>
              </a:pPr>
              <a:t>‹#›</a:t>
            </a:fld>
            <a:endParaRPr lang="en-US"/>
          </a:p>
        </p:txBody>
      </p:sp>
    </p:spTree>
    <p:extLst>
      <p:ext uri="{BB962C8B-B14F-4D97-AF65-F5344CB8AC3E}">
        <p14:creationId xmlns:p14="http://schemas.microsoft.com/office/powerpoint/2010/main" val="3311666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A08701F-41F3-4EA9-A76F-33B3612EC9EE}"/>
              </a:ext>
            </a:extLst>
          </p:cNvPr>
          <p:cNvSpPr>
            <a:spLocks noGrp="1"/>
          </p:cNvSpPr>
          <p:nvPr>
            <p:ph type="dt" sz="half" idx="10"/>
          </p:nvPr>
        </p:nvSpPr>
        <p:spPr/>
        <p:txBody>
          <a:bodyPr/>
          <a:lstStyle>
            <a:lvl1pPr>
              <a:defRPr/>
            </a:lvl1pPr>
          </a:lstStyle>
          <a:p>
            <a:pPr>
              <a:defRPr/>
            </a:pPr>
            <a:fld id="{263B65B8-DDEB-4FF3-ABFB-F340BA2E041D}" type="datetimeFigureOut">
              <a:rPr lang="en-US"/>
              <a:pPr>
                <a:defRPr/>
              </a:pPr>
              <a:t>11/18/2021</a:t>
            </a:fld>
            <a:endParaRPr lang="en-US"/>
          </a:p>
        </p:txBody>
      </p:sp>
      <p:sp>
        <p:nvSpPr>
          <p:cNvPr id="3" name="Footer Placeholder 4">
            <a:extLst>
              <a:ext uri="{FF2B5EF4-FFF2-40B4-BE49-F238E27FC236}">
                <a16:creationId xmlns:a16="http://schemas.microsoft.com/office/drawing/2014/main" id="{FD8ABBE8-3550-4692-802A-3132615B918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4EF8C43-F742-4D5E-A351-36BFE03B5F62}"/>
              </a:ext>
            </a:extLst>
          </p:cNvPr>
          <p:cNvSpPr>
            <a:spLocks noGrp="1"/>
          </p:cNvSpPr>
          <p:nvPr>
            <p:ph type="sldNum" sz="quarter" idx="12"/>
          </p:nvPr>
        </p:nvSpPr>
        <p:spPr/>
        <p:txBody>
          <a:bodyPr/>
          <a:lstStyle>
            <a:lvl1pPr>
              <a:defRPr/>
            </a:lvl1pPr>
          </a:lstStyle>
          <a:p>
            <a:pPr>
              <a:defRPr/>
            </a:pPr>
            <a:fld id="{D6B03DF6-84BA-4C62-ADA0-0F54D4FA0B69}" type="slidenum">
              <a:rPr lang="en-US"/>
              <a:pPr>
                <a:defRPr/>
              </a:pPr>
              <a:t>‹#›</a:t>
            </a:fld>
            <a:endParaRPr lang="en-US"/>
          </a:p>
        </p:txBody>
      </p:sp>
    </p:spTree>
    <p:extLst>
      <p:ext uri="{BB962C8B-B14F-4D97-AF65-F5344CB8AC3E}">
        <p14:creationId xmlns:p14="http://schemas.microsoft.com/office/powerpoint/2010/main" val="1114750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4314D81-3FE2-4730-B2B3-3E727D551205}"/>
              </a:ext>
            </a:extLst>
          </p:cNvPr>
          <p:cNvSpPr>
            <a:spLocks noGrp="1"/>
          </p:cNvSpPr>
          <p:nvPr>
            <p:ph type="dt" sz="half" idx="10"/>
          </p:nvPr>
        </p:nvSpPr>
        <p:spPr/>
        <p:txBody>
          <a:bodyPr/>
          <a:lstStyle>
            <a:lvl1pPr>
              <a:defRPr/>
            </a:lvl1pPr>
          </a:lstStyle>
          <a:p>
            <a:pPr>
              <a:defRPr/>
            </a:pPr>
            <a:fld id="{8F87FB44-E088-499E-AEA2-DA7115CF26FA}" type="datetimeFigureOut">
              <a:rPr lang="en-US"/>
              <a:pPr>
                <a:defRPr/>
              </a:pPr>
              <a:t>11/18/2021</a:t>
            </a:fld>
            <a:endParaRPr lang="en-US"/>
          </a:p>
        </p:txBody>
      </p:sp>
      <p:sp>
        <p:nvSpPr>
          <p:cNvPr id="6" name="Footer Placeholder 4">
            <a:extLst>
              <a:ext uri="{FF2B5EF4-FFF2-40B4-BE49-F238E27FC236}">
                <a16:creationId xmlns:a16="http://schemas.microsoft.com/office/drawing/2014/main" id="{1009348F-0B13-438D-AC16-8CFA92E47FC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0BAFC1F-607B-4546-870A-965389B3DB93}"/>
              </a:ext>
            </a:extLst>
          </p:cNvPr>
          <p:cNvSpPr>
            <a:spLocks noGrp="1"/>
          </p:cNvSpPr>
          <p:nvPr>
            <p:ph type="sldNum" sz="quarter" idx="12"/>
          </p:nvPr>
        </p:nvSpPr>
        <p:spPr/>
        <p:txBody>
          <a:bodyPr/>
          <a:lstStyle>
            <a:lvl1pPr>
              <a:defRPr/>
            </a:lvl1pPr>
          </a:lstStyle>
          <a:p>
            <a:pPr>
              <a:defRPr/>
            </a:pPr>
            <a:fld id="{ED28A789-6205-4E29-B8E9-1D79ABE837CB}" type="slidenum">
              <a:rPr lang="en-US"/>
              <a:pPr>
                <a:defRPr/>
              </a:pPr>
              <a:t>‹#›</a:t>
            </a:fld>
            <a:endParaRPr lang="en-US"/>
          </a:p>
        </p:txBody>
      </p:sp>
    </p:spTree>
    <p:extLst>
      <p:ext uri="{BB962C8B-B14F-4D97-AF65-F5344CB8AC3E}">
        <p14:creationId xmlns:p14="http://schemas.microsoft.com/office/powerpoint/2010/main" val="2380448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F2125-E717-41FA-8585-5688DEB94EBC}"/>
              </a:ext>
            </a:extLst>
          </p:cNvPr>
          <p:cNvSpPr>
            <a:spLocks noGrp="1"/>
          </p:cNvSpPr>
          <p:nvPr>
            <p:ph type="dt" sz="half" idx="10"/>
          </p:nvPr>
        </p:nvSpPr>
        <p:spPr/>
        <p:txBody>
          <a:bodyPr/>
          <a:lstStyle>
            <a:lvl1pPr>
              <a:defRPr/>
            </a:lvl1pPr>
          </a:lstStyle>
          <a:p>
            <a:pPr>
              <a:defRPr/>
            </a:pPr>
            <a:fld id="{7D081643-6E61-4508-B031-67D3DF95CC28}" type="datetimeFigureOut">
              <a:rPr lang="en-US"/>
              <a:pPr>
                <a:defRPr/>
              </a:pPr>
              <a:t>11/18/2021</a:t>
            </a:fld>
            <a:endParaRPr lang="en-US"/>
          </a:p>
        </p:txBody>
      </p:sp>
      <p:sp>
        <p:nvSpPr>
          <p:cNvPr id="5" name="Footer Placeholder 4">
            <a:extLst>
              <a:ext uri="{FF2B5EF4-FFF2-40B4-BE49-F238E27FC236}">
                <a16:creationId xmlns:a16="http://schemas.microsoft.com/office/drawing/2014/main" id="{1128547F-3D62-497C-BCE6-6B332CAF5E8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884958-7442-4F93-8CC1-D280D76640DD}"/>
              </a:ext>
            </a:extLst>
          </p:cNvPr>
          <p:cNvSpPr>
            <a:spLocks noGrp="1"/>
          </p:cNvSpPr>
          <p:nvPr>
            <p:ph type="sldNum" sz="quarter" idx="12"/>
          </p:nvPr>
        </p:nvSpPr>
        <p:spPr/>
        <p:txBody>
          <a:bodyPr/>
          <a:lstStyle>
            <a:lvl1pPr>
              <a:defRPr/>
            </a:lvl1pPr>
          </a:lstStyle>
          <a:p>
            <a:pPr>
              <a:defRPr/>
            </a:pPr>
            <a:fld id="{B6EB2BC4-8DFB-4762-85FE-D0870AF2547C}" type="slidenum">
              <a:rPr lang="en-US"/>
              <a:pPr>
                <a:defRPr/>
              </a:pPr>
              <a:t>‹#›</a:t>
            </a:fld>
            <a:endParaRPr lang="en-US"/>
          </a:p>
        </p:txBody>
      </p:sp>
    </p:spTree>
    <p:extLst>
      <p:ext uri="{BB962C8B-B14F-4D97-AF65-F5344CB8AC3E}">
        <p14:creationId xmlns:p14="http://schemas.microsoft.com/office/powerpoint/2010/main" val="2459283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55B948C-5D8B-4EE6-BD4B-472DCDEEE839}"/>
              </a:ext>
            </a:extLst>
          </p:cNvPr>
          <p:cNvSpPr>
            <a:spLocks noGrp="1"/>
          </p:cNvSpPr>
          <p:nvPr>
            <p:ph type="dt" sz="half" idx="10"/>
          </p:nvPr>
        </p:nvSpPr>
        <p:spPr/>
        <p:txBody>
          <a:bodyPr/>
          <a:lstStyle>
            <a:lvl1pPr>
              <a:defRPr/>
            </a:lvl1pPr>
          </a:lstStyle>
          <a:p>
            <a:pPr>
              <a:defRPr/>
            </a:pPr>
            <a:fld id="{FA4D7A88-958E-493F-8ADE-F19606D63B3D}" type="datetimeFigureOut">
              <a:rPr lang="en-US"/>
              <a:pPr>
                <a:defRPr/>
              </a:pPr>
              <a:t>11/18/2021</a:t>
            </a:fld>
            <a:endParaRPr lang="en-US"/>
          </a:p>
        </p:txBody>
      </p:sp>
      <p:sp>
        <p:nvSpPr>
          <p:cNvPr id="6" name="Footer Placeholder 4">
            <a:extLst>
              <a:ext uri="{FF2B5EF4-FFF2-40B4-BE49-F238E27FC236}">
                <a16:creationId xmlns:a16="http://schemas.microsoft.com/office/drawing/2014/main" id="{9FB5767D-D87E-46EA-9B31-81A0EC84254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6BE419B-4E03-4D7D-ADD1-CA510C6A101B}"/>
              </a:ext>
            </a:extLst>
          </p:cNvPr>
          <p:cNvSpPr>
            <a:spLocks noGrp="1"/>
          </p:cNvSpPr>
          <p:nvPr>
            <p:ph type="sldNum" sz="quarter" idx="12"/>
          </p:nvPr>
        </p:nvSpPr>
        <p:spPr/>
        <p:txBody>
          <a:bodyPr/>
          <a:lstStyle>
            <a:lvl1pPr>
              <a:defRPr/>
            </a:lvl1pPr>
          </a:lstStyle>
          <a:p>
            <a:pPr>
              <a:defRPr/>
            </a:pPr>
            <a:fld id="{FD49194E-A7D8-4A88-92FD-2BEAE2530AE9}" type="slidenum">
              <a:rPr lang="en-US"/>
              <a:pPr>
                <a:defRPr/>
              </a:pPr>
              <a:t>‹#›</a:t>
            </a:fld>
            <a:endParaRPr lang="en-US"/>
          </a:p>
        </p:txBody>
      </p:sp>
    </p:spTree>
    <p:extLst>
      <p:ext uri="{BB962C8B-B14F-4D97-AF65-F5344CB8AC3E}">
        <p14:creationId xmlns:p14="http://schemas.microsoft.com/office/powerpoint/2010/main" val="3861107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91B06B-45BA-45E7-A49A-464F35587D09}"/>
              </a:ext>
            </a:extLst>
          </p:cNvPr>
          <p:cNvSpPr>
            <a:spLocks noGrp="1"/>
          </p:cNvSpPr>
          <p:nvPr>
            <p:ph type="dt" sz="half" idx="10"/>
          </p:nvPr>
        </p:nvSpPr>
        <p:spPr/>
        <p:txBody>
          <a:bodyPr/>
          <a:lstStyle>
            <a:lvl1pPr>
              <a:defRPr/>
            </a:lvl1pPr>
          </a:lstStyle>
          <a:p>
            <a:pPr>
              <a:defRPr/>
            </a:pPr>
            <a:fld id="{554C6215-E3A5-4A0A-9894-608F52260F20}" type="datetimeFigureOut">
              <a:rPr lang="en-US"/>
              <a:pPr>
                <a:defRPr/>
              </a:pPr>
              <a:t>11/18/2021</a:t>
            </a:fld>
            <a:endParaRPr lang="en-US"/>
          </a:p>
        </p:txBody>
      </p:sp>
      <p:sp>
        <p:nvSpPr>
          <p:cNvPr id="5" name="Footer Placeholder 4">
            <a:extLst>
              <a:ext uri="{FF2B5EF4-FFF2-40B4-BE49-F238E27FC236}">
                <a16:creationId xmlns:a16="http://schemas.microsoft.com/office/drawing/2014/main" id="{D258257E-E7FF-4F8D-842F-2AB7787956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CCCCAD-E6F6-4C8D-B582-54F3F9F81055}"/>
              </a:ext>
            </a:extLst>
          </p:cNvPr>
          <p:cNvSpPr>
            <a:spLocks noGrp="1"/>
          </p:cNvSpPr>
          <p:nvPr>
            <p:ph type="sldNum" sz="quarter" idx="12"/>
          </p:nvPr>
        </p:nvSpPr>
        <p:spPr/>
        <p:txBody>
          <a:bodyPr/>
          <a:lstStyle>
            <a:lvl1pPr>
              <a:defRPr/>
            </a:lvl1pPr>
          </a:lstStyle>
          <a:p>
            <a:pPr>
              <a:defRPr/>
            </a:pPr>
            <a:fld id="{6B3663DD-0C90-4205-816C-38B32A483F6A}" type="slidenum">
              <a:rPr lang="en-US"/>
              <a:pPr>
                <a:defRPr/>
              </a:pPr>
              <a:t>‹#›</a:t>
            </a:fld>
            <a:endParaRPr lang="en-US"/>
          </a:p>
        </p:txBody>
      </p:sp>
    </p:spTree>
    <p:extLst>
      <p:ext uri="{BB962C8B-B14F-4D97-AF65-F5344CB8AC3E}">
        <p14:creationId xmlns:p14="http://schemas.microsoft.com/office/powerpoint/2010/main" val="3986551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7845EB-A2F8-4838-AEE4-3C9ED14CCB3E}"/>
              </a:ext>
            </a:extLst>
          </p:cNvPr>
          <p:cNvSpPr>
            <a:spLocks noGrp="1"/>
          </p:cNvSpPr>
          <p:nvPr>
            <p:ph type="dt" sz="half" idx="10"/>
          </p:nvPr>
        </p:nvSpPr>
        <p:spPr/>
        <p:txBody>
          <a:bodyPr/>
          <a:lstStyle>
            <a:lvl1pPr>
              <a:defRPr/>
            </a:lvl1pPr>
          </a:lstStyle>
          <a:p>
            <a:pPr>
              <a:defRPr/>
            </a:pPr>
            <a:fld id="{961C9EB7-9811-40F7-9E84-F4ED796C5CE1}" type="datetimeFigureOut">
              <a:rPr lang="en-US"/>
              <a:pPr>
                <a:defRPr/>
              </a:pPr>
              <a:t>11/18/2021</a:t>
            </a:fld>
            <a:endParaRPr lang="en-US"/>
          </a:p>
        </p:txBody>
      </p:sp>
      <p:sp>
        <p:nvSpPr>
          <p:cNvPr id="5" name="Footer Placeholder 4">
            <a:extLst>
              <a:ext uri="{FF2B5EF4-FFF2-40B4-BE49-F238E27FC236}">
                <a16:creationId xmlns:a16="http://schemas.microsoft.com/office/drawing/2014/main" id="{C2AF52C2-FBBE-4E1F-B732-87D54361CD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0F1E5D5-E332-4183-9F02-DDA015B6875B}"/>
              </a:ext>
            </a:extLst>
          </p:cNvPr>
          <p:cNvSpPr>
            <a:spLocks noGrp="1"/>
          </p:cNvSpPr>
          <p:nvPr>
            <p:ph type="sldNum" sz="quarter" idx="12"/>
          </p:nvPr>
        </p:nvSpPr>
        <p:spPr/>
        <p:txBody>
          <a:bodyPr/>
          <a:lstStyle>
            <a:lvl1pPr>
              <a:defRPr/>
            </a:lvl1pPr>
          </a:lstStyle>
          <a:p>
            <a:pPr>
              <a:defRPr/>
            </a:pPr>
            <a:fld id="{12DAB69F-2C97-4C85-8ED6-BB215F1BE423}" type="slidenum">
              <a:rPr lang="en-US"/>
              <a:pPr>
                <a:defRPr/>
              </a:pPr>
              <a:t>‹#›</a:t>
            </a:fld>
            <a:endParaRPr lang="en-US"/>
          </a:p>
        </p:txBody>
      </p:sp>
    </p:spTree>
    <p:extLst>
      <p:ext uri="{BB962C8B-B14F-4D97-AF65-F5344CB8AC3E}">
        <p14:creationId xmlns:p14="http://schemas.microsoft.com/office/powerpoint/2010/main" val="329339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204AE-E890-4E33-8D86-57B037DA60D1}"/>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9EAC18ED-8490-4E1A-8A95-138A70A71260}"/>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079A752E-B52B-4625-889F-3DA1BD256442}"/>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3">
            <a:extLst>
              <a:ext uri="{FF2B5EF4-FFF2-40B4-BE49-F238E27FC236}">
                <a16:creationId xmlns:a16="http://schemas.microsoft.com/office/drawing/2014/main" id="{99C16872-A038-4729-B334-13FB5FF6FED4}"/>
              </a:ext>
            </a:extLst>
          </p:cNvPr>
          <p:cNvSpPr>
            <a:spLocks noGrp="1"/>
          </p:cNvSpPr>
          <p:nvPr>
            <p:ph type="dt" sz="half" idx="10"/>
          </p:nvPr>
        </p:nvSpPr>
        <p:spPr/>
        <p:txBody>
          <a:bodyPr/>
          <a:lstStyle>
            <a:lvl1pPr>
              <a:defRPr/>
            </a:lvl1pPr>
          </a:lstStyle>
          <a:p>
            <a:pPr>
              <a:defRPr/>
            </a:pPr>
            <a:fld id="{B7CDF375-F89B-4ABF-A5E5-D6E7C42BE51A}" type="datetimeFigureOut">
              <a:rPr lang="en-US"/>
              <a:pPr>
                <a:defRPr/>
              </a:pPr>
              <a:t>11/18/2021</a:t>
            </a:fld>
            <a:endParaRPr lang="en-US"/>
          </a:p>
        </p:txBody>
      </p:sp>
      <p:sp>
        <p:nvSpPr>
          <p:cNvPr id="8" name="Footer Placeholder 4">
            <a:extLst>
              <a:ext uri="{FF2B5EF4-FFF2-40B4-BE49-F238E27FC236}">
                <a16:creationId xmlns:a16="http://schemas.microsoft.com/office/drawing/2014/main" id="{0CBEB4CE-7DC3-4AEB-9E53-2469935EF37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BDC8DB5-A0FB-4458-953D-557E396092D0}"/>
              </a:ext>
            </a:extLst>
          </p:cNvPr>
          <p:cNvSpPr>
            <a:spLocks noGrp="1"/>
          </p:cNvSpPr>
          <p:nvPr>
            <p:ph type="sldNum" sz="quarter" idx="12"/>
          </p:nvPr>
        </p:nvSpPr>
        <p:spPr/>
        <p:txBody>
          <a:bodyPr/>
          <a:lstStyle>
            <a:lvl1pPr>
              <a:defRPr/>
            </a:lvl1pPr>
          </a:lstStyle>
          <a:p>
            <a:pPr>
              <a:defRPr/>
            </a:pPr>
            <a:fld id="{96EAEE90-7BC4-4397-A722-84C90455DFA2}" type="slidenum">
              <a:rPr lang="en-US"/>
              <a:pPr>
                <a:defRPr/>
              </a:pPr>
              <a:t>‹#›</a:t>
            </a:fld>
            <a:endParaRPr lang="en-US"/>
          </a:p>
        </p:txBody>
      </p:sp>
    </p:spTree>
    <p:extLst>
      <p:ext uri="{BB962C8B-B14F-4D97-AF65-F5344CB8AC3E}">
        <p14:creationId xmlns:p14="http://schemas.microsoft.com/office/powerpoint/2010/main" val="2392925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019CD-5CDF-4428-8D27-F074738F189A}"/>
              </a:ext>
            </a:extLst>
          </p:cNvPr>
          <p:cNvSpPr>
            <a:spLocks noGrp="1"/>
          </p:cNvSpPr>
          <p:nvPr>
            <p:ph type="dt" sz="half" idx="10"/>
          </p:nvPr>
        </p:nvSpPr>
        <p:spPr/>
        <p:txBody>
          <a:bodyPr/>
          <a:lstStyle>
            <a:lvl1pPr>
              <a:defRPr/>
            </a:lvl1pPr>
          </a:lstStyle>
          <a:p>
            <a:pPr>
              <a:defRPr/>
            </a:pPr>
            <a:fld id="{F61DB3FA-83B8-45D5-9F18-C724568A3F14}" type="datetimeFigureOut">
              <a:rPr lang="en-US"/>
              <a:pPr>
                <a:defRPr/>
              </a:pPr>
              <a:t>11/18/2021</a:t>
            </a:fld>
            <a:endParaRPr lang="en-US"/>
          </a:p>
        </p:txBody>
      </p:sp>
      <p:sp>
        <p:nvSpPr>
          <p:cNvPr id="5" name="Footer Placeholder 4">
            <a:extLst>
              <a:ext uri="{FF2B5EF4-FFF2-40B4-BE49-F238E27FC236}">
                <a16:creationId xmlns:a16="http://schemas.microsoft.com/office/drawing/2014/main" id="{7392AB62-FDDF-4C29-88CF-9A17D4CF1D2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C0A5C5-EB2E-469E-A250-5FF49E8A376C}"/>
              </a:ext>
            </a:extLst>
          </p:cNvPr>
          <p:cNvSpPr>
            <a:spLocks noGrp="1"/>
          </p:cNvSpPr>
          <p:nvPr>
            <p:ph type="sldNum" sz="quarter" idx="12"/>
          </p:nvPr>
        </p:nvSpPr>
        <p:spPr/>
        <p:txBody>
          <a:bodyPr/>
          <a:lstStyle>
            <a:lvl1pPr>
              <a:defRPr/>
            </a:lvl1pPr>
          </a:lstStyle>
          <a:p>
            <a:pPr>
              <a:defRPr/>
            </a:pPr>
            <a:fld id="{3AA805B8-A971-45AD-976C-0B0DDD543A8A}" type="slidenum">
              <a:rPr lang="en-US"/>
              <a:pPr>
                <a:defRPr/>
              </a:pPr>
              <a:t>‹#›</a:t>
            </a:fld>
            <a:endParaRPr lang="en-US"/>
          </a:p>
        </p:txBody>
      </p:sp>
    </p:spTree>
    <p:extLst>
      <p:ext uri="{BB962C8B-B14F-4D97-AF65-F5344CB8AC3E}">
        <p14:creationId xmlns:p14="http://schemas.microsoft.com/office/powerpoint/2010/main" val="2790560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D9D54A-AD06-4BC4-AD9A-706FF9772168}"/>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62C6AE64-1C30-4DCB-BA74-7523B63A871F}"/>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F7AEBF56-E350-4CA5-BC8B-1FFD0AB4611C}"/>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2620BB9A-1C82-4045-8DC8-74E705FEF1F8}"/>
              </a:ext>
            </a:extLst>
          </p:cNvPr>
          <p:cNvSpPr>
            <a:spLocks noGrp="1"/>
          </p:cNvSpPr>
          <p:nvPr>
            <p:ph type="dt" sz="half" idx="10"/>
          </p:nvPr>
        </p:nvSpPr>
        <p:spPr/>
        <p:txBody>
          <a:bodyPr/>
          <a:lstStyle>
            <a:lvl1pPr>
              <a:defRPr/>
            </a:lvl1pPr>
          </a:lstStyle>
          <a:p>
            <a:pPr>
              <a:defRPr/>
            </a:pPr>
            <a:fld id="{8A08AF2D-5F1E-47FD-AC48-89F865FBCD49}" type="datetimeFigureOut">
              <a:rPr lang="en-US"/>
              <a:pPr>
                <a:defRPr/>
              </a:pPr>
              <a:t>11/18/2021</a:t>
            </a:fld>
            <a:endParaRPr lang="en-US"/>
          </a:p>
        </p:txBody>
      </p:sp>
      <p:sp>
        <p:nvSpPr>
          <p:cNvPr id="8" name="Footer Placeholder 4">
            <a:extLst>
              <a:ext uri="{FF2B5EF4-FFF2-40B4-BE49-F238E27FC236}">
                <a16:creationId xmlns:a16="http://schemas.microsoft.com/office/drawing/2014/main" id="{D95728DE-17C9-477E-A712-2B21DC59359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FD04411-504E-43F9-8720-BED06BDE157F}"/>
              </a:ext>
            </a:extLst>
          </p:cNvPr>
          <p:cNvSpPr>
            <a:spLocks noGrp="1"/>
          </p:cNvSpPr>
          <p:nvPr>
            <p:ph type="sldNum" sz="quarter" idx="12"/>
          </p:nvPr>
        </p:nvSpPr>
        <p:spPr/>
        <p:txBody>
          <a:bodyPr/>
          <a:lstStyle>
            <a:lvl1pPr>
              <a:defRPr/>
            </a:lvl1pPr>
          </a:lstStyle>
          <a:p>
            <a:pPr>
              <a:defRPr/>
            </a:pPr>
            <a:fld id="{9F301042-EAEE-426F-8D7D-4DBCDD64D71D}" type="slidenum">
              <a:rPr lang="en-US"/>
              <a:pPr>
                <a:defRPr/>
              </a:pPr>
              <a:t>‹#›</a:t>
            </a:fld>
            <a:endParaRPr lang="en-US"/>
          </a:p>
        </p:txBody>
      </p:sp>
    </p:spTree>
    <p:extLst>
      <p:ext uri="{BB962C8B-B14F-4D97-AF65-F5344CB8AC3E}">
        <p14:creationId xmlns:p14="http://schemas.microsoft.com/office/powerpoint/2010/main" val="35239639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A6C99FE-8FD6-45AE-8C49-920E0ACCD640}"/>
              </a:ext>
            </a:extLst>
          </p:cNvPr>
          <p:cNvSpPr>
            <a:spLocks noGrp="1"/>
          </p:cNvSpPr>
          <p:nvPr>
            <p:ph type="dt" sz="half" idx="10"/>
          </p:nvPr>
        </p:nvSpPr>
        <p:spPr/>
        <p:txBody>
          <a:bodyPr/>
          <a:lstStyle>
            <a:lvl1pPr>
              <a:defRPr/>
            </a:lvl1pPr>
          </a:lstStyle>
          <a:p>
            <a:pPr>
              <a:defRPr/>
            </a:pPr>
            <a:fld id="{09DF6E5B-F6BE-48DD-814C-17F11FD55B5E}" type="datetimeFigureOut">
              <a:rPr lang="en-US"/>
              <a:pPr>
                <a:defRPr/>
              </a:pPr>
              <a:t>11/18/2021</a:t>
            </a:fld>
            <a:endParaRPr lang="en-US"/>
          </a:p>
        </p:txBody>
      </p:sp>
      <p:sp>
        <p:nvSpPr>
          <p:cNvPr id="6" name="Footer Placeholder 4">
            <a:extLst>
              <a:ext uri="{FF2B5EF4-FFF2-40B4-BE49-F238E27FC236}">
                <a16:creationId xmlns:a16="http://schemas.microsoft.com/office/drawing/2014/main" id="{746AD755-0420-4124-8FEF-6A4F5E17CD7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45D2273-1E10-4FB0-800C-BC57965C9243}"/>
              </a:ext>
            </a:extLst>
          </p:cNvPr>
          <p:cNvSpPr>
            <a:spLocks noGrp="1"/>
          </p:cNvSpPr>
          <p:nvPr>
            <p:ph type="sldNum" sz="quarter" idx="12"/>
          </p:nvPr>
        </p:nvSpPr>
        <p:spPr/>
        <p:txBody>
          <a:bodyPr/>
          <a:lstStyle>
            <a:lvl1pPr>
              <a:defRPr/>
            </a:lvl1pPr>
          </a:lstStyle>
          <a:p>
            <a:pPr>
              <a:defRPr/>
            </a:pPr>
            <a:fld id="{63A09836-9148-4CB2-8748-E753BEF57BDD}" type="slidenum">
              <a:rPr lang="en-US"/>
              <a:pPr>
                <a:defRPr/>
              </a:pPr>
              <a:t>‹#›</a:t>
            </a:fld>
            <a:endParaRPr lang="en-US"/>
          </a:p>
        </p:txBody>
      </p:sp>
    </p:spTree>
    <p:extLst>
      <p:ext uri="{BB962C8B-B14F-4D97-AF65-F5344CB8AC3E}">
        <p14:creationId xmlns:p14="http://schemas.microsoft.com/office/powerpoint/2010/main" val="14126435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A9B9F2E-E2BC-492C-8089-6AB37221BF06}"/>
              </a:ext>
            </a:extLst>
          </p:cNvPr>
          <p:cNvSpPr>
            <a:spLocks noGrp="1"/>
          </p:cNvSpPr>
          <p:nvPr>
            <p:ph type="dt" sz="half" idx="10"/>
          </p:nvPr>
        </p:nvSpPr>
        <p:spPr/>
        <p:txBody>
          <a:bodyPr/>
          <a:lstStyle>
            <a:lvl1pPr>
              <a:defRPr/>
            </a:lvl1pPr>
          </a:lstStyle>
          <a:p>
            <a:pPr>
              <a:defRPr/>
            </a:pPr>
            <a:fld id="{8EDA4548-CA17-4E65-AB2E-B328382BF818}" type="datetimeFigureOut">
              <a:rPr lang="en-US"/>
              <a:pPr>
                <a:defRPr/>
              </a:pPr>
              <a:t>11/18/2021</a:t>
            </a:fld>
            <a:endParaRPr lang="en-US"/>
          </a:p>
        </p:txBody>
      </p:sp>
      <p:sp>
        <p:nvSpPr>
          <p:cNvPr id="8" name="Footer Placeholder 4">
            <a:extLst>
              <a:ext uri="{FF2B5EF4-FFF2-40B4-BE49-F238E27FC236}">
                <a16:creationId xmlns:a16="http://schemas.microsoft.com/office/drawing/2014/main" id="{3FAC589C-C833-409B-8BF3-BA8EA31E443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28B1AB4-F422-4478-BB15-BE163009C1F1}"/>
              </a:ext>
            </a:extLst>
          </p:cNvPr>
          <p:cNvSpPr>
            <a:spLocks noGrp="1"/>
          </p:cNvSpPr>
          <p:nvPr>
            <p:ph type="sldNum" sz="quarter" idx="12"/>
          </p:nvPr>
        </p:nvSpPr>
        <p:spPr/>
        <p:txBody>
          <a:bodyPr/>
          <a:lstStyle>
            <a:lvl1pPr>
              <a:defRPr/>
            </a:lvl1pPr>
          </a:lstStyle>
          <a:p>
            <a:pPr>
              <a:defRPr/>
            </a:pPr>
            <a:fld id="{F88B19BD-5731-4C7F-89A1-0E0BF7B468E3}" type="slidenum">
              <a:rPr lang="en-US"/>
              <a:pPr>
                <a:defRPr/>
              </a:pPr>
              <a:t>‹#›</a:t>
            </a:fld>
            <a:endParaRPr lang="en-US"/>
          </a:p>
        </p:txBody>
      </p:sp>
    </p:spTree>
    <p:extLst>
      <p:ext uri="{BB962C8B-B14F-4D97-AF65-F5344CB8AC3E}">
        <p14:creationId xmlns:p14="http://schemas.microsoft.com/office/powerpoint/2010/main" val="973333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BFD41D5-AF85-481E-8CE8-D662988B8B99}"/>
              </a:ext>
            </a:extLst>
          </p:cNvPr>
          <p:cNvSpPr>
            <a:spLocks noGrp="1"/>
          </p:cNvSpPr>
          <p:nvPr>
            <p:ph type="dt" sz="half" idx="10"/>
          </p:nvPr>
        </p:nvSpPr>
        <p:spPr/>
        <p:txBody>
          <a:bodyPr/>
          <a:lstStyle>
            <a:lvl1pPr>
              <a:defRPr/>
            </a:lvl1pPr>
          </a:lstStyle>
          <a:p>
            <a:pPr>
              <a:defRPr/>
            </a:pPr>
            <a:fld id="{1FDE6C9C-59B3-4D9F-AA52-28C4BEEE0812}" type="datetimeFigureOut">
              <a:rPr lang="en-US"/>
              <a:pPr>
                <a:defRPr/>
              </a:pPr>
              <a:t>11/18/2021</a:t>
            </a:fld>
            <a:endParaRPr lang="en-US"/>
          </a:p>
        </p:txBody>
      </p:sp>
      <p:sp>
        <p:nvSpPr>
          <p:cNvPr id="4" name="Footer Placeholder 4">
            <a:extLst>
              <a:ext uri="{FF2B5EF4-FFF2-40B4-BE49-F238E27FC236}">
                <a16:creationId xmlns:a16="http://schemas.microsoft.com/office/drawing/2014/main" id="{2D8BAAEC-5170-4265-93F4-C3AE90F815D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AC6E6E9-C737-433B-8155-AA1DD3B1B815}"/>
              </a:ext>
            </a:extLst>
          </p:cNvPr>
          <p:cNvSpPr>
            <a:spLocks noGrp="1"/>
          </p:cNvSpPr>
          <p:nvPr>
            <p:ph type="sldNum" sz="quarter" idx="12"/>
          </p:nvPr>
        </p:nvSpPr>
        <p:spPr/>
        <p:txBody>
          <a:bodyPr/>
          <a:lstStyle>
            <a:lvl1pPr>
              <a:defRPr/>
            </a:lvl1pPr>
          </a:lstStyle>
          <a:p>
            <a:pPr>
              <a:defRPr/>
            </a:pPr>
            <a:fld id="{ABDBDF47-78BB-40D4-947C-E8421E47CB0F}" type="slidenum">
              <a:rPr lang="en-US"/>
              <a:pPr>
                <a:defRPr/>
              </a:pPr>
              <a:t>‹#›</a:t>
            </a:fld>
            <a:endParaRPr lang="en-US"/>
          </a:p>
        </p:txBody>
      </p:sp>
    </p:spTree>
    <p:extLst>
      <p:ext uri="{BB962C8B-B14F-4D97-AF65-F5344CB8AC3E}">
        <p14:creationId xmlns:p14="http://schemas.microsoft.com/office/powerpoint/2010/main" val="41720350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DD514C-DBF1-4160-82B9-5048786B1347}"/>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2846F27E-11E1-4632-810B-FB13CEBEB097}"/>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9D97E166-52DF-427C-8457-81E5DB4762EE}"/>
              </a:ext>
            </a:extLst>
          </p:cNvPr>
          <p:cNvSpPr>
            <a:spLocks noGrp="1"/>
          </p:cNvSpPr>
          <p:nvPr>
            <p:ph type="dt" sz="half" idx="10"/>
          </p:nvPr>
        </p:nvSpPr>
        <p:spPr/>
        <p:txBody>
          <a:bodyPr/>
          <a:lstStyle>
            <a:lvl1pPr>
              <a:defRPr/>
            </a:lvl1pPr>
          </a:lstStyle>
          <a:p>
            <a:pPr>
              <a:defRPr/>
            </a:pPr>
            <a:fld id="{3ED8A282-DDD9-4FFC-8646-A934F0A328E7}" type="datetimeFigureOut">
              <a:rPr lang="en-US"/>
              <a:pPr>
                <a:defRPr/>
              </a:pPr>
              <a:t>11/18/2021</a:t>
            </a:fld>
            <a:endParaRPr lang="en-US"/>
          </a:p>
        </p:txBody>
      </p:sp>
      <p:sp>
        <p:nvSpPr>
          <p:cNvPr id="5" name="Footer Placeholder 7">
            <a:extLst>
              <a:ext uri="{FF2B5EF4-FFF2-40B4-BE49-F238E27FC236}">
                <a16:creationId xmlns:a16="http://schemas.microsoft.com/office/drawing/2014/main" id="{87E58202-0C40-4253-A570-11BE2C0B22E3}"/>
              </a:ext>
            </a:extLst>
          </p:cNvPr>
          <p:cNvSpPr>
            <a:spLocks noGrp="1"/>
          </p:cNvSpPr>
          <p:nvPr>
            <p:ph type="ftr" sz="quarter" idx="11"/>
          </p:nvPr>
        </p:nvSpPr>
        <p:spPr/>
        <p:txBody>
          <a:bodyPr/>
          <a:lstStyle>
            <a:lvl1pPr>
              <a:defRPr>
                <a:solidFill>
                  <a:srgbClr val="FFFFFF"/>
                </a:solidFill>
              </a:defRPr>
            </a:lvl1pPr>
          </a:lstStyle>
          <a:p>
            <a:pPr>
              <a:defRPr/>
            </a:pPr>
            <a:endParaRPr lang="en-US"/>
          </a:p>
        </p:txBody>
      </p:sp>
      <p:sp>
        <p:nvSpPr>
          <p:cNvPr id="6" name="Slide Number Placeholder 8">
            <a:extLst>
              <a:ext uri="{FF2B5EF4-FFF2-40B4-BE49-F238E27FC236}">
                <a16:creationId xmlns:a16="http://schemas.microsoft.com/office/drawing/2014/main" id="{7E435EA9-A10C-474A-849F-E1799E7E022B}"/>
              </a:ext>
            </a:extLst>
          </p:cNvPr>
          <p:cNvSpPr>
            <a:spLocks noGrp="1"/>
          </p:cNvSpPr>
          <p:nvPr>
            <p:ph type="sldNum" sz="quarter" idx="12"/>
          </p:nvPr>
        </p:nvSpPr>
        <p:spPr/>
        <p:txBody>
          <a:bodyPr/>
          <a:lstStyle>
            <a:lvl1pPr>
              <a:defRPr/>
            </a:lvl1pPr>
          </a:lstStyle>
          <a:p>
            <a:pPr>
              <a:defRPr/>
            </a:pPr>
            <a:fld id="{8C524E3E-34EC-43A9-B51C-36ADC752133A}" type="slidenum">
              <a:rPr lang="en-US"/>
              <a:pPr>
                <a:defRPr/>
              </a:pPr>
              <a:t>‹#›</a:t>
            </a:fld>
            <a:endParaRPr lang="en-US"/>
          </a:p>
        </p:txBody>
      </p:sp>
    </p:spTree>
    <p:extLst>
      <p:ext uri="{BB962C8B-B14F-4D97-AF65-F5344CB8AC3E}">
        <p14:creationId xmlns:p14="http://schemas.microsoft.com/office/powerpoint/2010/main" val="275905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lstStyle>
            <a:lvl1pPr>
              <a:defRPr sz="5900" b="0" spc="-100" baseline="0">
                <a:solidFill>
                  <a:schemeClr val="tx2">
                    <a:lumMod val="7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7C14AF-DA58-453D-876D-6BB490A58287}"/>
              </a:ext>
            </a:extLst>
          </p:cNvPr>
          <p:cNvSpPr>
            <a:spLocks noGrp="1"/>
          </p:cNvSpPr>
          <p:nvPr>
            <p:ph type="dt" sz="half" idx="10"/>
          </p:nvPr>
        </p:nvSpPr>
        <p:spPr/>
        <p:txBody>
          <a:bodyPr/>
          <a:lstStyle>
            <a:lvl1pPr>
              <a:defRPr/>
            </a:lvl1pPr>
          </a:lstStyle>
          <a:p>
            <a:pPr>
              <a:defRPr/>
            </a:pPr>
            <a:fld id="{F887A1EB-A980-4AA2-B0A1-2680397C3700}" type="datetimeFigureOut">
              <a:rPr lang="en-US"/>
              <a:pPr>
                <a:defRPr/>
              </a:pPr>
              <a:t>11/18/2021</a:t>
            </a:fld>
            <a:endParaRPr lang="en-US"/>
          </a:p>
        </p:txBody>
      </p:sp>
      <p:sp>
        <p:nvSpPr>
          <p:cNvPr id="5" name="Footer Placeholder 4">
            <a:extLst>
              <a:ext uri="{FF2B5EF4-FFF2-40B4-BE49-F238E27FC236}">
                <a16:creationId xmlns:a16="http://schemas.microsoft.com/office/drawing/2014/main" id="{21FD23AA-AD82-447B-B896-D874E5B4837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E4E8E9E-3932-47A0-B29B-A36841594917}"/>
              </a:ext>
            </a:extLst>
          </p:cNvPr>
          <p:cNvSpPr>
            <a:spLocks noGrp="1"/>
          </p:cNvSpPr>
          <p:nvPr>
            <p:ph type="sldNum" sz="quarter" idx="12"/>
          </p:nvPr>
        </p:nvSpPr>
        <p:spPr/>
        <p:txBody>
          <a:bodyPr/>
          <a:lstStyle>
            <a:lvl1pPr>
              <a:defRPr/>
            </a:lvl1pPr>
          </a:lstStyle>
          <a:p>
            <a:pPr>
              <a:defRPr/>
            </a:pPr>
            <a:fld id="{B715ACF0-3B6E-443B-961A-C8AD6690F070}" type="slidenum">
              <a:rPr lang="en-US"/>
              <a:pPr>
                <a:defRPr/>
              </a:pPr>
              <a:t>‹#›</a:t>
            </a:fld>
            <a:endParaRPr lang="en-US"/>
          </a:p>
        </p:txBody>
      </p:sp>
    </p:spTree>
    <p:extLst>
      <p:ext uri="{BB962C8B-B14F-4D97-AF65-F5344CB8AC3E}">
        <p14:creationId xmlns:p14="http://schemas.microsoft.com/office/powerpoint/2010/main" val="414750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349A8E-9B8B-4549-A6EC-0163B5435CDC}"/>
              </a:ext>
            </a:extLst>
          </p:cNvPr>
          <p:cNvSpPr/>
          <p:nvPr/>
        </p:nvSpPr>
        <p:spPr>
          <a:xfrm>
            <a:off x="0"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3EF2299A-79E5-4AD4-BEA5-F0D0825D71D5}"/>
              </a:ext>
            </a:extLst>
          </p:cNvPr>
          <p:cNvSpPr/>
          <p:nvPr/>
        </p:nvSpPr>
        <p:spPr>
          <a:xfrm>
            <a:off x="404018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C704E595-F8F3-4553-9690-51072F71C4FA}"/>
              </a:ext>
            </a:extLst>
          </p:cNvPr>
          <p:cNvSpPr>
            <a:spLocks noGrp="1"/>
          </p:cNvSpPr>
          <p:nvPr>
            <p:ph type="dt" sz="half" idx="10"/>
          </p:nvPr>
        </p:nvSpPr>
        <p:spPr>
          <a:xfrm>
            <a:off x="465138" y="6459538"/>
            <a:ext cx="2619375" cy="365125"/>
          </a:xfrm>
        </p:spPr>
        <p:txBody>
          <a:bodyPr/>
          <a:lstStyle>
            <a:lvl1pPr algn="l">
              <a:defRPr/>
            </a:lvl1pPr>
          </a:lstStyle>
          <a:p>
            <a:pPr>
              <a:defRPr/>
            </a:pPr>
            <a:fld id="{01357A2D-3897-4D5F-909E-8D850578B02D}" type="datetimeFigureOut">
              <a:rPr lang="en-US"/>
              <a:pPr>
                <a:defRPr/>
              </a:pPr>
              <a:t>11/18/2021</a:t>
            </a:fld>
            <a:endParaRPr lang="en-US"/>
          </a:p>
        </p:txBody>
      </p:sp>
      <p:sp>
        <p:nvSpPr>
          <p:cNvPr id="8" name="Footer Placeholder 5">
            <a:extLst>
              <a:ext uri="{FF2B5EF4-FFF2-40B4-BE49-F238E27FC236}">
                <a16:creationId xmlns:a16="http://schemas.microsoft.com/office/drawing/2014/main" id="{8B43F9D0-EA19-4D8C-9F28-51E726C63547}"/>
              </a:ext>
            </a:extLst>
          </p:cNvPr>
          <p:cNvSpPr>
            <a:spLocks noGrp="1"/>
          </p:cNvSpPr>
          <p:nvPr>
            <p:ph type="ftr" sz="quarter" idx="11"/>
          </p:nvPr>
        </p:nvSpPr>
        <p:spPr>
          <a:xfrm>
            <a:off x="4800600" y="6459538"/>
            <a:ext cx="4648200" cy="365125"/>
          </a:xfrm>
        </p:spPr>
        <p:txBody>
          <a:bodyPr/>
          <a:lstStyle>
            <a:lvl1pPr algn="l">
              <a:defRPr>
                <a:solidFill>
                  <a:schemeClr val="tx2"/>
                </a:solidFill>
              </a:defRPr>
            </a:lvl1pPr>
          </a:lstStyle>
          <a:p>
            <a:pPr>
              <a:defRPr/>
            </a:pPr>
            <a:endParaRPr lang="en-US"/>
          </a:p>
        </p:txBody>
      </p:sp>
      <p:sp>
        <p:nvSpPr>
          <p:cNvPr id="9" name="Slide Number Placeholder 6">
            <a:extLst>
              <a:ext uri="{FF2B5EF4-FFF2-40B4-BE49-F238E27FC236}">
                <a16:creationId xmlns:a16="http://schemas.microsoft.com/office/drawing/2014/main" id="{F1F91787-8A9C-46D8-9A1A-C95E96356B47}"/>
              </a:ext>
            </a:extLst>
          </p:cNvPr>
          <p:cNvSpPr>
            <a:spLocks noGrp="1"/>
          </p:cNvSpPr>
          <p:nvPr>
            <p:ph type="sldNum" sz="quarter" idx="12"/>
          </p:nvPr>
        </p:nvSpPr>
        <p:spPr/>
        <p:txBody>
          <a:bodyPr/>
          <a:lstStyle>
            <a:lvl1pPr>
              <a:defRPr>
                <a:solidFill>
                  <a:schemeClr val="tx2"/>
                </a:solidFill>
              </a:defRPr>
            </a:lvl1pPr>
          </a:lstStyle>
          <a:p>
            <a:pPr>
              <a:defRPr/>
            </a:pPr>
            <a:fld id="{800057AF-8A45-4B21-834F-9CAF1C2B9FFF}" type="slidenum">
              <a:rPr lang="en-US"/>
              <a:pPr>
                <a:defRPr/>
              </a:pPr>
              <a:t>‹#›</a:t>
            </a:fld>
            <a:endParaRPr lang="en-US"/>
          </a:p>
        </p:txBody>
      </p:sp>
    </p:spTree>
    <p:extLst>
      <p:ext uri="{BB962C8B-B14F-4D97-AF65-F5344CB8AC3E}">
        <p14:creationId xmlns:p14="http://schemas.microsoft.com/office/powerpoint/2010/main" val="36066003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FC7136B-B467-48C8-B0E9-A80A67690236}"/>
              </a:ext>
            </a:extLst>
          </p:cNvPr>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C18EE7E0-477A-4A6B-9AEE-5947B7B8BED1}"/>
              </a:ext>
            </a:extLst>
          </p:cNvPr>
          <p:cNvSpPr/>
          <p:nvPr/>
        </p:nvSpPr>
        <p:spPr>
          <a:xfrm>
            <a:off x="0" y="4914900"/>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39FD74DB-0642-4F40-B516-A13E47C6DBD9}"/>
              </a:ext>
            </a:extLst>
          </p:cNvPr>
          <p:cNvSpPr>
            <a:spLocks noGrp="1"/>
          </p:cNvSpPr>
          <p:nvPr>
            <p:ph type="dt" sz="half" idx="10"/>
          </p:nvPr>
        </p:nvSpPr>
        <p:spPr/>
        <p:txBody>
          <a:bodyPr/>
          <a:lstStyle>
            <a:lvl1pPr>
              <a:defRPr/>
            </a:lvl1pPr>
          </a:lstStyle>
          <a:p>
            <a:pPr>
              <a:defRPr/>
            </a:pPr>
            <a:fld id="{3D283587-BBFF-43B3-A233-9A18F3B056FF}" type="datetimeFigureOut">
              <a:rPr lang="en-US"/>
              <a:pPr>
                <a:defRPr/>
              </a:pPr>
              <a:t>11/18/2021</a:t>
            </a:fld>
            <a:endParaRPr lang="en-US"/>
          </a:p>
        </p:txBody>
      </p:sp>
      <p:sp>
        <p:nvSpPr>
          <p:cNvPr id="8" name="Footer Placeholder 5">
            <a:extLst>
              <a:ext uri="{FF2B5EF4-FFF2-40B4-BE49-F238E27FC236}">
                <a16:creationId xmlns:a16="http://schemas.microsoft.com/office/drawing/2014/main" id="{5940390A-A232-4D2C-8ECF-48193533AE0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9797B813-3E9E-49E2-99CD-E3E5807C06B4}"/>
              </a:ext>
            </a:extLst>
          </p:cNvPr>
          <p:cNvSpPr>
            <a:spLocks noGrp="1"/>
          </p:cNvSpPr>
          <p:nvPr>
            <p:ph type="sldNum" sz="quarter" idx="12"/>
          </p:nvPr>
        </p:nvSpPr>
        <p:spPr/>
        <p:txBody>
          <a:bodyPr/>
          <a:lstStyle>
            <a:lvl1pPr>
              <a:defRPr/>
            </a:lvl1pPr>
          </a:lstStyle>
          <a:p>
            <a:pPr>
              <a:defRPr/>
            </a:pPr>
            <a:fld id="{F0C3171C-7C92-46D8-801E-F815F1558EB0}" type="slidenum">
              <a:rPr lang="en-US"/>
              <a:pPr>
                <a:defRPr/>
              </a:pPr>
              <a:t>‹#›</a:t>
            </a:fld>
            <a:endParaRPr lang="en-US"/>
          </a:p>
        </p:txBody>
      </p:sp>
    </p:spTree>
    <p:extLst>
      <p:ext uri="{BB962C8B-B14F-4D97-AF65-F5344CB8AC3E}">
        <p14:creationId xmlns:p14="http://schemas.microsoft.com/office/powerpoint/2010/main" val="13258953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C3429B-88F5-4786-B652-0D27DAD75E12}"/>
              </a:ext>
            </a:extLst>
          </p:cNvPr>
          <p:cNvSpPr>
            <a:spLocks noGrp="1"/>
          </p:cNvSpPr>
          <p:nvPr>
            <p:ph type="dt" sz="half" idx="10"/>
          </p:nvPr>
        </p:nvSpPr>
        <p:spPr/>
        <p:txBody>
          <a:bodyPr/>
          <a:lstStyle>
            <a:lvl1pPr>
              <a:defRPr/>
            </a:lvl1pPr>
          </a:lstStyle>
          <a:p>
            <a:pPr>
              <a:defRPr/>
            </a:pPr>
            <a:fld id="{CC84B437-7112-4DEB-AAED-84DF88447E19}" type="datetimeFigureOut">
              <a:rPr lang="en-US"/>
              <a:pPr>
                <a:defRPr/>
              </a:pPr>
              <a:t>11/18/2021</a:t>
            </a:fld>
            <a:endParaRPr lang="en-US"/>
          </a:p>
        </p:txBody>
      </p:sp>
      <p:sp>
        <p:nvSpPr>
          <p:cNvPr id="5" name="Footer Placeholder 4">
            <a:extLst>
              <a:ext uri="{FF2B5EF4-FFF2-40B4-BE49-F238E27FC236}">
                <a16:creationId xmlns:a16="http://schemas.microsoft.com/office/drawing/2014/main" id="{83ECA351-89ED-4CE5-8352-CF8DACA086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52E709-F779-424B-98EA-83B70BA1AE57}"/>
              </a:ext>
            </a:extLst>
          </p:cNvPr>
          <p:cNvSpPr>
            <a:spLocks noGrp="1"/>
          </p:cNvSpPr>
          <p:nvPr>
            <p:ph type="sldNum" sz="quarter" idx="12"/>
          </p:nvPr>
        </p:nvSpPr>
        <p:spPr/>
        <p:txBody>
          <a:bodyPr/>
          <a:lstStyle>
            <a:lvl1pPr>
              <a:defRPr/>
            </a:lvl1pPr>
          </a:lstStyle>
          <a:p>
            <a:pPr>
              <a:defRPr/>
            </a:pPr>
            <a:fld id="{F76600D1-38AD-4576-8BC6-6712EA70E67E}" type="slidenum">
              <a:rPr lang="en-US"/>
              <a:pPr>
                <a:defRPr/>
              </a:pPr>
              <a:t>‹#›</a:t>
            </a:fld>
            <a:endParaRPr lang="en-US"/>
          </a:p>
        </p:txBody>
      </p:sp>
    </p:spTree>
    <p:extLst>
      <p:ext uri="{BB962C8B-B14F-4D97-AF65-F5344CB8AC3E}">
        <p14:creationId xmlns:p14="http://schemas.microsoft.com/office/powerpoint/2010/main" val="29935295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EA2210-BAA4-4555-9AF4-62F41AA60D7B}"/>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85565A51-79A4-4BA4-8DE2-9C5C3522ECE5}"/>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5250B562-BCAF-4FE8-BEB4-9F253CFEDF23}"/>
              </a:ext>
            </a:extLst>
          </p:cNvPr>
          <p:cNvSpPr>
            <a:spLocks noGrp="1"/>
          </p:cNvSpPr>
          <p:nvPr>
            <p:ph type="dt" sz="half" idx="10"/>
          </p:nvPr>
        </p:nvSpPr>
        <p:spPr/>
        <p:txBody>
          <a:bodyPr/>
          <a:lstStyle>
            <a:lvl1pPr>
              <a:defRPr/>
            </a:lvl1pPr>
          </a:lstStyle>
          <a:p>
            <a:pPr>
              <a:defRPr/>
            </a:pPr>
            <a:fld id="{91E280BB-04CA-48AC-93E4-DA91DDACBA99}" type="datetimeFigureOut">
              <a:rPr lang="en-US"/>
              <a:pPr>
                <a:defRPr/>
              </a:pPr>
              <a:t>11/18/2021</a:t>
            </a:fld>
            <a:endParaRPr lang="en-US"/>
          </a:p>
        </p:txBody>
      </p:sp>
      <p:sp>
        <p:nvSpPr>
          <p:cNvPr id="7" name="Footer Placeholder 4">
            <a:extLst>
              <a:ext uri="{FF2B5EF4-FFF2-40B4-BE49-F238E27FC236}">
                <a16:creationId xmlns:a16="http://schemas.microsoft.com/office/drawing/2014/main" id="{D4C6B97A-391B-4412-9F83-1B706F257239}"/>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ABC25181-3FA9-409B-A87C-4844CBB78CDE}"/>
              </a:ext>
            </a:extLst>
          </p:cNvPr>
          <p:cNvSpPr>
            <a:spLocks noGrp="1"/>
          </p:cNvSpPr>
          <p:nvPr>
            <p:ph type="sldNum" sz="quarter" idx="12"/>
          </p:nvPr>
        </p:nvSpPr>
        <p:spPr/>
        <p:txBody>
          <a:bodyPr/>
          <a:lstStyle>
            <a:lvl1pPr>
              <a:defRPr/>
            </a:lvl1pPr>
          </a:lstStyle>
          <a:p>
            <a:pPr>
              <a:defRPr/>
            </a:pPr>
            <a:fld id="{EA50B1D0-60A4-4D3E-820E-5E747A8AA367}" type="slidenum">
              <a:rPr lang="en-US"/>
              <a:pPr>
                <a:defRPr/>
              </a:pPr>
              <a:t>‹#›</a:t>
            </a:fld>
            <a:endParaRPr lang="en-US"/>
          </a:p>
        </p:txBody>
      </p:sp>
    </p:spTree>
    <p:extLst>
      <p:ext uri="{BB962C8B-B14F-4D97-AF65-F5344CB8AC3E}">
        <p14:creationId xmlns:p14="http://schemas.microsoft.com/office/powerpoint/2010/main" val="26620201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48481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D3794B-289A-4A80-97D7-111025398D45}" type="datetimeFigureOut">
              <a:rPr lang="en-US" dirty="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5227591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9757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C6A301-0538-44EC-B09D-202E1042A48B}" type="datetimeFigureOut">
              <a:rPr lang="en-US" dirty="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3010585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89574A-8875-45EF-8EA2-3CAA0F7ABC4C}" type="datetimeFigureOut">
              <a:rPr lang="en-US" dirty="0"/>
              <a:t>11/18/2021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8277703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F4D4C-5367-4C26-9E2B-D8088D7FCA81}" type="datetimeFigureOut">
              <a:rPr lang="en-US" dirty="0"/>
              <a:t>11/18/2021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030854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030B459-A254-4AC0-8FAF-70C77FDD35E0}"/>
              </a:ext>
            </a:extLst>
          </p:cNvPr>
          <p:cNvSpPr>
            <a:spLocks noGrp="1"/>
          </p:cNvSpPr>
          <p:nvPr>
            <p:ph type="dt" sz="half" idx="10"/>
          </p:nvPr>
        </p:nvSpPr>
        <p:spPr/>
        <p:txBody>
          <a:bodyPr/>
          <a:lstStyle>
            <a:lvl1pPr>
              <a:defRPr/>
            </a:lvl1pPr>
          </a:lstStyle>
          <a:p>
            <a:pPr>
              <a:defRPr/>
            </a:pPr>
            <a:fld id="{CA733863-F5AD-4BC3-96AF-E99C929FE45E}" type="datetimeFigureOut">
              <a:rPr lang="en-US"/>
              <a:pPr>
                <a:defRPr/>
              </a:pPr>
              <a:t>11/18/2021</a:t>
            </a:fld>
            <a:endParaRPr lang="en-US"/>
          </a:p>
        </p:txBody>
      </p:sp>
      <p:sp>
        <p:nvSpPr>
          <p:cNvPr id="6" name="Footer Placeholder 4">
            <a:extLst>
              <a:ext uri="{FF2B5EF4-FFF2-40B4-BE49-F238E27FC236}">
                <a16:creationId xmlns:a16="http://schemas.microsoft.com/office/drawing/2014/main" id="{8A415D1D-886C-4431-AF84-5057B434C49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D5B5E48-430E-4725-A2D2-AD1E0D0A6730}"/>
              </a:ext>
            </a:extLst>
          </p:cNvPr>
          <p:cNvSpPr>
            <a:spLocks noGrp="1"/>
          </p:cNvSpPr>
          <p:nvPr>
            <p:ph type="sldNum" sz="quarter" idx="12"/>
          </p:nvPr>
        </p:nvSpPr>
        <p:spPr/>
        <p:txBody>
          <a:bodyPr/>
          <a:lstStyle>
            <a:lvl1pPr>
              <a:defRPr/>
            </a:lvl1pPr>
          </a:lstStyle>
          <a:p>
            <a:pPr>
              <a:defRPr/>
            </a:pPr>
            <a:fld id="{CF7B2C4C-D7E4-4673-A034-B6E075FBCBE5}" type="slidenum">
              <a:rPr lang="en-US"/>
              <a:pPr>
                <a:defRPr/>
              </a:pPr>
              <a:t>‹#›</a:t>
            </a:fld>
            <a:endParaRPr lang="en-US"/>
          </a:p>
        </p:txBody>
      </p:sp>
    </p:spTree>
    <p:extLst>
      <p:ext uri="{BB962C8B-B14F-4D97-AF65-F5344CB8AC3E}">
        <p14:creationId xmlns:p14="http://schemas.microsoft.com/office/powerpoint/2010/main" val="3698484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899638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0565197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1307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D73815-2707-4475-8F1A-B873CB631BB4}" type="datetimeFigureOut">
              <a:rPr lang="en-US" dirty="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295287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AFB99-0EAB-4182-AFF8-E214C82A68F6}" type="datetimeFigureOut">
              <a:rPr lang="en-US" dirty="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3597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cSld name="1_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41867" y="228600"/>
            <a:ext cx="10363200" cy="978408"/>
          </a:xfrm>
        </p:spPr>
        <p:txBody>
          <a:bodyPr/>
          <a:lstStyle>
            <a:lvl1pPr>
              <a:defRPr sz="4400"/>
            </a:lvl1pPr>
          </a:lstStyle>
          <a:p>
            <a:r>
              <a:rPr lang="en-US"/>
              <a:t>Click to edit Master title style</a:t>
            </a:r>
          </a:p>
        </p:txBody>
      </p:sp>
      <p:sp>
        <p:nvSpPr>
          <p:cNvPr id="3" name="Text Placeholder 2"/>
          <p:cNvSpPr>
            <a:spLocks noGrp="1"/>
          </p:cNvSpPr>
          <p:nvPr>
            <p:ph type="body" sz="half" idx="1"/>
          </p:nvPr>
        </p:nvSpPr>
        <p:spPr>
          <a:xfrm>
            <a:off x="609600" y="1885950"/>
            <a:ext cx="5350933" cy="417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63735" y="1885950"/>
            <a:ext cx="5350933" cy="4171950"/>
          </a:xfrm>
        </p:spPr>
        <p:txBody>
          <a:bodyPr rtlCol="0">
            <a:normAutofit/>
          </a:bodyPr>
          <a:lstStyle/>
          <a:p>
            <a:pPr lvl="0"/>
            <a:endParaRPr lang="en-US" noProof="0"/>
          </a:p>
        </p:txBody>
      </p:sp>
      <p:sp>
        <p:nvSpPr>
          <p:cNvPr id="5" name="Slide Number Placeholder 5">
            <a:extLst>
              <a:ext uri="{FF2B5EF4-FFF2-40B4-BE49-F238E27FC236}">
                <a16:creationId xmlns:a16="http://schemas.microsoft.com/office/drawing/2014/main" id="{550CB66C-3551-4DE2-AC5F-2DD32B148C2D}"/>
              </a:ext>
            </a:extLst>
          </p:cNvPr>
          <p:cNvSpPr>
            <a:spLocks noGrp="1"/>
          </p:cNvSpPr>
          <p:nvPr>
            <p:ph type="sldNum" sz="quarter" idx="10"/>
          </p:nvPr>
        </p:nvSpPr>
        <p:spPr/>
        <p:txBody>
          <a:bodyPr/>
          <a:lstStyle>
            <a:lvl1pPr>
              <a:defRPr/>
            </a:lvl1pPr>
          </a:lstStyle>
          <a:p>
            <a:pPr>
              <a:defRPr/>
            </a:pPr>
            <a:fld id="{5D8144B2-44A8-4FD3-9D5E-BF240B2DE979}" type="slidenum">
              <a:rPr lang="en-US" altLang="en-US"/>
              <a:pPr>
                <a:defRPr/>
              </a:pPr>
              <a:t>‹#›</a:t>
            </a:fld>
            <a:endParaRPr lang="en-US" altLang="en-US"/>
          </a:p>
        </p:txBody>
      </p:sp>
      <p:sp>
        <p:nvSpPr>
          <p:cNvPr id="6" name="Footer Placeholder 4">
            <a:extLst>
              <a:ext uri="{FF2B5EF4-FFF2-40B4-BE49-F238E27FC236}">
                <a16:creationId xmlns:a16="http://schemas.microsoft.com/office/drawing/2014/main" id="{0FE99C0B-BE10-4880-8326-F31EFEB22161}"/>
              </a:ext>
            </a:extLst>
          </p:cNvPr>
          <p:cNvSpPr>
            <a:spLocks noGrp="1"/>
          </p:cNvSpPr>
          <p:nvPr>
            <p:ph type="ftr" sz="quarter" idx="11"/>
          </p:nvPr>
        </p:nvSpPr>
        <p:spPr/>
        <p:txBody>
          <a:bodyPr/>
          <a:lstStyle>
            <a:lvl1pPr>
              <a:defRPr/>
            </a:lvl1pPr>
          </a:lstStyle>
          <a:p>
            <a:pPr>
              <a:defRPr/>
            </a:pPr>
            <a:r>
              <a:rPr lang="en-US"/>
              <a:t>1 of 37</a:t>
            </a:r>
          </a:p>
        </p:txBody>
      </p:sp>
      <p:sp>
        <p:nvSpPr>
          <p:cNvPr id="7" name="Date Placeholder 3">
            <a:extLst>
              <a:ext uri="{FF2B5EF4-FFF2-40B4-BE49-F238E27FC236}">
                <a16:creationId xmlns:a16="http://schemas.microsoft.com/office/drawing/2014/main" id="{299A47F0-FD14-4AFB-88AB-B25742963797}"/>
              </a:ext>
            </a:extLst>
          </p:cNvPr>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552880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E38925A-0EEE-4200-BDD6-8B3C47753D53}"/>
              </a:ext>
            </a:extLst>
          </p:cNvPr>
          <p:cNvSpPr>
            <a:spLocks noGrp="1"/>
          </p:cNvSpPr>
          <p:nvPr>
            <p:ph type="dt" sz="half" idx="10"/>
          </p:nvPr>
        </p:nvSpPr>
        <p:spPr/>
        <p:txBody>
          <a:bodyPr/>
          <a:lstStyle>
            <a:lvl1pPr>
              <a:defRPr/>
            </a:lvl1pPr>
          </a:lstStyle>
          <a:p>
            <a:pPr>
              <a:defRPr/>
            </a:pPr>
            <a:fld id="{334F2948-451D-4716-9E1E-777A962B9867}" type="datetimeFigureOut">
              <a:rPr lang="en-US"/>
              <a:pPr>
                <a:defRPr/>
              </a:pPr>
              <a:t>11/18/2021</a:t>
            </a:fld>
            <a:endParaRPr lang="en-US"/>
          </a:p>
        </p:txBody>
      </p:sp>
      <p:sp>
        <p:nvSpPr>
          <p:cNvPr id="8" name="Footer Placeholder 4">
            <a:extLst>
              <a:ext uri="{FF2B5EF4-FFF2-40B4-BE49-F238E27FC236}">
                <a16:creationId xmlns:a16="http://schemas.microsoft.com/office/drawing/2014/main" id="{740F20F6-E13F-4F29-8526-8654E1FBCDA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7036C5B-5DD2-458E-9AC5-13D408034307}"/>
              </a:ext>
            </a:extLst>
          </p:cNvPr>
          <p:cNvSpPr>
            <a:spLocks noGrp="1"/>
          </p:cNvSpPr>
          <p:nvPr>
            <p:ph type="sldNum" sz="quarter" idx="12"/>
          </p:nvPr>
        </p:nvSpPr>
        <p:spPr/>
        <p:txBody>
          <a:bodyPr/>
          <a:lstStyle>
            <a:lvl1pPr>
              <a:defRPr/>
            </a:lvl1pPr>
          </a:lstStyle>
          <a:p>
            <a:pPr>
              <a:defRPr/>
            </a:pPr>
            <a:fld id="{5AB3544D-9221-4650-A895-8F21C1E20615}" type="slidenum">
              <a:rPr lang="en-US"/>
              <a:pPr>
                <a:defRPr/>
              </a:pPr>
              <a:t>‹#›</a:t>
            </a:fld>
            <a:endParaRPr lang="en-US"/>
          </a:p>
        </p:txBody>
      </p:sp>
    </p:spTree>
    <p:extLst>
      <p:ext uri="{BB962C8B-B14F-4D97-AF65-F5344CB8AC3E}">
        <p14:creationId xmlns:p14="http://schemas.microsoft.com/office/powerpoint/2010/main" val="3996463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7684123-5CB5-4FC7-AF04-A6DB9F43034E}"/>
              </a:ext>
            </a:extLst>
          </p:cNvPr>
          <p:cNvSpPr>
            <a:spLocks noGrp="1"/>
          </p:cNvSpPr>
          <p:nvPr>
            <p:ph type="dt" sz="half" idx="10"/>
          </p:nvPr>
        </p:nvSpPr>
        <p:spPr/>
        <p:txBody>
          <a:bodyPr/>
          <a:lstStyle>
            <a:lvl1pPr>
              <a:defRPr/>
            </a:lvl1pPr>
          </a:lstStyle>
          <a:p>
            <a:pPr>
              <a:defRPr/>
            </a:pPr>
            <a:fld id="{6326D446-F7DA-47C0-9A23-0BCC83586E82}" type="datetimeFigureOut">
              <a:rPr lang="en-US"/>
              <a:pPr>
                <a:defRPr/>
              </a:pPr>
              <a:t>11/18/2021</a:t>
            </a:fld>
            <a:endParaRPr lang="en-US"/>
          </a:p>
        </p:txBody>
      </p:sp>
      <p:sp>
        <p:nvSpPr>
          <p:cNvPr id="4" name="Footer Placeholder 4">
            <a:extLst>
              <a:ext uri="{FF2B5EF4-FFF2-40B4-BE49-F238E27FC236}">
                <a16:creationId xmlns:a16="http://schemas.microsoft.com/office/drawing/2014/main" id="{240D6798-5D2A-4B4B-856E-14BF1B925F1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84C63AB-AEFD-4323-ADB8-F3AA82BA1F45}"/>
              </a:ext>
            </a:extLst>
          </p:cNvPr>
          <p:cNvSpPr>
            <a:spLocks noGrp="1"/>
          </p:cNvSpPr>
          <p:nvPr>
            <p:ph type="sldNum" sz="quarter" idx="12"/>
          </p:nvPr>
        </p:nvSpPr>
        <p:spPr/>
        <p:txBody>
          <a:bodyPr/>
          <a:lstStyle>
            <a:lvl1pPr>
              <a:defRPr/>
            </a:lvl1pPr>
          </a:lstStyle>
          <a:p>
            <a:pPr>
              <a:defRPr/>
            </a:pPr>
            <a:fld id="{75BB4026-1FB9-4BDD-B39D-71F0598EE919}" type="slidenum">
              <a:rPr lang="en-US"/>
              <a:pPr>
                <a:defRPr/>
              </a:pPr>
              <a:t>‹#›</a:t>
            </a:fld>
            <a:endParaRPr lang="en-US"/>
          </a:p>
        </p:txBody>
      </p:sp>
    </p:spTree>
    <p:extLst>
      <p:ext uri="{BB962C8B-B14F-4D97-AF65-F5344CB8AC3E}">
        <p14:creationId xmlns:p14="http://schemas.microsoft.com/office/powerpoint/2010/main" val="511692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2C9EF5BC-CE88-44E3-8AC5-C9FCDA1A6CED}"/>
              </a:ext>
            </a:extLst>
          </p:cNvPr>
          <p:cNvSpPr>
            <a:spLocks noGrp="1"/>
          </p:cNvSpPr>
          <p:nvPr>
            <p:ph type="dt" sz="half" idx="10"/>
          </p:nvPr>
        </p:nvSpPr>
        <p:spPr/>
        <p:txBody>
          <a:bodyPr/>
          <a:lstStyle>
            <a:lvl1pPr>
              <a:defRPr/>
            </a:lvl1pPr>
          </a:lstStyle>
          <a:p>
            <a:pPr>
              <a:defRPr/>
            </a:pPr>
            <a:fld id="{EADC51FF-EB7C-4E89-AD0C-D99A3D2096D9}" type="datetimeFigureOut">
              <a:rPr lang="en-US"/>
              <a:pPr>
                <a:defRPr/>
              </a:pPr>
              <a:t>11/18/2021</a:t>
            </a:fld>
            <a:endParaRPr lang="en-US"/>
          </a:p>
        </p:txBody>
      </p:sp>
      <p:sp>
        <p:nvSpPr>
          <p:cNvPr id="3" name="Footer Placeholder 5">
            <a:extLst>
              <a:ext uri="{FF2B5EF4-FFF2-40B4-BE49-F238E27FC236}">
                <a16:creationId xmlns:a16="http://schemas.microsoft.com/office/drawing/2014/main" id="{208C2084-056B-45DD-8B69-B0AD3A6BEA6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6">
            <a:extLst>
              <a:ext uri="{FF2B5EF4-FFF2-40B4-BE49-F238E27FC236}">
                <a16:creationId xmlns:a16="http://schemas.microsoft.com/office/drawing/2014/main" id="{91EBBD6C-F8CC-4934-930C-F07F9B426F1A}"/>
              </a:ext>
            </a:extLst>
          </p:cNvPr>
          <p:cNvSpPr>
            <a:spLocks noGrp="1"/>
          </p:cNvSpPr>
          <p:nvPr>
            <p:ph type="sldNum" sz="quarter" idx="12"/>
          </p:nvPr>
        </p:nvSpPr>
        <p:spPr/>
        <p:txBody>
          <a:bodyPr/>
          <a:lstStyle>
            <a:lvl1pPr>
              <a:defRPr/>
            </a:lvl1pPr>
          </a:lstStyle>
          <a:p>
            <a:pPr>
              <a:defRPr/>
            </a:pPr>
            <a:fld id="{AF1605A7-AB32-4D44-B766-E7022A4BEB1E}" type="slidenum">
              <a:rPr lang="en-US"/>
              <a:pPr>
                <a:defRPr/>
              </a:pPr>
              <a:t>‹#›</a:t>
            </a:fld>
            <a:endParaRPr lang="en-US"/>
          </a:p>
        </p:txBody>
      </p:sp>
    </p:spTree>
    <p:extLst>
      <p:ext uri="{BB962C8B-B14F-4D97-AF65-F5344CB8AC3E}">
        <p14:creationId xmlns:p14="http://schemas.microsoft.com/office/powerpoint/2010/main" val="3280219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5BE587C-F30D-43C7-8181-5B17A4A0993F}"/>
              </a:ext>
            </a:extLst>
          </p:cNvPr>
          <p:cNvSpPr>
            <a:spLocks noGrp="1"/>
          </p:cNvSpPr>
          <p:nvPr>
            <p:ph type="dt" sz="half" idx="10"/>
          </p:nvPr>
        </p:nvSpPr>
        <p:spPr/>
        <p:txBody>
          <a:bodyPr/>
          <a:lstStyle>
            <a:lvl1pPr>
              <a:defRPr/>
            </a:lvl1pPr>
          </a:lstStyle>
          <a:p>
            <a:pPr>
              <a:defRPr/>
            </a:pPr>
            <a:fld id="{B78495B1-1B47-4B01-81DD-8C034B0B6314}" type="datetimeFigureOut">
              <a:rPr lang="en-US"/>
              <a:pPr>
                <a:defRPr/>
              </a:pPr>
              <a:t>11/18/2021</a:t>
            </a:fld>
            <a:endParaRPr lang="en-US"/>
          </a:p>
        </p:txBody>
      </p:sp>
      <p:sp>
        <p:nvSpPr>
          <p:cNvPr id="6" name="Footer Placeholder 4">
            <a:extLst>
              <a:ext uri="{FF2B5EF4-FFF2-40B4-BE49-F238E27FC236}">
                <a16:creationId xmlns:a16="http://schemas.microsoft.com/office/drawing/2014/main" id="{4FEEEAAF-8061-45CC-AC96-1F3730CEDB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F50ABE9-75FC-46CB-8382-FD5334F254AA}"/>
              </a:ext>
            </a:extLst>
          </p:cNvPr>
          <p:cNvSpPr>
            <a:spLocks noGrp="1"/>
          </p:cNvSpPr>
          <p:nvPr>
            <p:ph type="sldNum" sz="quarter" idx="12"/>
          </p:nvPr>
        </p:nvSpPr>
        <p:spPr/>
        <p:txBody>
          <a:bodyPr/>
          <a:lstStyle>
            <a:lvl1pPr>
              <a:defRPr/>
            </a:lvl1pPr>
          </a:lstStyle>
          <a:p>
            <a:pPr>
              <a:defRPr/>
            </a:pPr>
            <a:fld id="{81BFAAAC-567A-474C-8A6E-1E1E9B84F381}" type="slidenum">
              <a:rPr lang="en-US"/>
              <a:pPr>
                <a:defRPr/>
              </a:pPr>
              <a:t>‹#›</a:t>
            </a:fld>
            <a:endParaRPr lang="en-US"/>
          </a:p>
        </p:txBody>
      </p:sp>
    </p:spTree>
    <p:extLst>
      <p:ext uri="{BB962C8B-B14F-4D97-AF65-F5344CB8AC3E}">
        <p14:creationId xmlns:p14="http://schemas.microsoft.com/office/powerpoint/2010/main" val="3056840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rtlCol="0" anchor="t">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7">
            <a:extLst>
              <a:ext uri="{FF2B5EF4-FFF2-40B4-BE49-F238E27FC236}">
                <a16:creationId xmlns:a16="http://schemas.microsoft.com/office/drawing/2014/main" id="{18E92AB2-F3FD-4160-859A-3024723EEAA4}"/>
              </a:ext>
            </a:extLst>
          </p:cNvPr>
          <p:cNvSpPr>
            <a:spLocks noGrp="1"/>
          </p:cNvSpPr>
          <p:nvPr>
            <p:ph type="dt" sz="half" idx="10"/>
          </p:nvPr>
        </p:nvSpPr>
        <p:spPr/>
        <p:txBody>
          <a:bodyPr/>
          <a:lstStyle>
            <a:lvl1pPr>
              <a:defRPr/>
            </a:lvl1pPr>
          </a:lstStyle>
          <a:p>
            <a:pPr>
              <a:defRPr/>
            </a:pPr>
            <a:fld id="{C615A27B-2E38-439D-ADCE-56D8658DBD53}" type="datetimeFigureOut">
              <a:rPr lang="en-US"/>
              <a:pPr>
                <a:defRPr/>
              </a:pPr>
              <a:t>11/18/2021</a:t>
            </a:fld>
            <a:endParaRPr lang="en-US"/>
          </a:p>
        </p:txBody>
      </p:sp>
      <p:sp>
        <p:nvSpPr>
          <p:cNvPr id="6" name="Footer Placeholder 8">
            <a:extLst>
              <a:ext uri="{FF2B5EF4-FFF2-40B4-BE49-F238E27FC236}">
                <a16:creationId xmlns:a16="http://schemas.microsoft.com/office/drawing/2014/main" id="{CC28F5F9-E371-4CF0-96CD-62DE0F7ADCCE}"/>
              </a:ext>
            </a:extLst>
          </p:cNvPr>
          <p:cNvSpPr>
            <a:spLocks noGrp="1"/>
          </p:cNvSpPr>
          <p:nvPr>
            <p:ph type="ftr" sz="quarter" idx="11"/>
          </p:nvPr>
        </p:nvSpPr>
        <p:spPr>
          <a:xfrm>
            <a:off x="3498850" y="6356350"/>
            <a:ext cx="5911850" cy="365125"/>
          </a:xfrm>
        </p:spPr>
        <p:txBody>
          <a:bodyPr/>
          <a:lstStyle>
            <a:lvl1pPr>
              <a:defRPr/>
            </a:lvl1pPr>
          </a:lstStyle>
          <a:p>
            <a:pPr>
              <a:defRPr/>
            </a:pPr>
            <a:endParaRPr lang="en-US"/>
          </a:p>
        </p:txBody>
      </p:sp>
      <p:sp>
        <p:nvSpPr>
          <p:cNvPr id="7" name="Slide Number Placeholder 9">
            <a:extLst>
              <a:ext uri="{FF2B5EF4-FFF2-40B4-BE49-F238E27FC236}">
                <a16:creationId xmlns:a16="http://schemas.microsoft.com/office/drawing/2014/main" id="{58669D34-BB88-4E9A-AC0B-98ED728B4681}"/>
              </a:ext>
            </a:extLst>
          </p:cNvPr>
          <p:cNvSpPr>
            <a:spLocks noGrp="1"/>
          </p:cNvSpPr>
          <p:nvPr>
            <p:ph type="sldNum" sz="quarter" idx="12"/>
          </p:nvPr>
        </p:nvSpPr>
        <p:spPr/>
        <p:txBody>
          <a:bodyPr/>
          <a:lstStyle>
            <a:lvl1pPr>
              <a:defRPr/>
            </a:lvl1pPr>
          </a:lstStyle>
          <a:p>
            <a:pPr>
              <a:defRPr/>
            </a:pPr>
            <a:fld id="{E6501C0A-4A28-4853-851D-6D27B5EE70A9}" type="slidenum">
              <a:rPr lang="en-US"/>
              <a:pPr>
                <a:defRPr/>
              </a:pPr>
              <a:t>‹#›</a:t>
            </a:fld>
            <a:endParaRPr lang="en-US"/>
          </a:p>
        </p:txBody>
      </p:sp>
    </p:spTree>
    <p:extLst>
      <p:ext uri="{BB962C8B-B14F-4D97-AF65-F5344CB8AC3E}">
        <p14:creationId xmlns:p14="http://schemas.microsoft.com/office/powerpoint/2010/main" val="1655124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985CDD-312D-423E-B94F-346FDB56367E}"/>
              </a:ext>
            </a:extLst>
          </p:cNvPr>
          <p:cNvSpPr/>
          <p:nvPr/>
        </p:nvSpPr>
        <p:spPr>
          <a:xfrm>
            <a:off x="0" y="758825"/>
            <a:ext cx="3443288" cy="5330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BCCA932C-4B3F-457E-A173-E627F1D6B15E}"/>
              </a:ext>
            </a:extLst>
          </p:cNvPr>
          <p:cNvSpPr>
            <a:spLocks noGrp="1"/>
          </p:cNvSpPr>
          <p:nvPr>
            <p:ph type="title"/>
          </p:nvPr>
        </p:nvSpPr>
        <p:spPr>
          <a:xfrm>
            <a:off x="252413" y="1123950"/>
            <a:ext cx="2947987" cy="4600575"/>
          </a:xfrm>
          <a:prstGeom prst="rect">
            <a:avLst/>
          </a:prstGeom>
        </p:spPr>
        <p:txBody>
          <a:bodyPr vert="horz" lIns="91440" tIns="45720" rIns="91440" bIns="45720" rtlCol="0" anchor="ctr">
            <a:normAutofit/>
          </a:bodyPr>
          <a:lstStyle/>
          <a:p>
            <a:r>
              <a:rPr lang="en-US"/>
              <a:t>Click to edit Master title style</a:t>
            </a:r>
          </a:p>
        </p:txBody>
      </p:sp>
      <p:sp>
        <p:nvSpPr>
          <p:cNvPr id="38" name="Rectangle 37">
            <a:extLst>
              <a:ext uri="{FF2B5EF4-FFF2-40B4-BE49-F238E27FC236}">
                <a16:creationId xmlns:a16="http://schemas.microsoft.com/office/drawing/2014/main" id="{6BBE6B3C-EBCB-4615-93FF-C9F60A21D522}"/>
              </a:ext>
            </a:extLst>
          </p:cNvPr>
          <p:cNvSpPr/>
          <p:nvPr/>
        </p:nvSpPr>
        <p:spPr>
          <a:xfrm>
            <a:off x="11815763" y="758825"/>
            <a:ext cx="384175" cy="5330825"/>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9" name="Text Placeholder 2">
            <a:extLst>
              <a:ext uri="{FF2B5EF4-FFF2-40B4-BE49-F238E27FC236}">
                <a16:creationId xmlns:a16="http://schemas.microsoft.com/office/drawing/2014/main" id="{E9575E7D-1523-4105-B5A2-A04FFF422E26}"/>
              </a:ext>
            </a:extLst>
          </p:cNvPr>
          <p:cNvSpPr>
            <a:spLocks noGrp="1" noChangeArrowheads="1"/>
          </p:cNvSpPr>
          <p:nvPr>
            <p:ph type="body" idx="1"/>
          </p:nvPr>
        </p:nvSpPr>
        <p:spPr bwMode="auto">
          <a:xfrm>
            <a:off x="3868738" y="863600"/>
            <a:ext cx="73152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7E38570-BAC8-4A4D-B53F-97A636FEA199}"/>
              </a:ext>
            </a:extLst>
          </p:cNvPr>
          <p:cNvSpPr>
            <a:spLocks noGrp="1"/>
          </p:cNvSpPr>
          <p:nvPr>
            <p:ph type="dt" sz="half" idx="2"/>
          </p:nvPr>
        </p:nvSpPr>
        <p:spPr>
          <a:xfrm>
            <a:off x="261938"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100">
                <a:solidFill>
                  <a:schemeClr val="tx1">
                    <a:lumMod val="50000"/>
                    <a:lumOff val="50000"/>
                  </a:schemeClr>
                </a:solidFill>
                <a:latin typeface="+mn-lt"/>
              </a:defRPr>
            </a:lvl1pPr>
          </a:lstStyle>
          <a:p>
            <a:pPr>
              <a:defRPr/>
            </a:pPr>
            <a:fld id="{3853FBDC-EDE4-437C-A203-8EFE7A2870FD}" type="datetimeFigureOut">
              <a:rPr lang="en-US"/>
              <a:pPr>
                <a:defRPr/>
              </a:pPr>
              <a:t>11/18/2021</a:t>
            </a:fld>
            <a:endParaRPr lang="en-US"/>
          </a:p>
        </p:txBody>
      </p:sp>
      <p:sp>
        <p:nvSpPr>
          <p:cNvPr id="5" name="Footer Placeholder 4">
            <a:extLst>
              <a:ext uri="{FF2B5EF4-FFF2-40B4-BE49-F238E27FC236}">
                <a16:creationId xmlns:a16="http://schemas.microsoft.com/office/drawing/2014/main" id="{6AD9405B-1FD0-40FD-91F6-DF7074105AE9}"/>
              </a:ext>
            </a:extLst>
          </p:cNvPr>
          <p:cNvSpPr>
            <a:spLocks noGrp="1"/>
          </p:cNvSpPr>
          <p:nvPr>
            <p:ph type="ftr" sz="quarter" idx="3"/>
          </p:nvPr>
        </p:nvSpPr>
        <p:spPr>
          <a:xfrm>
            <a:off x="3868738" y="6356350"/>
            <a:ext cx="5911850" cy="365125"/>
          </a:xfrm>
          <a:prstGeom prst="rect">
            <a:avLst/>
          </a:prstGeom>
        </p:spPr>
        <p:txBody>
          <a:bodyPr vert="horz" lIns="91440" tIns="45720" rIns="91440" bIns="45720" rtlCol="0" anchor="ctr"/>
          <a:lstStyle>
            <a:lvl1pPr algn="l" eaLnBrk="1" fontAlgn="auto" hangingPunct="1">
              <a:spcBef>
                <a:spcPts val="0"/>
              </a:spcBef>
              <a:spcAft>
                <a:spcPts val="0"/>
              </a:spcAft>
              <a:defRPr sz="1100">
                <a:solidFill>
                  <a:schemeClr val="tx1">
                    <a:lumMod val="50000"/>
                    <a:lumOff val="50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3FCD4B7D-80A0-4A3A-8D9B-D13E12DED987}"/>
              </a:ext>
            </a:extLst>
          </p:cNvPr>
          <p:cNvSpPr>
            <a:spLocks noGrp="1"/>
          </p:cNvSpPr>
          <p:nvPr>
            <p:ph type="sldNum" sz="quarter" idx="4"/>
          </p:nvPr>
        </p:nvSpPr>
        <p:spPr>
          <a:xfrm>
            <a:off x="10634663" y="6356350"/>
            <a:ext cx="1530350" cy="365125"/>
          </a:xfrm>
          <a:prstGeom prst="rect">
            <a:avLst/>
          </a:prstGeom>
        </p:spPr>
        <p:txBody>
          <a:bodyPr vert="horz" lIns="91440" tIns="45720" rIns="91440" bIns="45720" rtlCol="0" anchor="ctr"/>
          <a:lstStyle>
            <a:lvl1pPr algn="r" eaLnBrk="1" fontAlgn="auto" hangingPunct="1">
              <a:spcBef>
                <a:spcPts val="0"/>
              </a:spcBef>
              <a:spcAft>
                <a:spcPts val="0"/>
              </a:spcAft>
              <a:defRPr sz="1200" b="1">
                <a:solidFill>
                  <a:schemeClr val="accent1"/>
                </a:solidFill>
                <a:latin typeface="+mn-lt"/>
              </a:defRPr>
            </a:lvl1pPr>
          </a:lstStyle>
          <a:p>
            <a:pPr>
              <a:defRPr/>
            </a:pPr>
            <a:fld id="{3573BC0B-4753-40A3-8FCC-B14A1D9AB6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6" r:id="rId1"/>
    <p:sldLayoutId id="2147484362" r:id="rId2"/>
    <p:sldLayoutId id="2147484363" r:id="rId3"/>
    <p:sldLayoutId id="2147484364" r:id="rId4"/>
    <p:sldLayoutId id="2147484365" r:id="rId5"/>
    <p:sldLayoutId id="2147484366" r:id="rId6"/>
    <p:sldLayoutId id="2147484387" r:id="rId7"/>
    <p:sldLayoutId id="2147484367" r:id="rId8"/>
    <p:sldLayoutId id="2147484388" r:id="rId9"/>
    <p:sldLayoutId id="2147484368" r:id="rId10"/>
    <p:sldLayoutId id="2147484369" r:id="rId11"/>
  </p:sldLayoutIdLst>
  <p:hf sldNum="0" hdr="0" ftr="0" dt="0"/>
  <p:txStyles>
    <p:titleStyle>
      <a:lvl1pPr algn="l" rtl="0" eaLnBrk="0" fontAlgn="base" hangingPunct="0">
        <a:lnSpc>
          <a:spcPct val="90000"/>
        </a:lnSpc>
        <a:spcBef>
          <a:spcPct val="0"/>
        </a:spcBef>
        <a:spcAft>
          <a:spcPct val="0"/>
        </a:spcAft>
        <a:defRPr sz="3600" kern="1200" spc="-60">
          <a:solidFill>
            <a:srgbClr val="FFFFFF"/>
          </a:solidFill>
          <a:latin typeface="+mj-lt"/>
          <a:ea typeface="+mj-ea"/>
          <a:cs typeface="+mj-cs"/>
        </a:defRPr>
      </a:lvl1pPr>
      <a:lvl2pPr algn="l" rtl="0" eaLnBrk="0" fontAlgn="base" hangingPunct="0">
        <a:lnSpc>
          <a:spcPct val="90000"/>
        </a:lnSpc>
        <a:spcBef>
          <a:spcPct val="0"/>
        </a:spcBef>
        <a:spcAft>
          <a:spcPct val="0"/>
        </a:spcAft>
        <a:defRPr sz="3600">
          <a:solidFill>
            <a:srgbClr val="FFFFFF"/>
          </a:solidFill>
          <a:latin typeface="Corbel" panose="020B0503020204020204" pitchFamily="34" charset="0"/>
        </a:defRPr>
      </a:lvl2pPr>
      <a:lvl3pPr algn="l" rtl="0" eaLnBrk="0" fontAlgn="base" hangingPunct="0">
        <a:lnSpc>
          <a:spcPct val="90000"/>
        </a:lnSpc>
        <a:spcBef>
          <a:spcPct val="0"/>
        </a:spcBef>
        <a:spcAft>
          <a:spcPct val="0"/>
        </a:spcAft>
        <a:defRPr sz="3600">
          <a:solidFill>
            <a:srgbClr val="FFFFFF"/>
          </a:solidFill>
          <a:latin typeface="Corbel" panose="020B0503020204020204" pitchFamily="34" charset="0"/>
        </a:defRPr>
      </a:lvl3pPr>
      <a:lvl4pPr algn="l" rtl="0" eaLnBrk="0" fontAlgn="base" hangingPunct="0">
        <a:lnSpc>
          <a:spcPct val="90000"/>
        </a:lnSpc>
        <a:spcBef>
          <a:spcPct val="0"/>
        </a:spcBef>
        <a:spcAft>
          <a:spcPct val="0"/>
        </a:spcAft>
        <a:defRPr sz="3600">
          <a:solidFill>
            <a:srgbClr val="FFFFFF"/>
          </a:solidFill>
          <a:latin typeface="Corbel" panose="020B0503020204020204" pitchFamily="34" charset="0"/>
        </a:defRPr>
      </a:lvl4pPr>
      <a:lvl5pPr algn="l" rtl="0" eaLnBrk="0" fontAlgn="base" hangingPunct="0">
        <a:lnSpc>
          <a:spcPct val="90000"/>
        </a:lnSpc>
        <a:spcBef>
          <a:spcPct val="0"/>
        </a:spcBef>
        <a:spcAft>
          <a:spcPct val="0"/>
        </a:spcAft>
        <a:defRPr sz="3600">
          <a:solidFill>
            <a:srgbClr val="FFFFFF"/>
          </a:solidFill>
          <a:latin typeface="Corbel" panose="020B0503020204020204" pitchFamily="34" charset="0"/>
        </a:defRPr>
      </a:lvl5pPr>
      <a:lvl6pPr marL="457200" algn="l" rtl="0" fontAlgn="base">
        <a:lnSpc>
          <a:spcPct val="90000"/>
        </a:lnSpc>
        <a:spcBef>
          <a:spcPct val="0"/>
        </a:spcBef>
        <a:spcAft>
          <a:spcPct val="0"/>
        </a:spcAft>
        <a:defRPr sz="3600">
          <a:solidFill>
            <a:srgbClr val="FFFFFF"/>
          </a:solidFill>
          <a:latin typeface="Corbel" panose="020B0503020204020204" pitchFamily="34" charset="0"/>
        </a:defRPr>
      </a:lvl6pPr>
      <a:lvl7pPr marL="914400" algn="l" rtl="0" fontAlgn="base">
        <a:lnSpc>
          <a:spcPct val="90000"/>
        </a:lnSpc>
        <a:spcBef>
          <a:spcPct val="0"/>
        </a:spcBef>
        <a:spcAft>
          <a:spcPct val="0"/>
        </a:spcAft>
        <a:defRPr sz="3600">
          <a:solidFill>
            <a:srgbClr val="FFFFFF"/>
          </a:solidFill>
          <a:latin typeface="Corbel" panose="020B0503020204020204" pitchFamily="34" charset="0"/>
        </a:defRPr>
      </a:lvl7pPr>
      <a:lvl8pPr marL="1371600" algn="l" rtl="0" fontAlgn="base">
        <a:lnSpc>
          <a:spcPct val="90000"/>
        </a:lnSpc>
        <a:spcBef>
          <a:spcPct val="0"/>
        </a:spcBef>
        <a:spcAft>
          <a:spcPct val="0"/>
        </a:spcAft>
        <a:defRPr sz="3600">
          <a:solidFill>
            <a:srgbClr val="FFFFFF"/>
          </a:solidFill>
          <a:latin typeface="Corbel" panose="020B0503020204020204" pitchFamily="34" charset="0"/>
        </a:defRPr>
      </a:lvl8pPr>
      <a:lvl9pPr marL="1828800" algn="l" rtl="0" fontAlgn="base">
        <a:lnSpc>
          <a:spcPct val="90000"/>
        </a:lnSpc>
        <a:spcBef>
          <a:spcPct val="0"/>
        </a:spcBef>
        <a:spcAft>
          <a:spcPct val="0"/>
        </a:spcAft>
        <a:defRPr sz="3600">
          <a:solidFill>
            <a:srgbClr val="FFFFFF"/>
          </a:solidFill>
          <a:latin typeface="Corbel" panose="020B0503020204020204" pitchFamily="34" charset="0"/>
        </a:defRPr>
      </a:lvl9pPr>
    </p:titleStyle>
    <p:bodyStyle>
      <a:lvl1pPr marL="182563" indent="-182563" algn="l" rtl="0" eaLnBrk="0" fontAlgn="base" hangingPunct="0">
        <a:lnSpc>
          <a:spcPct val="90000"/>
        </a:lnSpc>
        <a:spcBef>
          <a:spcPts val="1200"/>
        </a:spcBef>
        <a:spcAft>
          <a:spcPct val="0"/>
        </a:spcAft>
        <a:buClr>
          <a:schemeClr val="accent1"/>
        </a:buClr>
        <a:buFont typeface="Wingdings 2" panose="05020102010507070707" pitchFamily="18" charset="2"/>
        <a:buChar char=""/>
        <a:defRPr sz="2000" kern="1200">
          <a:solidFill>
            <a:srgbClr val="404040"/>
          </a:solidFill>
          <a:latin typeface="+mn-lt"/>
          <a:ea typeface="+mn-ea"/>
          <a:cs typeface="+mn-cs"/>
        </a:defRPr>
      </a:lvl1pPr>
      <a:lvl2pPr marL="685800" indent="-182563" algn="l" rtl="0" eaLnBrk="0" fontAlgn="base" hangingPunct="0">
        <a:lnSpc>
          <a:spcPct val="90000"/>
        </a:lnSpc>
        <a:spcBef>
          <a:spcPts val="250"/>
        </a:spcBef>
        <a:spcAft>
          <a:spcPts val="250"/>
        </a:spcAft>
        <a:buClr>
          <a:schemeClr val="accent1"/>
        </a:buClr>
        <a:buFont typeface="Wingdings 2" panose="05020102010507070707" pitchFamily="18" charset="2"/>
        <a:buChar char=""/>
        <a:defRPr kern="1200">
          <a:solidFill>
            <a:srgbClr val="404040"/>
          </a:solidFill>
          <a:latin typeface="+mn-lt"/>
          <a:ea typeface="+mn-ea"/>
          <a:cs typeface="+mn-cs"/>
        </a:defRPr>
      </a:lvl2pPr>
      <a:lvl3pPr marL="1143000" indent="-182563" algn="l" rtl="0" eaLnBrk="0" fontAlgn="base" hangingPunct="0">
        <a:lnSpc>
          <a:spcPct val="90000"/>
        </a:lnSpc>
        <a:spcBef>
          <a:spcPts val="250"/>
        </a:spcBef>
        <a:spcAft>
          <a:spcPts val="250"/>
        </a:spcAft>
        <a:buClr>
          <a:schemeClr val="accent1"/>
        </a:buClr>
        <a:buFont typeface="Wingdings 2" panose="05020102010507070707" pitchFamily="18" charset="2"/>
        <a:buChar char=""/>
        <a:defRPr sz="1600" kern="1200">
          <a:solidFill>
            <a:srgbClr val="404040"/>
          </a:solidFill>
          <a:latin typeface="+mn-lt"/>
          <a:ea typeface="+mn-ea"/>
          <a:cs typeface="+mn-cs"/>
        </a:defRPr>
      </a:lvl3pPr>
      <a:lvl4pPr marL="1600200" indent="-182563" algn="l" rtl="0" eaLnBrk="0" fontAlgn="base" hangingPunct="0">
        <a:lnSpc>
          <a:spcPct val="90000"/>
        </a:lnSpc>
        <a:spcBef>
          <a:spcPts val="250"/>
        </a:spcBef>
        <a:spcAft>
          <a:spcPts val="250"/>
        </a:spcAft>
        <a:buClr>
          <a:schemeClr val="accent1"/>
        </a:buClr>
        <a:buFont typeface="Wingdings 2" panose="05020102010507070707" pitchFamily="18" charset="2"/>
        <a:buChar char=""/>
        <a:defRPr sz="1400" kern="1200">
          <a:solidFill>
            <a:srgbClr val="404040"/>
          </a:solidFill>
          <a:latin typeface="+mn-lt"/>
          <a:ea typeface="+mn-ea"/>
          <a:cs typeface="+mn-cs"/>
        </a:defRPr>
      </a:lvl4pPr>
      <a:lvl5pPr marL="2057400" indent="-182563" algn="l" rtl="0" eaLnBrk="0" fontAlgn="base" hangingPunct="0">
        <a:lnSpc>
          <a:spcPct val="90000"/>
        </a:lnSpc>
        <a:spcBef>
          <a:spcPts val="250"/>
        </a:spcBef>
        <a:spcAft>
          <a:spcPts val="250"/>
        </a:spcAft>
        <a:buClr>
          <a:schemeClr val="accent1"/>
        </a:buClr>
        <a:buFont typeface="Wingdings 2" panose="05020102010507070707" pitchFamily="18" charset="2"/>
        <a:buChar char=""/>
        <a:defRPr sz="1400" kern="1200">
          <a:solidFill>
            <a:srgbClr val="404040"/>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83AA360-A5E1-4E9C-9D5B-4F7611E475F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1C900F4A-0BB1-4691-8AEC-A09F766C057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8D3E180-425C-4991-A51A-16713C183B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8CECA24-74C6-42EF-A454-FAE7A3AAE5D7}" type="datetimeFigureOut">
              <a:rPr lang="en-US"/>
              <a:pPr>
                <a:defRPr/>
              </a:pPr>
              <a:t>11/18/2021</a:t>
            </a:fld>
            <a:endParaRPr lang="en-US"/>
          </a:p>
        </p:txBody>
      </p:sp>
      <p:sp>
        <p:nvSpPr>
          <p:cNvPr id="5" name="Footer Placeholder 4">
            <a:extLst>
              <a:ext uri="{FF2B5EF4-FFF2-40B4-BE49-F238E27FC236}">
                <a16:creationId xmlns:a16="http://schemas.microsoft.com/office/drawing/2014/main" id="{B5DDB345-8AB2-4524-B441-FA1FD00C09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D555AAD-3986-412D-B3AB-9FDE496C7A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6961B9F-98CB-4BD2-A159-1D64D20DE7D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AC9652-D94E-4ADD-9C50-222AFD93B515}"/>
              </a:ext>
            </a:extLst>
          </p:cNvPr>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E1CA6EE5-7847-4D11-8CB1-D56B3C1C5E84}"/>
              </a:ext>
            </a:extLst>
          </p:cNvPr>
          <p:cNvSpPr/>
          <p:nvPr/>
        </p:nvSpPr>
        <p:spPr>
          <a:xfrm>
            <a:off x="0" y="6334125"/>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67B5EE8F-B298-42F6-8261-343DAF6BFEB2}"/>
              </a:ext>
            </a:extLst>
          </p:cNvPr>
          <p:cNvSpPr>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p>
            <a:r>
              <a:rPr lang="en-US"/>
              <a:t>Click to edit Master title style</a:t>
            </a:r>
          </a:p>
        </p:txBody>
      </p:sp>
      <p:sp>
        <p:nvSpPr>
          <p:cNvPr id="3077" name="Text Placeholder 2">
            <a:extLst>
              <a:ext uri="{FF2B5EF4-FFF2-40B4-BE49-F238E27FC236}">
                <a16:creationId xmlns:a16="http://schemas.microsoft.com/office/drawing/2014/main" id="{3F16FEB1-893E-4E30-B0E8-19681F7BBD9D}"/>
              </a:ext>
            </a:extLst>
          </p:cNvPr>
          <p:cNvSpPr>
            <a:spLocks noGrp="1" noChangeArrowheads="1"/>
          </p:cNvSpPr>
          <p:nvPr>
            <p:ph type="body" idx="1"/>
          </p:nvPr>
        </p:nvSpPr>
        <p:spPr bwMode="auto">
          <a:xfrm>
            <a:off x="1096963" y="1846263"/>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9EC9E58-17FA-460E-B5C5-07C6C4307D04}"/>
              </a:ext>
            </a:extLst>
          </p:cNvPr>
          <p:cNvSpPr>
            <a:spLocks noGrp="1"/>
          </p:cNvSpPr>
          <p:nvPr>
            <p:ph type="dt" sz="half" idx="2"/>
          </p:nvPr>
        </p:nvSpPr>
        <p:spPr>
          <a:xfrm>
            <a:off x="1096963" y="6459538"/>
            <a:ext cx="2473325"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fld id="{E15E2B72-75DD-43FB-A2E5-7CA6E86AD320}" type="datetimeFigureOut">
              <a:rPr lang="en-US"/>
              <a:pPr>
                <a:defRPr/>
              </a:pPr>
              <a:t>11/18/2021</a:t>
            </a:fld>
            <a:endParaRPr lang="en-US"/>
          </a:p>
        </p:txBody>
      </p:sp>
      <p:sp>
        <p:nvSpPr>
          <p:cNvPr id="5" name="Footer Placeholder 4">
            <a:extLst>
              <a:ext uri="{FF2B5EF4-FFF2-40B4-BE49-F238E27FC236}">
                <a16:creationId xmlns:a16="http://schemas.microsoft.com/office/drawing/2014/main" id="{3749FC03-CB73-4DBC-8B66-E3D219BF27EC}"/>
              </a:ext>
            </a:extLst>
          </p:cNvPr>
          <p:cNvSpPr>
            <a:spLocks noGrp="1"/>
          </p:cNvSpPr>
          <p:nvPr>
            <p:ph type="ftr" sz="quarter" idx="3"/>
          </p:nvPr>
        </p:nvSpPr>
        <p:spPr>
          <a:xfrm>
            <a:off x="3686175" y="6459538"/>
            <a:ext cx="48228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4BDAE5BF-77E2-497B-A366-C243C155D1D1}"/>
              </a:ext>
            </a:extLst>
          </p:cNvPr>
          <p:cNvSpPr>
            <a:spLocks noGrp="1"/>
          </p:cNvSpPr>
          <p:nvPr>
            <p:ph type="sldNum" sz="quarter" idx="4"/>
          </p:nvPr>
        </p:nvSpPr>
        <p:spPr>
          <a:xfrm>
            <a:off x="9901238" y="6459538"/>
            <a:ext cx="1311275" cy="365125"/>
          </a:xfrm>
          <a:prstGeom prst="rect">
            <a:avLst/>
          </a:prstGeom>
        </p:spPr>
        <p:txBody>
          <a:bodyPr vert="horz" lIns="91440" tIns="45720" rIns="91440" bIns="45720" rtlCol="0" anchor="ctr"/>
          <a:lstStyle>
            <a:lvl1pPr algn="r" eaLnBrk="1" fontAlgn="auto" hangingPunct="1">
              <a:spcBef>
                <a:spcPts val="0"/>
              </a:spcBef>
              <a:spcAft>
                <a:spcPts val="0"/>
              </a:spcAft>
              <a:defRPr sz="1050">
                <a:solidFill>
                  <a:srgbClr val="FFFFFF"/>
                </a:solidFill>
                <a:latin typeface="+mn-lt"/>
              </a:defRPr>
            </a:lvl1pPr>
          </a:lstStyle>
          <a:p>
            <a:pPr>
              <a:defRPr/>
            </a:pPr>
            <a:fld id="{88F2CEF3-6D70-48B8-ABC6-152E8A188BE7}" type="slidenum">
              <a:rPr lang="en-US"/>
              <a:pPr>
                <a:defRPr/>
              </a:pPr>
              <a:t>‹#›</a:t>
            </a:fld>
            <a:endParaRPr lang="en-US"/>
          </a:p>
        </p:txBody>
      </p:sp>
      <p:cxnSp>
        <p:nvCxnSpPr>
          <p:cNvPr id="10" name="Straight Connector 9">
            <a:extLst>
              <a:ext uri="{FF2B5EF4-FFF2-40B4-BE49-F238E27FC236}">
                <a16:creationId xmlns:a16="http://schemas.microsoft.com/office/drawing/2014/main" id="{05B68A15-8226-4ED3-A2EC-3126782F4061}"/>
              </a:ext>
            </a:extLst>
          </p:cNvPr>
          <p:cNvCxnSpPr/>
          <p:nvPr/>
        </p:nvCxnSpPr>
        <p:spPr>
          <a:xfrm>
            <a:off x="1193800" y="1738313"/>
            <a:ext cx="996632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389" r:id="rId1"/>
    <p:sldLayoutId id="2147484381" r:id="rId2"/>
    <p:sldLayoutId id="2147484390" r:id="rId3"/>
    <p:sldLayoutId id="2147484382" r:id="rId4"/>
    <p:sldLayoutId id="2147484383" r:id="rId5"/>
    <p:sldLayoutId id="2147484384" r:id="rId6"/>
    <p:sldLayoutId id="2147484391" r:id="rId7"/>
    <p:sldLayoutId id="2147484392" r:id="rId8"/>
    <p:sldLayoutId id="2147484393" r:id="rId9"/>
    <p:sldLayoutId id="2147484385" r:id="rId10"/>
    <p:sldLayoutId id="2147484394" r:id="rId11"/>
  </p:sldLayoutIdLst>
  <p:hf sldNum="0"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11/18/2021</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559531"/>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99FD5-D671-4B83-BCD4-8225B27304CE}"/>
              </a:ext>
            </a:extLst>
          </p:cNvPr>
          <p:cNvSpPr>
            <a:spLocks noGrp="1"/>
          </p:cNvSpPr>
          <p:nvPr>
            <p:ph type="ctrTitle"/>
          </p:nvPr>
        </p:nvSpPr>
        <p:spPr>
          <a:xfrm>
            <a:off x="900113" y="2187575"/>
            <a:ext cx="8356600" cy="1577975"/>
          </a:xfrm>
        </p:spPr>
        <p:txBody>
          <a:bodyPr/>
          <a:lstStyle/>
          <a:p>
            <a:pPr eaLnBrk="1" fontAlgn="auto" hangingPunct="1">
              <a:spcAft>
                <a:spcPts val="0"/>
              </a:spcAft>
              <a:defRPr/>
            </a:pPr>
            <a:r>
              <a:rPr lang="en-US" sz="9600">
                <a:latin typeface="Rockwell Condensed"/>
                <a:ea typeface="+mj-lt"/>
                <a:cs typeface="+mj-lt"/>
              </a:rPr>
              <a:t>Sustainability 101</a:t>
            </a:r>
          </a:p>
        </p:txBody>
      </p:sp>
      <p:sp>
        <p:nvSpPr>
          <p:cNvPr id="3" name="Subtitle 2">
            <a:extLst>
              <a:ext uri="{FF2B5EF4-FFF2-40B4-BE49-F238E27FC236}">
                <a16:creationId xmlns:a16="http://schemas.microsoft.com/office/drawing/2014/main" id="{F67B8E9A-1CBB-4AB2-99E0-1BD5589D3579}"/>
              </a:ext>
            </a:extLst>
          </p:cNvPr>
          <p:cNvSpPr>
            <a:spLocks noGrp="1"/>
          </p:cNvSpPr>
          <p:nvPr>
            <p:ph type="subTitle" idx="1"/>
          </p:nvPr>
        </p:nvSpPr>
        <p:spPr>
          <a:xfrm>
            <a:off x="-30163" y="3706813"/>
            <a:ext cx="7891463" cy="1069975"/>
          </a:xfrm>
        </p:spPr>
        <p:txBody>
          <a:bodyPr rtlCol="0"/>
          <a:lstStyle/>
          <a:p>
            <a:pPr algn="r" eaLnBrk="1" fontAlgn="auto" hangingPunct="1">
              <a:spcAft>
                <a:spcPts val="0"/>
              </a:spcAft>
              <a:defRPr/>
            </a:pPr>
            <a:r>
              <a:rPr lang="en-US" dirty="0">
                <a:solidFill>
                  <a:schemeClr val="accent6">
                    <a:lumMod val="20000"/>
                    <a:lumOff val="80000"/>
                  </a:schemeClr>
                </a:solidFill>
                <a:latin typeface="+mj-lt"/>
                <a:cs typeface="Arial"/>
              </a:rPr>
              <a:t>Riverside County, Department of Waste Resources</a:t>
            </a:r>
            <a:br>
              <a:rPr lang="en-US" dirty="0">
                <a:latin typeface="+mj-lt"/>
                <a:cs typeface="Arial"/>
              </a:rPr>
            </a:br>
            <a:r>
              <a:rPr lang="en-US" err="1">
                <a:solidFill>
                  <a:schemeClr val="accent6">
                    <a:lumMod val="20000"/>
                    <a:lumOff val="80000"/>
                  </a:schemeClr>
                </a:solidFill>
                <a:latin typeface="+mj-lt"/>
                <a:cs typeface="Arial"/>
              </a:rPr>
              <a:t>Rivco</a:t>
            </a:r>
            <a:r>
              <a:rPr lang="en-US">
                <a:solidFill>
                  <a:schemeClr val="accent6">
                    <a:lumMod val="20000"/>
                    <a:lumOff val="80000"/>
                  </a:schemeClr>
                </a:solidFill>
                <a:latin typeface="+mj-lt"/>
                <a:cs typeface="Arial"/>
              </a:rPr>
              <a:t> Recycles Community Summit 2021 Day Three</a:t>
            </a:r>
            <a:endParaRPr lang="en-US">
              <a:solidFill>
                <a:schemeClr val="accent6">
                  <a:lumMod val="20000"/>
                  <a:lumOff val="80000"/>
                </a:schemeClr>
              </a:solidFill>
              <a:latin typeface="+mj-lt"/>
            </a:endParaRPr>
          </a:p>
        </p:txBody>
      </p:sp>
      <p:pic>
        <p:nvPicPr>
          <p:cNvPr id="14340" name="Picture 4" descr="thumbnail_RCDWR Social Media Logo Transparent.png">
            <a:extLst>
              <a:ext uri="{FF2B5EF4-FFF2-40B4-BE49-F238E27FC236}">
                <a16:creationId xmlns:a16="http://schemas.microsoft.com/office/drawing/2014/main" id="{8203EDF9-5841-4EF5-81C5-3F4CC97A8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0538" y="2049463"/>
            <a:ext cx="27432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BFA26-6DCF-4213-BA27-69C317D707F1}"/>
              </a:ext>
            </a:extLst>
          </p:cNvPr>
          <p:cNvSpPr>
            <a:spLocks noGrp="1"/>
          </p:cNvSpPr>
          <p:nvPr>
            <p:ph type="title"/>
          </p:nvPr>
        </p:nvSpPr>
        <p:spPr/>
        <p:txBody>
          <a:bodyPr/>
          <a:lstStyle/>
          <a:p>
            <a:r>
              <a:rPr lang="en-US"/>
              <a:t>Recycling Prevents </a:t>
            </a:r>
          </a:p>
        </p:txBody>
      </p:sp>
      <p:pic>
        <p:nvPicPr>
          <p:cNvPr id="4" name="Picture 4">
            <a:extLst>
              <a:ext uri="{FF2B5EF4-FFF2-40B4-BE49-F238E27FC236}">
                <a16:creationId xmlns:a16="http://schemas.microsoft.com/office/drawing/2014/main" id="{5193B1F5-1E53-478B-9605-445B9D533623}"/>
              </a:ext>
            </a:extLst>
          </p:cNvPr>
          <p:cNvPicPr>
            <a:picLocks noChangeAspect="1"/>
          </p:cNvPicPr>
          <p:nvPr/>
        </p:nvPicPr>
        <p:blipFill rotWithShape="1">
          <a:blip r:embed="rId3"/>
          <a:srcRect l="-35" t="29730" r="-312" b="27651"/>
          <a:stretch/>
        </p:blipFill>
        <p:spPr>
          <a:xfrm>
            <a:off x="0" y="0"/>
            <a:ext cx="12257814" cy="2173485"/>
          </a:xfrm>
          <a:prstGeom prst="rect">
            <a:avLst/>
          </a:prstGeom>
        </p:spPr>
      </p:pic>
      <p:pic>
        <p:nvPicPr>
          <p:cNvPr id="3" name="Picture 4">
            <a:extLst>
              <a:ext uri="{FF2B5EF4-FFF2-40B4-BE49-F238E27FC236}">
                <a16:creationId xmlns:a16="http://schemas.microsoft.com/office/drawing/2014/main" id="{8FDAD469-6611-4D44-B3FA-892C9D1A45FE}"/>
              </a:ext>
            </a:extLst>
          </p:cNvPr>
          <p:cNvPicPr>
            <a:picLocks noGrp="1" noChangeAspect="1"/>
          </p:cNvPicPr>
          <p:nvPr>
            <p:ph idx="1"/>
          </p:nvPr>
        </p:nvPicPr>
        <p:blipFill rotWithShape="1">
          <a:blip r:embed="rId4"/>
          <a:srcRect l="139" t="10242" r="-226" b="29380"/>
          <a:stretch/>
        </p:blipFill>
        <p:spPr>
          <a:xfrm>
            <a:off x="-1" y="2174496"/>
            <a:ext cx="12257654" cy="2371768"/>
          </a:xfrm>
        </p:spPr>
      </p:pic>
      <p:pic>
        <p:nvPicPr>
          <p:cNvPr id="9" name="Picture 9">
            <a:extLst>
              <a:ext uri="{FF2B5EF4-FFF2-40B4-BE49-F238E27FC236}">
                <a16:creationId xmlns:a16="http://schemas.microsoft.com/office/drawing/2014/main" id="{F49F4490-6A21-4AF0-99CF-658537DB1FA6}"/>
              </a:ext>
            </a:extLst>
          </p:cNvPr>
          <p:cNvPicPr>
            <a:picLocks noChangeAspect="1"/>
          </p:cNvPicPr>
          <p:nvPr/>
        </p:nvPicPr>
        <p:blipFill rotWithShape="1">
          <a:blip r:embed="rId5"/>
          <a:srcRect t="16185" r="6296" b="19240"/>
          <a:stretch/>
        </p:blipFill>
        <p:spPr>
          <a:xfrm>
            <a:off x="757825" y="4525773"/>
            <a:ext cx="9159836" cy="2328525"/>
          </a:xfrm>
          <a:prstGeom prst="rect">
            <a:avLst/>
          </a:prstGeom>
        </p:spPr>
      </p:pic>
      <p:pic>
        <p:nvPicPr>
          <p:cNvPr id="12" name="Picture 9">
            <a:extLst>
              <a:ext uri="{FF2B5EF4-FFF2-40B4-BE49-F238E27FC236}">
                <a16:creationId xmlns:a16="http://schemas.microsoft.com/office/drawing/2014/main" id="{8F8430FD-BAA2-4244-BEA4-55897EA22C41}"/>
              </a:ext>
            </a:extLst>
          </p:cNvPr>
          <p:cNvPicPr>
            <a:picLocks noChangeAspect="1"/>
          </p:cNvPicPr>
          <p:nvPr/>
        </p:nvPicPr>
        <p:blipFill rotWithShape="1">
          <a:blip r:embed="rId5"/>
          <a:srcRect l="83718" t="16185" r="210" b="19240"/>
          <a:stretch/>
        </p:blipFill>
        <p:spPr>
          <a:xfrm>
            <a:off x="8941493" y="4525770"/>
            <a:ext cx="3247159" cy="2328525"/>
          </a:xfrm>
          <a:prstGeom prst="rect">
            <a:avLst/>
          </a:prstGeom>
        </p:spPr>
      </p:pic>
      <p:pic>
        <p:nvPicPr>
          <p:cNvPr id="13" name="Picture 9">
            <a:extLst>
              <a:ext uri="{FF2B5EF4-FFF2-40B4-BE49-F238E27FC236}">
                <a16:creationId xmlns:a16="http://schemas.microsoft.com/office/drawing/2014/main" id="{56022EDA-9C99-41ED-9C21-3EE0E1B83B39}"/>
              </a:ext>
            </a:extLst>
          </p:cNvPr>
          <p:cNvPicPr>
            <a:picLocks noChangeAspect="1"/>
          </p:cNvPicPr>
          <p:nvPr/>
        </p:nvPicPr>
        <p:blipFill rotWithShape="1">
          <a:blip r:embed="rId5"/>
          <a:srcRect t="16112" r="86766" b="20107"/>
          <a:stretch/>
        </p:blipFill>
        <p:spPr>
          <a:xfrm>
            <a:off x="-4175" y="4554441"/>
            <a:ext cx="2013889" cy="2299894"/>
          </a:xfrm>
          <a:prstGeom prst="rect">
            <a:avLst/>
          </a:prstGeom>
        </p:spPr>
      </p:pic>
    </p:spTree>
    <p:extLst>
      <p:ext uri="{BB962C8B-B14F-4D97-AF65-F5344CB8AC3E}">
        <p14:creationId xmlns:p14="http://schemas.microsoft.com/office/powerpoint/2010/main" val="2072932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646E12-0101-4F38-BE55-A8B73816D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95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BD42589-FCC9-49E6-933F-D92AC0F08067}"/>
              </a:ext>
            </a:extLst>
          </p:cNvPr>
          <p:cNvSpPr>
            <a:spLocks noGrp="1"/>
          </p:cNvSpPr>
          <p:nvPr>
            <p:ph type="title"/>
          </p:nvPr>
        </p:nvSpPr>
        <p:spPr>
          <a:xfrm>
            <a:off x="33990" y="1426150"/>
            <a:ext cx="4562026" cy="1255469"/>
          </a:xfrm>
        </p:spPr>
        <p:txBody>
          <a:bodyPr>
            <a:noAutofit/>
          </a:bodyPr>
          <a:lstStyle/>
          <a:p>
            <a:r>
              <a:rPr lang="en-US" sz="5400" b="1">
                <a:solidFill>
                  <a:schemeClr val="bg1"/>
                </a:solidFill>
                <a:latin typeface="Arial"/>
                <a:cs typeface="Aldhabi"/>
              </a:rPr>
              <a:t>Incorporating a plant-based diet  </a:t>
            </a:r>
          </a:p>
        </p:txBody>
      </p:sp>
      <p:sp>
        <p:nvSpPr>
          <p:cNvPr id="3" name="Content Placeholder 2">
            <a:extLst>
              <a:ext uri="{FF2B5EF4-FFF2-40B4-BE49-F238E27FC236}">
                <a16:creationId xmlns:a16="http://schemas.microsoft.com/office/drawing/2014/main" id="{60E27A69-104D-4112-9EDA-A42D7CFACBF7}"/>
              </a:ext>
            </a:extLst>
          </p:cNvPr>
          <p:cNvSpPr>
            <a:spLocks noGrp="1"/>
          </p:cNvSpPr>
          <p:nvPr>
            <p:ph idx="1"/>
          </p:nvPr>
        </p:nvSpPr>
        <p:spPr>
          <a:xfrm>
            <a:off x="228884" y="3535268"/>
            <a:ext cx="4016116" cy="2307870"/>
          </a:xfrm>
        </p:spPr>
        <p:txBody>
          <a:bodyPr anchor="t">
            <a:normAutofit/>
          </a:bodyPr>
          <a:lstStyle/>
          <a:p>
            <a:pPr marL="182245" indent="-182245"/>
            <a:r>
              <a:rPr lang="en-US" b="1">
                <a:solidFill>
                  <a:srgbClr val="FFFFFF"/>
                </a:solidFill>
                <a:ea typeface="+mn-lt"/>
                <a:cs typeface="+mn-lt"/>
              </a:rPr>
              <a:t>Beef</a:t>
            </a:r>
            <a:r>
              <a:rPr lang="en-US">
                <a:solidFill>
                  <a:srgbClr val="FFFFFF"/>
                </a:solidFill>
                <a:ea typeface="+mn-lt"/>
                <a:cs typeface="+mn-lt"/>
              </a:rPr>
              <a:t> production is the top driver of deforestation in the world's tropical forests. </a:t>
            </a:r>
          </a:p>
          <a:p>
            <a:pPr marL="182245" indent="-182245"/>
            <a:r>
              <a:rPr lang="en-US">
                <a:solidFill>
                  <a:srgbClr val="FFFFFF"/>
                </a:solidFill>
              </a:rPr>
              <a:t>Just above landfills, Ruminants/cattle are the 2nd leading cause of human-related methane emmissions. </a:t>
            </a:r>
          </a:p>
        </p:txBody>
      </p:sp>
      <p:pic>
        <p:nvPicPr>
          <p:cNvPr id="4" name="Picture 4">
            <a:extLst>
              <a:ext uri="{FF2B5EF4-FFF2-40B4-BE49-F238E27FC236}">
                <a16:creationId xmlns:a16="http://schemas.microsoft.com/office/drawing/2014/main" id="{F90EEC73-0A3B-4725-B61E-D47C5BD5893B}"/>
              </a:ext>
            </a:extLst>
          </p:cNvPr>
          <p:cNvPicPr>
            <a:picLocks noChangeAspect="1"/>
          </p:cNvPicPr>
          <p:nvPr/>
        </p:nvPicPr>
        <p:blipFill rotWithShape="1">
          <a:blip r:embed="rId3"/>
          <a:srcRect r="-415" b="12319"/>
          <a:stretch/>
        </p:blipFill>
        <p:spPr>
          <a:xfrm>
            <a:off x="5911072" y="759599"/>
            <a:ext cx="4646549" cy="5330650"/>
          </a:xfrm>
          <a:prstGeom prst="rect">
            <a:avLst/>
          </a:prstGeom>
        </p:spPr>
      </p:pic>
    </p:spTree>
    <p:extLst>
      <p:ext uri="{BB962C8B-B14F-4D97-AF65-F5344CB8AC3E}">
        <p14:creationId xmlns:p14="http://schemas.microsoft.com/office/powerpoint/2010/main" val="3229826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97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8D6C122C-C001-494F-B5BF-824FA89DF2BE}"/>
              </a:ext>
            </a:extLst>
          </p:cNvPr>
          <p:cNvSpPr>
            <a:spLocks noGrp="1"/>
          </p:cNvSpPr>
          <p:nvPr>
            <p:ph type="title"/>
          </p:nvPr>
        </p:nvSpPr>
        <p:spPr>
          <a:xfrm>
            <a:off x="481124" y="4738317"/>
            <a:ext cx="6594189" cy="1625210"/>
          </a:xfrm>
          <a:solidFill>
            <a:schemeClr val="accent5">
              <a:lumMod val="20000"/>
              <a:lumOff val="80000"/>
            </a:schemeClr>
          </a:solidFill>
        </p:spPr>
        <p:txBody>
          <a:bodyPr>
            <a:normAutofit/>
          </a:bodyPr>
          <a:lstStyle/>
          <a:p>
            <a:pPr algn="r"/>
            <a:r>
              <a:rPr lang="en-US">
                <a:solidFill>
                  <a:schemeClr val="tx1">
                    <a:lumMod val="50000"/>
                    <a:lumOff val="50000"/>
                  </a:schemeClr>
                </a:solidFill>
                <a:cs typeface="Calibri Light"/>
              </a:rPr>
              <a:t>Food Waste </a:t>
            </a:r>
            <a:endParaRPr lang="en-US">
              <a:solidFill>
                <a:schemeClr val="tx1">
                  <a:lumMod val="50000"/>
                  <a:lumOff val="50000"/>
                </a:schemeClr>
              </a:solidFill>
            </a:endParaRPr>
          </a:p>
        </p:txBody>
      </p:sp>
      <p:pic>
        <p:nvPicPr>
          <p:cNvPr id="4" name="Picture 4">
            <a:extLst>
              <a:ext uri="{FF2B5EF4-FFF2-40B4-BE49-F238E27FC236}">
                <a16:creationId xmlns:a16="http://schemas.microsoft.com/office/drawing/2014/main" id="{3F77E319-2EA7-466E-BF9A-99A5F7AE2732}"/>
              </a:ext>
            </a:extLst>
          </p:cNvPr>
          <p:cNvPicPr>
            <a:picLocks noChangeAspect="1"/>
          </p:cNvPicPr>
          <p:nvPr/>
        </p:nvPicPr>
        <p:blipFill rotWithShape="1">
          <a:blip r:embed="rId3"/>
          <a:srcRect l="30088" r="13970" b="-2"/>
          <a:stretch/>
        </p:blipFill>
        <p:spPr>
          <a:xfrm>
            <a:off x="327547" y="321733"/>
            <a:ext cx="3448718"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Content Placeholder 2">
            <a:extLst>
              <a:ext uri="{FF2B5EF4-FFF2-40B4-BE49-F238E27FC236}">
                <a16:creationId xmlns:a16="http://schemas.microsoft.com/office/drawing/2014/main" id="{16877A4D-4519-418D-A029-B3A6A209A8C5}"/>
              </a:ext>
            </a:extLst>
          </p:cNvPr>
          <p:cNvSpPr>
            <a:spLocks noGrp="1"/>
          </p:cNvSpPr>
          <p:nvPr>
            <p:ph idx="1"/>
          </p:nvPr>
        </p:nvSpPr>
        <p:spPr>
          <a:xfrm>
            <a:off x="7833513" y="1439644"/>
            <a:ext cx="3741497" cy="4342538"/>
          </a:xfrm>
        </p:spPr>
        <p:txBody>
          <a:bodyPr vert="horz" lIns="0" tIns="45720" rIns="0" bIns="45720" rtlCol="0" anchor="ctr">
            <a:noAutofit/>
          </a:bodyPr>
          <a:lstStyle/>
          <a:p>
            <a:pPr marL="0" indent="0">
              <a:buNone/>
            </a:pPr>
            <a:endParaRPr lang="en-US" sz="2000">
              <a:solidFill>
                <a:srgbClr val="FFFFFF"/>
              </a:solidFill>
              <a:cs typeface="Calibri"/>
            </a:endParaRPr>
          </a:p>
          <a:p>
            <a:pPr algn="ctr"/>
            <a:endParaRPr lang="en-US" sz="2800">
              <a:solidFill>
                <a:schemeClr val="bg1"/>
              </a:solidFill>
              <a:cs typeface="Calibri"/>
            </a:endParaRPr>
          </a:p>
          <a:p>
            <a:pPr algn="ctr"/>
            <a:r>
              <a:rPr lang="en-US" sz="2800">
                <a:solidFill>
                  <a:schemeClr val="bg1"/>
                </a:solidFill>
                <a:ea typeface="+mn-lt"/>
                <a:cs typeface="+mn-lt"/>
              </a:rPr>
              <a:t>Landfills are the 3rd largest methane emitters in the world. </a:t>
            </a:r>
          </a:p>
          <a:p>
            <a:pPr algn="ctr"/>
            <a:endParaRPr lang="en-US" sz="2800">
              <a:solidFill>
                <a:schemeClr val="bg1"/>
              </a:solidFill>
              <a:cs typeface="Calibri"/>
            </a:endParaRPr>
          </a:p>
          <a:p>
            <a:r>
              <a:rPr lang="en-US" sz="2800" b="1" u="sng">
                <a:solidFill>
                  <a:schemeClr val="bg1"/>
                </a:solidFill>
                <a:cs typeface="Calibri"/>
              </a:rPr>
              <a:t>Prevent food waste by:</a:t>
            </a:r>
          </a:p>
          <a:p>
            <a:pPr>
              <a:lnSpc>
                <a:spcPct val="100000"/>
              </a:lnSpc>
              <a:spcBef>
                <a:spcPts val="0"/>
              </a:spcBef>
              <a:spcAft>
                <a:spcPts val="0"/>
              </a:spcAft>
              <a:buFont typeface="Arial" panose="020B0602020104020603" pitchFamily="34" charset="0"/>
              <a:buChar char="•"/>
            </a:pPr>
            <a:r>
              <a:rPr lang="en-US" sz="2800">
                <a:solidFill>
                  <a:schemeClr val="bg1"/>
                </a:solidFill>
                <a:cs typeface="Calibri"/>
              </a:rPr>
              <a:t>Eat your whole meal</a:t>
            </a:r>
          </a:p>
          <a:p>
            <a:pPr>
              <a:lnSpc>
                <a:spcPct val="100000"/>
              </a:lnSpc>
              <a:spcBef>
                <a:spcPts val="0"/>
              </a:spcBef>
              <a:spcAft>
                <a:spcPts val="0"/>
              </a:spcAft>
              <a:buFont typeface="Arial" panose="020B0602020104020603" pitchFamily="34" charset="0"/>
              <a:buChar char="•"/>
            </a:pPr>
            <a:r>
              <a:rPr lang="en-US" sz="2800">
                <a:solidFill>
                  <a:schemeClr val="bg1"/>
                </a:solidFill>
                <a:cs typeface="Calibri"/>
              </a:rPr>
              <a:t>Eat your leftovers</a:t>
            </a:r>
            <a:endParaRPr lang="en-US">
              <a:solidFill>
                <a:schemeClr val="bg1"/>
              </a:solidFill>
            </a:endParaRPr>
          </a:p>
          <a:p>
            <a:pPr>
              <a:lnSpc>
                <a:spcPct val="100000"/>
              </a:lnSpc>
              <a:spcBef>
                <a:spcPts val="0"/>
              </a:spcBef>
              <a:spcAft>
                <a:spcPts val="0"/>
              </a:spcAft>
              <a:buFont typeface="Arial" panose="020B0602020104020603" pitchFamily="34" charset="0"/>
              <a:buChar char="•"/>
            </a:pPr>
            <a:r>
              <a:rPr lang="en-US" sz="2800">
                <a:solidFill>
                  <a:schemeClr val="bg1"/>
                </a:solidFill>
                <a:cs typeface="Calibri"/>
              </a:rPr>
              <a:t>Compost / garden</a:t>
            </a:r>
          </a:p>
          <a:p>
            <a:pPr>
              <a:lnSpc>
                <a:spcPct val="100000"/>
              </a:lnSpc>
              <a:spcBef>
                <a:spcPts val="0"/>
              </a:spcBef>
              <a:spcAft>
                <a:spcPts val="0"/>
              </a:spcAft>
              <a:buFont typeface="Arial" panose="020B0602020104020603" pitchFamily="34" charset="0"/>
              <a:buChar char="•"/>
            </a:pPr>
            <a:r>
              <a:rPr lang="en-US" sz="2800">
                <a:solidFill>
                  <a:schemeClr val="bg1"/>
                </a:solidFill>
                <a:cs typeface="Calibri"/>
              </a:rPr>
              <a:t>Buy less food</a:t>
            </a:r>
          </a:p>
          <a:p>
            <a:pPr marL="0" indent="0">
              <a:lnSpc>
                <a:spcPct val="100000"/>
              </a:lnSpc>
              <a:spcBef>
                <a:spcPts val="0"/>
              </a:spcBef>
              <a:spcAft>
                <a:spcPts val="0"/>
              </a:spcAft>
              <a:buNone/>
            </a:pPr>
            <a:endParaRPr lang="en-US" sz="2800" dirty="0">
              <a:solidFill>
                <a:schemeClr val="bg1"/>
              </a:solidFill>
              <a:cs typeface="Calibri"/>
            </a:endParaRPr>
          </a:p>
          <a:p>
            <a:endParaRPr lang="en-US" sz="2000">
              <a:solidFill>
                <a:srgbClr val="FFFFFF"/>
              </a:solidFill>
              <a:cs typeface="Calibri"/>
            </a:endParaRPr>
          </a:p>
          <a:p>
            <a:endParaRPr lang="en-US" sz="1700">
              <a:solidFill>
                <a:srgbClr val="FFFFFF"/>
              </a:solidFill>
              <a:cs typeface="Calibri"/>
            </a:endParaRPr>
          </a:p>
          <a:p>
            <a:endParaRPr lang="en-US" sz="1700">
              <a:solidFill>
                <a:srgbClr val="FFFFFF"/>
              </a:solidFill>
              <a:cs typeface="Calibri"/>
            </a:endParaRPr>
          </a:p>
          <a:p>
            <a:endParaRPr lang="en-US" sz="1700">
              <a:solidFill>
                <a:srgbClr val="FFFFFF"/>
              </a:solidFill>
              <a:cs typeface="Calibri"/>
            </a:endParaRPr>
          </a:p>
        </p:txBody>
      </p:sp>
      <p:pic>
        <p:nvPicPr>
          <p:cNvPr id="6" name="Picture 6">
            <a:extLst>
              <a:ext uri="{FF2B5EF4-FFF2-40B4-BE49-F238E27FC236}">
                <a16:creationId xmlns:a16="http://schemas.microsoft.com/office/drawing/2014/main" id="{51EE4D80-7783-4571-916F-5560446B252F}"/>
              </a:ext>
            </a:extLst>
          </p:cNvPr>
          <p:cNvPicPr>
            <a:picLocks noChangeAspect="1"/>
          </p:cNvPicPr>
          <p:nvPr/>
        </p:nvPicPr>
        <p:blipFill rotWithShape="1">
          <a:blip r:embed="rId4"/>
          <a:srcRect l="5038" r="4374" b="3679"/>
          <a:stretch/>
        </p:blipFill>
        <p:spPr>
          <a:xfrm>
            <a:off x="3778958" y="659618"/>
            <a:ext cx="3750892" cy="3517825"/>
          </a:xfrm>
          <a:prstGeom prst="rect">
            <a:avLst/>
          </a:prstGeom>
        </p:spPr>
      </p:pic>
    </p:spTree>
    <p:extLst>
      <p:ext uri="{BB962C8B-B14F-4D97-AF65-F5344CB8AC3E}">
        <p14:creationId xmlns:p14="http://schemas.microsoft.com/office/powerpoint/2010/main" val="4182082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DE5E9C2-E241-427F-9602-B75D1E0F51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A006200-4AA8-476D-967F-EAE7170F68DC}"/>
              </a:ext>
            </a:extLst>
          </p:cNvPr>
          <p:cNvSpPr>
            <a:spLocks noGrp="1"/>
          </p:cNvSpPr>
          <p:nvPr>
            <p:ph type="title"/>
          </p:nvPr>
        </p:nvSpPr>
        <p:spPr>
          <a:xfrm>
            <a:off x="289248" y="1123837"/>
            <a:ext cx="6451110" cy="1255469"/>
          </a:xfrm>
        </p:spPr>
        <p:txBody>
          <a:bodyPr vert="horz" lIns="91440" tIns="45720" rIns="91440" bIns="45720" rtlCol="0" anchor="ctr">
            <a:noAutofit/>
          </a:bodyPr>
          <a:lstStyle/>
          <a:p>
            <a:pPr eaLnBrk="1" fontAlgn="auto" hangingPunct="1">
              <a:spcAft>
                <a:spcPts val="0"/>
              </a:spcAft>
              <a:defRPr/>
            </a:pPr>
            <a:r>
              <a:rPr lang="en-US" sz="4400" b="1">
                <a:latin typeface="Arial Black"/>
              </a:rPr>
              <a:t>Go Zero Waste Grocery Shopping </a:t>
            </a:r>
          </a:p>
        </p:txBody>
      </p:sp>
      <p:sp>
        <p:nvSpPr>
          <p:cNvPr id="3" name="Content Placeholder 2">
            <a:extLst>
              <a:ext uri="{FF2B5EF4-FFF2-40B4-BE49-F238E27FC236}">
                <a16:creationId xmlns:a16="http://schemas.microsoft.com/office/drawing/2014/main" id="{D2B86918-327D-43D4-8908-79CA3DDD27BC}"/>
              </a:ext>
            </a:extLst>
          </p:cNvPr>
          <p:cNvSpPr>
            <a:spLocks noGrp="1"/>
          </p:cNvSpPr>
          <p:nvPr>
            <p:ph idx="1"/>
          </p:nvPr>
        </p:nvSpPr>
        <p:spPr>
          <a:xfrm>
            <a:off x="289248" y="2879489"/>
            <a:ext cx="6451109" cy="2441149"/>
          </a:xfrm>
        </p:spPr>
        <p:txBody>
          <a:bodyPr rtlCol="0" anchor="t">
            <a:normAutofit lnSpcReduction="10000"/>
          </a:bodyPr>
          <a:lstStyle/>
          <a:p>
            <a:pPr marL="182880" indent="-182880" eaLnBrk="1" fontAlgn="auto" hangingPunct="1">
              <a:spcAft>
                <a:spcPts val="0"/>
              </a:spcAft>
              <a:buClr>
                <a:srgbClr val="689D9B"/>
              </a:buClr>
              <a:defRPr/>
            </a:pPr>
            <a:r>
              <a:rPr lang="en-US" sz="2400" b="1">
                <a:solidFill>
                  <a:srgbClr val="FFFFFF"/>
                </a:solidFill>
                <a:ea typeface="+mn-lt"/>
                <a:cs typeface="+mn-lt"/>
              </a:rPr>
              <a:t>Avoid Plastic &amp; Styrofoam</a:t>
            </a:r>
            <a:endParaRPr lang="en-US" sz="2400">
              <a:solidFill>
                <a:srgbClr val="FFFFFF"/>
              </a:solidFill>
              <a:ea typeface="+mn-lt"/>
              <a:cs typeface="Arial"/>
            </a:endParaRPr>
          </a:p>
          <a:p>
            <a:pPr marL="686435" lvl="1" indent="-182245">
              <a:spcAft>
                <a:spcPts val="0"/>
              </a:spcAft>
              <a:buClr>
                <a:srgbClr val="689D9B"/>
              </a:buClr>
              <a:defRPr/>
            </a:pPr>
            <a:r>
              <a:rPr lang="en-US" b="1">
                <a:solidFill>
                  <a:srgbClr val="FFFFFF"/>
                </a:solidFill>
                <a:cs typeface="Arial"/>
              </a:rPr>
              <a:t>Choose aluminim, glass, or paper </a:t>
            </a:r>
          </a:p>
          <a:p>
            <a:pPr marL="182880" indent="-182880">
              <a:spcAft>
                <a:spcPts val="0"/>
              </a:spcAft>
              <a:buClr>
                <a:srgbClr val="689D9B"/>
              </a:buClr>
              <a:defRPr/>
            </a:pPr>
            <a:r>
              <a:rPr lang="en-US" sz="2400" b="1">
                <a:solidFill>
                  <a:srgbClr val="FFFFFF"/>
                </a:solidFill>
                <a:cs typeface="Arial"/>
              </a:rPr>
              <a:t>Buy larger containers </a:t>
            </a:r>
          </a:p>
          <a:p>
            <a:pPr marL="182880" indent="-182880">
              <a:spcAft>
                <a:spcPts val="0"/>
              </a:spcAft>
              <a:buClr>
                <a:srgbClr val="689D9B"/>
              </a:buClr>
              <a:defRPr/>
            </a:pPr>
            <a:r>
              <a:rPr lang="en-US" sz="2400" b="1">
                <a:solidFill>
                  <a:srgbClr val="FFFFFF"/>
                </a:solidFill>
                <a:ea typeface="+mn-lt"/>
                <a:cs typeface="Arial"/>
              </a:rPr>
              <a:t>Buy imperfect</a:t>
            </a:r>
          </a:p>
          <a:p>
            <a:pPr marL="182880" indent="-182880">
              <a:spcAft>
                <a:spcPts val="0"/>
              </a:spcAft>
              <a:buClr>
                <a:srgbClr val="689D9B"/>
              </a:buClr>
              <a:defRPr/>
            </a:pPr>
            <a:r>
              <a:rPr lang="en-US" sz="2400" b="1">
                <a:solidFill>
                  <a:schemeClr val="bg1"/>
                </a:solidFill>
                <a:ea typeface="+mn-lt"/>
                <a:cs typeface="+mn-lt"/>
              </a:rPr>
              <a:t>Buy in Bulk </a:t>
            </a:r>
          </a:p>
          <a:p>
            <a:pPr marL="686435" lvl="1" indent="-182880">
              <a:spcAft>
                <a:spcPts val="0"/>
              </a:spcAft>
              <a:buClr>
                <a:srgbClr val="689D9B"/>
              </a:buClr>
              <a:defRPr/>
            </a:pPr>
            <a:r>
              <a:rPr lang="en-US" sz="2000" b="1">
                <a:solidFill>
                  <a:schemeClr val="bg1"/>
                </a:solidFill>
                <a:ea typeface="+mn-lt"/>
                <a:cs typeface="Arial"/>
              </a:rPr>
              <a:t>Eco-Now (</a:t>
            </a:r>
            <a:r>
              <a:rPr lang="en-US" sz="2000" b="1">
                <a:solidFill>
                  <a:schemeClr val="bg1"/>
                </a:solidFill>
                <a:ea typeface="+mn-lt"/>
                <a:cs typeface="+mn-lt"/>
              </a:rPr>
              <a:t>3521 Main St, Riverside, CA 92501)</a:t>
            </a:r>
            <a:endParaRPr lang="en-US" sz="2000" b="1">
              <a:solidFill>
                <a:schemeClr val="bg1"/>
              </a:solidFill>
              <a:ea typeface="+mn-lt"/>
              <a:cs typeface="Arial"/>
            </a:endParaRPr>
          </a:p>
          <a:p>
            <a:pPr marL="182880" indent="-182880">
              <a:spcAft>
                <a:spcPts val="0"/>
              </a:spcAft>
              <a:buClr>
                <a:srgbClr val="689D9B"/>
              </a:buClr>
              <a:defRPr/>
            </a:pPr>
            <a:endParaRPr lang="en-US" b="1">
              <a:solidFill>
                <a:srgbClr val="FFFFFF"/>
              </a:solidFill>
              <a:cs typeface="Arial"/>
            </a:endParaRPr>
          </a:p>
          <a:p>
            <a:pPr marL="0" indent="0">
              <a:buClr>
                <a:srgbClr val="689D9B"/>
              </a:buClr>
              <a:buNone/>
              <a:defRPr/>
            </a:pPr>
            <a:endParaRPr lang="en-US">
              <a:cs typeface="Arial"/>
            </a:endParaRPr>
          </a:p>
          <a:p>
            <a:pPr marL="182880" indent="-182880">
              <a:spcAft>
                <a:spcPts val="0"/>
              </a:spcAft>
              <a:buClr>
                <a:srgbClr val="689D9B"/>
              </a:buClr>
              <a:defRPr/>
            </a:pPr>
            <a:endParaRPr lang="en-US" b="1">
              <a:solidFill>
                <a:srgbClr val="FFFFFF"/>
              </a:solidFill>
              <a:cs typeface="Arial"/>
            </a:endParaRPr>
          </a:p>
          <a:p>
            <a:pPr marL="182880" indent="-182880">
              <a:spcAft>
                <a:spcPts val="0"/>
              </a:spcAft>
              <a:buClr>
                <a:srgbClr val="689D9B"/>
              </a:buClr>
              <a:defRPr/>
            </a:pPr>
            <a:endParaRPr lang="en-US" b="1">
              <a:solidFill>
                <a:srgbClr val="FFFFFF"/>
              </a:solidFill>
              <a:cs typeface="Arial"/>
            </a:endParaRPr>
          </a:p>
        </p:txBody>
      </p:sp>
      <p:pic>
        <p:nvPicPr>
          <p:cNvPr id="4" name="Picture 4">
            <a:extLst>
              <a:ext uri="{FF2B5EF4-FFF2-40B4-BE49-F238E27FC236}">
                <a16:creationId xmlns:a16="http://schemas.microsoft.com/office/drawing/2014/main" id="{3AAA1438-BFE0-45C2-85B1-4654CDB52714}"/>
              </a:ext>
            </a:extLst>
          </p:cNvPr>
          <p:cNvPicPr>
            <a:picLocks noChangeAspect="1"/>
          </p:cNvPicPr>
          <p:nvPr/>
        </p:nvPicPr>
        <p:blipFill rotWithShape="1">
          <a:blip r:embed="rId3"/>
          <a:srcRect l="2422" r="3069" b="-5"/>
          <a:stretch/>
        </p:blipFill>
        <p:spPr>
          <a:xfrm>
            <a:off x="7545032" y="758953"/>
            <a:ext cx="3778286" cy="53306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descr="&quot;&quot;">
            <a:extLst>
              <a:ext uri="{FF2B5EF4-FFF2-40B4-BE49-F238E27FC236}">
                <a16:creationId xmlns:a16="http://schemas.microsoft.com/office/drawing/2014/main" id="{DE7809C6-E922-4799-98AF-2ECC86588204}"/>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3" name="Rectangle 72" descr="&quot;&quot;">
            <a:extLst>
              <a:ext uri="{FF2B5EF4-FFF2-40B4-BE49-F238E27FC236}">
                <a16:creationId xmlns:a16="http://schemas.microsoft.com/office/drawing/2014/main" id="{A3E6E2AC-09E3-4290-93E4-FA7F3FFFE179}"/>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a:extLst>
              <a:ext uri="{FF2B5EF4-FFF2-40B4-BE49-F238E27FC236}">
                <a16:creationId xmlns:a16="http://schemas.microsoft.com/office/drawing/2014/main" id="{DF424C1B-3DE2-4A9F-B7A1-CFE07C4ADEDB}"/>
              </a:ext>
            </a:extLst>
          </p:cNvPr>
          <p:cNvSpPr>
            <a:spLocks noGrp="1"/>
          </p:cNvSpPr>
          <p:nvPr>
            <p:ph type="title"/>
          </p:nvPr>
        </p:nvSpPr>
        <p:spPr>
          <a:xfrm>
            <a:off x="92075" y="358885"/>
            <a:ext cx="5620406" cy="1350963"/>
          </a:xfrm>
        </p:spPr>
        <p:txBody>
          <a:bodyPr rtlCol="0">
            <a:noAutofit/>
          </a:bodyPr>
          <a:lstStyle/>
          <a:p>
            <a:pPr algn="ctr" eaLnBrk="1" fontAlgn="auto" hangingPunct="1">
              <a:spcAft>
                <a:spcPts val="0"/>
              </a:spcAft>
              <a:defRPr/>
            </a:pPr>
            <a:r>
              <a:rPr lang="en-US" sz="8000" b="1">
                <a:solidFill>
                  <a:schemeClr val="tx1">
                    <a:lumMod val="85000"/>
                    <a:lumOff val="15000"/>
                  </a:schemeClr>
                </a:solidFill>
              </a:rPr>
              <a:t>Wardrobe </a:t>
            </a:r>
            <a:endParaRPr lang="en-US" sz="8000" b="1">
              <a:solidFill>
                <a:schemeClr val="tx1">
                  <a:lumMod val="85000"/>
                  <a:lumOff val="15000"/>
                </a:schemeClr>
              </a:solidFill>
              <a:cs typeface="Calibri Light"/>
            </a:endParaRPr>
          </a:p>
        </p:txBody>
      </p:sp>
      <p:sp>
        <p:nvSpPr>
          <p:cNvPr id="33797" name="Content Placeholder 2">
            <a:extLst>
              <a:ext uri="{FF2B5EF4-FFF2-40B4-BE49-F238E27FC236}">
                <a16:creationId xmlns:a16="http://schemas.microsoft.com/office/drawing/2014/main" id="{7D138EC0-0D36-4627-BD43-898519413875}"/>
              </a:ext>
            </a:extLst>
          </p:cNvPr>
          <p:cNvSpPr>
            <a:spLocks noGrp="1"/>
          </p:cNvSpPr>
          <p:nvPr>
            <p:ph idx="1"/>
          </p:nvPr>
        </p:nvSpPr>
        <p:spPr>
          <a:xfrm>
            <a:off x="749300" y="1971675"/>
            <a:ext cx="4968875" cy="1146175"/>
          </a:xfrm>
          <a:solidFill>
            <a:schemeClr val="accent4">
              <a:lumMod val="40000"/>
              <a:lumOff val="60000"/>
            </a:schemeClr>
          </a:solidFill>
          <a:ln w="57150">
            <a:miter lim="800000"/>
            <a:headEnd/>
            <a:tailEnd/>
          </a:ln>
        </p:spPr>
        <p:txBody>
          <a:bodyPr anchor="ctr"/>
          <a:lstStyle/>
          <a:p>
            <a:pPr marL="0" indent="0" eaLnBrk="1" hangingPunct="1">
              <a:buFont typeface="Arial" panose="020B0604020202020204" pitchFamily="34" charset="0"/>
              <a:buNone/>
              <a:defRPr/>
            </a:pPr>
            <a:r>
              <a:rPr lang="en-US" altLang="en-US" sz="2400">
                <a:latin typeface="Arial" panose="020B0604020202020204" pitchFamily="34" charset="0"/>
                <a:cs typeface="Arial" panose="020B0604020202020204" pitchFamily="34" charset="0"/>
              </a:rPr>
              <a:t>The U.S. generates an average of 25 billion pounds of textiles per year.</a:t>
            </a:r>
          </a:p>
        </p:txBody>
      </p:sp>
      <p:pic>
        <p:nvPicPr>
          <p:cNvPr id="1026" name="Picture 2" descr="The Facts about Textile Waste (Infographic) - Harmony">
            <a:extLst>
              <a:ext uri="{FF2B5EF4-FFF2-40B4-BE49-F238E27FC236}">
                <a16:creationId xmlns:a16="http://schemas.microsoft.com/office/drawing/2014/main" id="{43EA8E62-8416-47A3-8093-E50CFEE8D67D}"/>
              </a:ext>
            </a:extLst>
          </p:cNvPr>
          <p:cNvPicPr>
            <a:picLocks noChangeAspect="1" noChangeArrowheads="1"/>
          </p:cNvPicPr>
          <p:nvPr/>
        </p:nvPicPr>
        <p:blipFill rotWithShape="1">
          <a:blip r:embed="rId3"/>
          <a:srcRect t="16105" r="-1" b="18158"/>
          <a:stretch/>
        </p:blipFill>
        <p:spPr bwMode="auto">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p:spPr>
      </p:pic>
      <p:sp>
        <p:nvSpPr>
          <p:cNvPr id="13" name="TextBox 12">
            <a:extLst>
              <a:ext uri="{FF2B5EF4-FFF2-40B4-BE49-F238E27FC236}">
                <a16:creationId xmlns:a16="http://schemas.microsoft.com/office/drawing/2014/main" id="{98BB670E-24C2-471D-9B04-41603AF6322C}"/>
              </a:ext>
            </a:extLst>
          </p:cNvPr>
          <p:cNvSpPr txBox="1"/>
          <p:nvPr/>
        </p:nvSpPr>
        <p:spPr>
          <a:xfrm>
            <a:off x="749300" y="5026025"/>
            <a:ext cx="4416425" cy="831850"/>
          </a:xfrm>
          <a:prstGeom prst="rect">
            <a:avLst/>
          </a:prstGeom>
          <a:solidFill>
            <a:schemeClr val="accent6">
              <a:lumMod val="40000"/>
              <a:lumOff val="60000"/>
            </a:schemeClr>
          </a:solidFill>
          <a:ln w="38100">
            <a:noFill/>
          </a:ln>
        </p:spPr>
        <p:txBody>
          <a:bodyPr anchor="ctr">
            <a:spAutoFit/>
          </a:bodyPr>
          <a:lstStyle/>
          <a:p>
            <a:pPr eaLnBrk="1" fontAlgn="auto" hangingPunct="1">
              <a:spcBef>
                <a:spcPts val="0"/>
              </a:spcBef>
              <a:spcAft>
                <a:spcPts val="0"/>
              </a:spcAft>
              <a:defRPr/>
            </a:pPr>
            <a:r>
              <a:rPr lang="en-US" sz="2400">
                <a:latin typeface="Arial" panose="020B0604020202020204" pitchFamily="34" charset="0"/>
                <a:ea typeface="+mn-lt"/>
                <a:cs typeface="Arial" panose="020B0604020202020204" pitchFamily="34" charset="0"/>
              </a:rPr>
              <a:t>Textiles make up just over 5% </a:t>
            </a:r>
          </a:p>
          <a:p>
            <a:pPr eaLnBrk="1" fontAlgn="auto" hangingPunct="1">
              <a:spcBef>
                <a:spcPts val="0"/>
              </a:spcBef>
              <a:spcAft>
                <a:spcPts val="0"/>
              </a:spcAft>
              <a:defRPr/>
            </a:pPr>
            <a:r>
              <a:rPr lang="en-US" sz="2400">
                <a:latin typeface="Arial" panose="020B0604020202020204" pitchFamily="34" charset="0"/>
                <a:ea typeface="+mn-lt"/>
                <a:cs typeface="Arial" panose="020B0604020202020204" pitchFamily="34" charset="0"/>
              </a:rPr>
              <a:t>of all municipal waste.</a:t>
            </a:r>
          </a:p>
        </p:txBody>
      </p:sp>
      <p:sp>
        <p:nvSpPr>
          <p:cNvPr id="34824" name="TextBox 14">
            <a:extLst>
              <a:ext uri="{FF2B5EF4-FFF2-40B4-BE49-F238E27FC236}">
                <a16:creationId xmlns:a16="http://schemas.microsoft.com/office/drawing/2014/main" id="{9325A419-4F24-45D2-B7E2-6170DB11AF09}"/>
              </a:ext>
            </a:extLst>
          </p:cNvPr>
          <p:cNvSpPr txBox="1">
            <a:spLocks noChangeArrowheads="1"/>
          </p:cNvSpPr>
          <p:nvPr/>
        </p:nvSpPr>
        <p:spPr bwMode="auto">
          <a:xfrm>
            <a:off x="749300" y="3287713"/>
            <a:ext cx="6094413" cy="1568450"/>
          </a:xfrm>
          <a:prstGeom prst="rect">
            <a:avLst/>
          </a:prstGeom>
          <a:solidFill>
            <a:srgbClr val="B4E4F5"/>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latin typeface="Arial" panose="020B0604020202020204" pitchFamily="34" charset="0"/>
                <a:cs typeface="Arial" panose="020B0604020202020204" pitchFamily="34" charset="0"/>
              </a:rPr>
              <a:t>According to the Council for Textile Recycling, the average US citizen throws away 82 pounds of clothing and other textiles annually.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descr="&quot;&quot;">
            <a:extLst>
              <a:ext uri="{FF2B5EF4-FFF2-40B4-BE49-F238E27FC236}">
                <a16:creationId xmlns:a16="http://schemas.microsoft.com/office/drawing/2014/main" id="{D3D0AD73-F58D-4730-8BFF-B72A222B8E10}"/>
              </a:ext>
            </a:extLst>
          </p:cNvPr>
          <p:cNvSpPr>
            <a:spLocks noGrp="1" noRot="1" noChangeAspect="1" noMove="1" noResize="1" noEditPoints="1" noAdjustHandles="1" noChangeArrowheads="1" noChangeShapeType="1" noTextEdit="1"/>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843" name="Title 1">
            <a:extLst>
              <a:ext uri="{FF2B5EF4-FFF2-40B4-BE49-F238E27FC236}">
                <a16:creationId xmlns:a16="http://schemas.microsoft.com/office/drawing/2014/main" id="{DA5C4CDE-7594-417F-A5EA-4EF7E8A6A372}"/>
              </a:ext>
            </a:extLst>
          </p:cNvPr>
          <p:cNvSpPr>
            <a:spLocks noGrp="1" noChangeArrowheads="1"/>
          </p:cNvSpPr>
          <p:nvPr>
            <p:ph type="title"/>
          </p:nvPr>
        </p:nvSpPr>
        <p:spPr>
          <a:xfrm>
            <a:off x="444500" y="784225"/>
            <a:ext cx="4865688" cy="1581150"/>
          </a:xfrm>
        </p:spPr>
        <p:txBody>
          <a:bodyPr anchor="b"/>
          <a:lstStyle/>
          <a:p>
            <a:pPr eaLnBrk="1" hangingPunct="1"/>
            <a:r>
              <a:rPr lang="en-US" altLang="en-US" sz="6600"/>
              <a:t>How to avoid textile waste </a:t>
            </a:r>
          </a:p>
        </p:txBody>
      </p:sp>
      <p:sp>
        <p:nvSpPr>
          <p:cNvPr id="20" name="sketchy line" descr="&quot;&quot;">
            <a:extLst>
              <a:ext uri="{FF2B5EF4-FFF2-40B4-BE49-F238E27FC236}">
                <a16:creationId xmlns:a16="http://schemas.microsoft.com/office/drawing/2014/main" id="{6C25586B-5E60-4A9E-82AF-ABCE1144197D}"/>
              </a:ext>
            </a:extLst>
          </p:cNvPr>
          <p:cNvSpPr>
            <a:spLocks noGrp="1" noRot="1" noChangeAspect="1" noMove="1" noResize="1" noEditPoints="1" noAdjustHandles="1" noChangeArrowheads="1" noChangeShapeType="1" noTextEdit="1"/>
          </p:cNvSpPr>
          <p:nvPr/>
        </p:nvSpPr>
        <p:spPr>
          <a:xfrm>
            <a:off x="639763" y="2587625"/>
            <a:ext cx="3475037" cy="17463"/>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a:extLst>
              <a:ext uri="{FF2B5EF4-FFF2-40B4-BE49-F238E27FC236}">
                <a16:creationId xmlns:a16="http://schemas.microsoft.com/office/drawing/2014/main" id="{225DD204-5102-49F8-94E7-9B35409CFDB4}"/>
              </a:ext>
            </a:extLst>
          </p:cNvPr>
          <p:cNvSpPr>
            <a:spLocks noGrp="1"/>
          </p:cNvSpPr>
          <p:nvPr>
            <p:ph idx="1"/>
          </p:nvPr>
        </p:nvSpPr>
        <p:spPr>
          <a:xfrm>
            <a:off x="600075" y="3111500"/>
            <a:ext cx="4554538" cy="3240088"/>
          </a:xfrm>
        </p:spPr>
        <p:txBody>
          <a:bodyPr rtlCol="0">
            <a:normAutofit/>
          </a:bodyPr>
          <a:lstStyle/>
          <a:p>
            <a:pPr eaLnBrk="1" fontAlgn="auto" hangingPunct="1">
              <a:spcAft>
                <a:spcPts val="0"/>
              </a:spcAft>
              <a:buClr>
                <a:schemeClr val="accent2">
                  <a:lumMod val="20000"/>
                  <a:lumOff val="80000"/>
                </a:schemeClr>
              </a:buClr>
              <a:defRPr/>
            </a:pPr>
            <a:r>
              <a:rPr lang="en-US" sz="2400">
                <a:latin typeface="Arial" panose="020B0604020202020204" pitchFamily="34" charset="0"/>
                <a:ea typeface="+mn-lt"/>
                <a:cs typeface="Arial" panose="020B0604020202020204" pitchFamily="34" charset="0"/>
              </a:rPr>
              <a:t>Buy Second Hand</a:t>
            </a:r>
          </a:p>
          <a:p>
            <a:pPr eaLnBrk="1" fontAlgn="auto" hangingPunct="1">
              <a:spcAft>
                <a:spcPts val="0"/>
              </a:spcAft>
              <a:buClr>
                <a:schemeClr val="accent2">
                  <a:lumMod val="20000"/>
                  <a:lumOff val="80000"/>
                </a:schemeClr>
              </a:buClr>
              <a:defRPr/>
            </a:pPr>
            <a:r>
              <a:rPr lang="en-US" sz="2400">
                <a:latin typeface="Arial" panose="020B0604020202020204" pitchFamily="34" charset="0"/>
                <a:ea typeface="+mn-lt"/>
                <a:cs typeface="Arial" panose="020B0604020202020204" pitchFamily="34" charset="0"/>
              </a:rPr>
              <a:t>Clothing swaps </a:t>
            </a:r>
          </a:p>
          <a:p>
            <a:pPr eaLnBrk="1" fontAlgn="auto" hangingPunct="1">
              <a:spcAft>
                <a:spcPts val="0"/>
              </a:spcAft>
              <a:buClr>
                <a:schemeClr val="accent2">
                  <a:lumMod val="20000"/>
                  <a:lumOff val="80000"/>
                </a:schemeClr>
              </a:buClr>
              <a:defRPr/>
            </a:pPr>
            <a:r>
              <a:rPr lang="en-US" sz="2400">
                <a:latin typeface="Arial" panose="020B0604020202020204" pitchFamily="34" charset="0"/>
                <a:ea typeface="+mn-lt"/>
                <a:cs typeface="Arial" panose="020B0604020202020204" pitchFamily="34" charset="0"/>
              </a:rPr>
              <a:t>Donate/ sell instead of throwing them away.</a:t>
            </a:r>
          </a:p>
          <a:p>
            <a:pPr eaLnBrk="1" fontAlgn="auto" hangingPunct="1">
              <a:spcAft>
                <a:spcPts val="0"/>
              </a:spcAft>
              <a:buClr>
                <a:schemeClr val="accent2">
                  <a:lumMod val="20000"/>
                  <a:lumOff val="80000"/>
                </a:schemeClr>
              </a:buClr>
              <a:defRPr/>
            </a:pPr>
            <a:r>
              <a:rPr lang="en-US" sz="2400">
                <a:latin typeface="Arial" panose="020B0604020202020204" pitchFamily="34" charset="0"/>
                <a:ea typeface="+mn-lt"/>
                <a:cs typeface="Arial" panose="020B0604020202020204" pitchFamily="34" charset="0"/>
              </a:rPr>
              <a:t>Make into rags </a:t>
            </a:r>
            <a:br>
              <a:rPr lang="en-US" sz="2200" b="1">
                <a:ea typeface="+mn-lt"/>
                <a:cs typeface="+mn-lt"/>
              </a:rPr>
            </a:br>
            <a:endParaRPr lang="en-US" sz="2200" b="1">
              <a:ea typeface="+mn-lt"/>
              <a:cs typeface="+mn-lt"/>
            </a:endParaRPr>
          </a:p>
          <a:p>
            <a:pPr eaLnBrk="1" fontAlgn="auto" hangingPunct="1">
              <a:spcAft>
                <a:spcPts val="0"/>
              </a:spcAft>
              <a:buClr>
                <a:srgbClr val="689D9B"/>
              </a:buClr>
              <a:defRPr/>
            </a:pPr>
            <a:endParaRPr lang="en-US" sz="2200" b="1">
              <a:ea typeface="+mn-lt"/>
              <a:cs typeface="+mn-lt"/>
            </a:endParaRPr>
          </a:p>
        </p:txBody>
      </p:sp>
      <p:pic>
        <p:nvPicPr>
          <p:cNvPr id="5" name="Picture 4" descr="A picture containing indoor&#10;&#10;Description automatically generated">
            <a:extLst>
              <a:ext uri="{FF2B5EF4-FFF2-40B4-BE49-F238E27FC236}">
                <a16:creationId xmlns:a16="http://schemas.microsoft.com/office/drawing/2014/main" id="{41BAEEA9-6A16-40E2-A6B1-E52612D70052}"/>
              </a:ext>
            </a:extLst>
          </p:cNvPr>
          <p:cNvPicPr>
            <a:picLocks noChangeAspect="1"/>
          </p:cNvPicPr>
          <p:nvPr/>
        </p:nvPicPr>
        <p:blipFill rotWithShape="1">
          <a:blip r:embed="rId3"/>
          <a:srcRect t="7398" r="1" b="1907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descr="&quot;&quot;">
            <a:extLst>
              <a:ext uri="{FF2B5EF4-FFF2-40B4-BE49-F238E27FC236}">
                <a16:creationId xmlns:a16="http://schemas.microsoft.com/office/drawing/2014/main" id="{3FF9979F-8655-475A-B637-3F6EE07C3BC9}"/>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8915" name="Picture 4" descr="A picture containing text&#10;&#10;Description automatically generated">
            <a:extLst>
              <a:ext uri="{FF2B5EF4-FFF2-40B4-BE49-F238E27FC236}">
                <a16:creationId xmlns:a16="http://schemas.microsoft.com/office/drawing/2014/main" id="{B9EA65BA-580B-433A-A416-E6C67E85E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578"/>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descr="&quot;&quot;">
            <a:extLst>
              <a:ext uri="{FF2B5EF4-FFF2-40B4-BE49-F238E27FC236}">
                <a16:creationId xmlns:a16="http://schemas.microsoft.com/office/drawing/2014/main" id="{A1ED0B3A-F065-4964-9D1D-44A22729EF14}"/>
              </a:ext>
            </a:extLst>
          </p:cNvPr>
          <p:cNvSpPr>
            <a:spLocks noGrp="1" noRot="1" noChangeAspect="1" noMove="1" noResize="1" noEditPoints="1" noAdjustHandles="1" noChangeArrowheads="1" noChangeShapeType="1" noTextEdit="1"/>
          </p:cNvSpPr>
          <p:nvPr/>
        </p:nvSpPr>
        <p:spPr>
          <a:xfrm>
            <a:off x="0" y="762000"/>
            <a:ext cx="7053263"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FF90E25-4636-4328-AA04-4E36BA51ED3E}"/>
              </a:ext>
            </a:extLst>
          </p:cNvPr>
          <p:cNvSpPr>
            <a:spLocks noGrp="1"/>
          </p:cNvSpPr>
          <p:nvPr>
            <p:ph type="title"/>
          </p:nvPr>
        </p:nvSpPr>
        <p:spPr>
          <a:xfrm>
            <a:off x="339779" y="1200419"/>
            <a:ext cx="6672263" cy="1566863"/>
          </a:xfrm>
        </p:spPr>
        <p:txBody>
          <a:bodyPr/>
          <a:lstStyle/>
          <a:p>
            <a:pPr eaLnBrk="1" fontAlgn="auto" hangingPunct="1">
              <a:spcAft>
                <a:spcPts val="0"/>
              </a:spcAft>
              <a:defRPr/>
            </a:pPr>
            <a:r>
              <a:rPr lang="en-US" sz="4400" b="1"/>
              <a:t>Advocate for </a:t>
            </a:r>
            <a:br>
              <a:rPr lang="en-US" sz="4400" b="1"/>
            </a:br>
            <a:r>
              <a:rPr lang="en-US" sz="4400" b="1"/>
              <a:t>Environmental Policy </a:t>
            </a:r>
            <a:endParaRPr lang="en-US" sz="4400"/>
          </a:p>
        </p:txBody>
      </p:sp>
      <p:sp>
        <p:nvSpPr>
          <p:cNvPr id="38918" name="Content Placeholder 2">
            <a:extLst>
              <a:ext uri="{FF2B5EF4-FFF2-40B4-BE49-F238E27FC236}">
                <a16:creationId xmlns:a16="http://schemas.microsoft.com/office/drawing/2014/main" id="{935C4A42-F062-4857-BEC8-8B1887B18632}"/>
              </a:ext>
            </a:extLst>
          </p:cNvPr>
          <p:cNvSpPr>
            <a:spLocks noGrp="1" noChangeArrowheads="1"/>
          </p:cNvSpPr>
          <p:nvPr>
            <p:ph idx="1"/>
          </p:nvPr>
        </p:nvSpPr>
        <p:spPr>
          <a:xfrm>
            <a:off x="146050" y="3195638"/>
            <a:ext cx="6450013" cy="2537593"/>
          </a:xfrm>
        </p:spPr>
        <p:txBody>
          <a:bodyPr anchor="t"/>
          <a:lstStyle/>
          <a:p>
            <a:pPr marL="182245" indent="-182245" eaLnBrk="1" hangingPunct="1"/>
            <a:r>
              <a:rPr lang="en-US" b="1">
                <a:solidFill>
                  <a:schemeClr val="bg1"/>
                </a:solidFill>
                <a:ea typeface="+mn-lt"/>
                <a:cs typeface="+mn-lt"/>
              </a:rPr>
              <a:t>Policies addressing water and air pollution &amp; wildlife protection</a:t>
            </a:r>
            <a:br>
              <a:rPr lang="en-US" altLang="en-US" b="1">
                <a:solidFill>
                  <a:schemeClr val="bg1"/>
                </a:solidFill>
              </a:rPr>
            </a:br>
            <a:br>
              <a:rPr lang="en-US" altLang="en-US" b="1">
                <a:solidFill>
                  <a:schemeClr val="bg1"/>
                </a:solidFill>
              </a:rPr>
            </a:br>
            <a:r>
              <a:rPr lang="en-US" altLang="en-US" b="1">
                <a:solidFill>
                  <a:schemeClr val="bg1"/>
                </a:solidFill>
              </a:rPr>
              <a:t>EPR – Extender producer responsibility </a:t>
            </a:r>
            <a:endParaRPr lang="en-US" b="1">
              <a:solidFill>
                <a:schemeClr val="bg1"/>
              </a:solidFill>
            </a:endParaRPr>
          </a:p>
          <a:p>
            <a:pPr marL="182245" indent="-182245" eaLnBrk="1" hangingPunct="1"/>
            <a:r>
              <a:rPr lang="en-US" altLang="en-US" b="1">
                <a:solidFill>
                  <a:schemeClr val="bg1"/>
                </a:solidFill>
              </a:rPr>
              <a:t>Clean Renewable Energy Infrastructure</a:t>
            </a:r>
          </a:p>
          <a:p>
            <a:pPr marL="182245" indent="-182245" eaLnBrk="1" hangingPunct="1"/>
            <a:endParaRPr lang="en-US" altLang="en-US">
              <a:solidFill>
                <a:srgbClr val="FFFFFF"/>
              </a:solidFill>
            </a:endParaRPr>
          </a:p>
          <a:p>
            <a:pPr marL="182245" indent="-182245" eaLnBrk="1" hangingPunct="1"/>
            <a:endParaRPr lang="en-US" altLang="en-US">
              <a:solidFill>
                <a:srgbClr val="FFFFFF"/>
              </a:solidFill>
            </a:endParaRPr>
          </a:p>
        </p:txBody>
      </p:sp>
      <p:sp>
        <p:nvSpPr>
          <p:cNvPr id="14" name="Rectangle 13" descr="&quot;&quot;">
            <a:extLst>
              <a:ext uri="{FF2B5EF4-FFF2-40B4-BE49-F238E27FC236}">
                <a16:creationId xmlns:a16="http://schemas.microsoft.com/office/drawing/2014/main" id="{A64FEE70-3157-49FF-85A0-8B8479F91098}"/>
              </a:ext>
            </a:extLst>
          </p:cNvPr>
          <p:cNvSpPr>
            <a:spLocks noGrp="1" noRot="1" noChangeAspect="1" noMove="1" noResize="1" noEditPoints="1" noAdjustHandles="1" noChangeArrowheads="1" noChangeShapeType="1" noTextEdit="1"/>
          </p:cNvSpPr>
          <p:nvPr/>
        </p:nvSpPr>
        <p:spPr>
          <a:xfrm>
            <a:off x="11815763" y="758825"/>
            <a:ext cx="384175" cy="5330825"/>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99FD5-D671-4B83-BCD4-8225B27304CE}"/>
              </a:ext>
            </a:extLst>
          </p:cNvPr>
          <p:cNvSpPr>
            <a:spLocks noGrp="1"/>
          </p:cNvSpPr>
          <p:nvPr>
            <p:ph type="ctrTitle"/>
          </p:nvPr>
        </p:nvSpPr>
        <p:spPr>
          <a:xfrm>
            <a:off x="181245" y="2130066"/>
            <a:ext cx="8356600" cy="1577975"/>
          </a:xfrm>
        </p:spPr>
        <p:txBody>
          <a:bodyPr/>
          <a:lstStyle/>
          <a:p>
            <a:pPr eaLnBrk="1" fontAlgn="auto" hangingPunct="1">
              <a:spcAft>
                <a:spcPts val="0"/>
              </a:spcAft>
              <a:defRPr/>
            </a:pPr>
            <a:r>
              <a:rPr lang="en-US" sz="9600">
                <a:latin typeface="Rockwell Condensed"/>
                <a:ea typeface="+mj-lt"/>
                <a:cs typeface="+mj-lt"/>
              </a:rPr>
              <a:t>Thank You!</a:t>
            </a:r>
            <a:endParaRPr lang="en-US" sz="9600" dirty="0">
              <a:latin typeface="Rockwell Condensed"/>
              <a:ea typeface="+mj-lt"/>
              <a:cs typeface="+mj-lt"/>
            </a:endParaRPr>
          </a:p>
        </p:txBody>
      </p:sp>
      <p:sp>
        <p:nvSpPr>
          <p:cNvPr id="3" name="Subtitle 2">
            <a:extLst>
              <a:ext uri="{FF2B5EF4-FFF2-40B4-BE49-F238E27FC236}">
                <a16:creationId xmlns:a16="http://schemas.microsoft.com/office/drawing/2014/main" id="{F67B8E9A-1CBB-4AB2-99E0-1BD5589D3579}"/>
              </a:ext>
            </a:extLst>
          </p:cNvPr>
          <p:cNvSpPr>
            <a:spLocks noGrp="1"/>
          </p:cNvSpPr>
          <p:nvPr>
            <p:ph type="subTitle" idx="1"/>
          </p:nvPr>
        </p:nvSpPr>
        <p:spPr>
          <a:xfrm>
            <a:off x="257384" y="3577416"/>
            <a:ext cx="7891463" cy="1069975"/>
          </a:xfrm>
        </p:spPr>
        <p:txBody>
          <a:bodyPr rtlCol="0"/>
          <a:lstStyle/>
          <a:p>
            <a:pPr eaLnBrk="1" fontAlgn="auto" hangingPunct="1">
              <a:spcAft>
                <a:spcPts val="0"/>
              </a:spcAft>
              <a:defRPr/>
            </a:pPr>
            <a:r>
              <a:rPr lang="en-US" dirty="0">
                <a:solidFill>
                  <a:schemeClr val="accent6">
                    <a:lumMod val="20000"/>
                    <a:lumOff val="80000"/>
                  </a:schemeClr>
                </a:solidFill>
                <a:latin typeface="+mj-lt"/>
                <a:cs typeface="Arial"/>
              </a:rPr>
              <a:t>Please visit our website or social media sites for more </a:t>
            </a:r>
            <a:r>
              <a:rPr lang="en-US">
                <a:solidFill>
                  <a:schemeClr val="accent6">
                    <a:lumMod val="20000"/>
                    <a:lumOff val="80000"/>
                  </a:schemeClr>
                </a:solidFill>
                <a:latin typeface="+mj-lt"/>
                <a:cs typeface="Arial"/>
              </a:rPr>
              <a:t>information.</a:t>
            </a:r>
          </a:p>
          <a:p>
            <a:pPr>
              <a:spcAft>
                <a:spcPts val="0"/>
              </a:spcAft>
              <a:defRPr/>
            </a:pPr>
            <a:endParaRPr lang="en-US" dirty="0">
              <a:solidFill>
                <a:schemeClr val="accent6">
                  <a:lumMod val="20000"/>
                  <a:lumOff val="80000"/>
                </a:schemeClr>
              </a:solidFill>
              <a:cs typeface="Arial"/>
            </a:endParaRPr>
          </a:p>
        </p:txBody>
      </p:sp>
      <p:pic>
        <p:nvPicPr>
          <p:cNvPr id="14340" name="Picture 4" descr="thumbnail_RCDWR Social Media Logo Transparent.png">
            <a:extLst>
              <a:ext uri="{FF2B5EF4-FFF2-40B4-BE49-F238E27FC236}">
                <a16:creationId xmlns:a16="http://schemas.microsoft.com/office/drawing/2014/main" id="{8203EDF9-5841-4EF5-81C5-3F4CC97A8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0538" y="2049463"/>
            <a:ext cx="27432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3735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0E70A-ED5B-4CB8-A52F-1F5231E76B90}"/>
              </a:ext>
            </a:extLst>
          </p:cNvPr>
          <p:cNvSpPr>
            <a:spLocks noGrp="1"/>
          </p:cNvSpPr>
          <p:nvPr>
            <p:ph type="title"/>
          </p:nvPr>
        </p:nvSpPr>
        <p:spPr/>
        <p:txBody>
          <a:bodyPr/>
          <a:lstStyle/>
          <a:p>
            <a:pPr eaLnBrk="1" fontAlgn="auto" hangingPunct="1">
              <a:spcAft>
                <a:spcPts val="0"/>
              </a:spcAft>
              <a:defRPr/>
            </a:pPr>
            <a:r>
              <a:rPr lang="en-US" sz="6600"/>
              <a:t>Agenda</a:t>
            </a:r>
          </a:p>
        </p:txBody>
      </p:sp>
      <p:graphicFrame>
        <p:nvGraphicFramePr>
          <p:cNvPr id="11" name="Content Placeholder 2">
            <a:extLst>
              <a:ext uri="{FF2B5EF4-FFF2-40B4-BE49-F238E27FC236}">
                <a16:creationId xmlns:a16="http://schemas.microsoft.com/office/drawing/2014/main" id="{0E90DEA3-E2C6-4FAA-BBED-6B96D1C128AB}"/>
              </a:ext>
            </a:extLst>
          </p:cNvPr>
          <p:cNvGraphicFramePr>
            <a:graphicFrameLocks noGrp="1"/>
          </p:cNvGraphicFramePr>
          <p:nvPr>
            <p:ph idx="1"/>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descr="&quot;&quot;">
            <a:extLst>
              <a:ext uri="{FF2B5EF4-FFF2-40B4-BE49-F238E27FC236}">
                <a16:creationId xmlns:a16="http://schemas.microsoft.com/office/drawing/2014/main" id="{39776D3E-13A4-432D-9C2B-836A62F40EF8}"/>
              </a:ext>
            </a:extLst>
          </p:cNvPr>
          <p:cNvSpPr>
            <a:spLocks noGrp="1" noRot="1" noChangeAspect="1" noMove="1" noResize="1" noEditPoints="1" noAdjustHandles="1" noChangeArrowheads="1" noChangeShapeType="1" noTextEdit="1"/>
          </p:cNvSpPr>
          <p:nvPr/>
        </p:nvSpPr>
        <p:spPr>
          <a:xfrm>
            <a:off x="0" y="758825"/>
            <a:ext cx="3443288" cy="5330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descr="&quot;&quot;">
            <a:extLst>
              <a:ext uri="{FF2B5EF4-FFF2-40B4-BE49-F238E27FC236}">
                <a16:creationId xmlns:a16="http://schemas.microsoft.com/office/drawing/2014/main" id="{D4F45AD5-0D8D-4128-BE7F-6FEAB1115341}"/>
              </a:ext>
            </a:extLst>
          </p:cNvPr>
          <p:cNvSpPr>
            <a:spLocks noGrp="1" noRot="1" noChangeAspect="1" noMove="1" noResize="1" noEditPoints="1" noAdjustHandles="1" noChangeArrowheads="1" noChangeShapeType="1" noTextEdit="1"/>
          </p:cNvSpPr>
          <p:nvPr/>
        </p:nvSpPr>
        <p:spPr>
          <a:xfrm>
            <a:off x="11815763" y="758825"/>
            <a:ext cx="384175" cy="5330825"/>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descr="&quot;&quot;">
            <a:extLst>
              <a:ext uri="{FF2B5EF4-FFF2-40B4-BE49-F238E27FC236}">
                <a16:creationId xmlns:a16="http://schemas.microsoft.com/office/drawing/2014/main" id="{6AAA419D-D238-4E76-9F4E-56CBE3941352}"/>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58C9307-2704-4022-8C92-57319C2AA631}"/>
              </a:ext>
            </a:extLst>
          </p:cNvPr>
          <p:cNvSpPr>
            <a:spLocks noGrp="1"/>
          </p:cNvSpPr>
          <p:nvPr>
            <p:ph type="ctrTitle"/>
          </p:nvPr>
        </p:nvSpPr>
        <p:spPr>
          <a:xfrm>
            <a:off x="1425575" y="863600"/>
            <a:ext cx="3230563" cy="5121275"/>
          </a:xfrm>
        </p:spPr>
        <p:txBody>
          <a:bodyPr anchor="ctr"/>
          <a:lstStyle/>
          <a:p>
            <a:pPr algn="r" eaLnBrk="1" fontAlgn="auto" hangingPunct="1">
              <a:spcAft>
                <a:spcPts val="0"/>
              </a:spcAft>
              <a:defRPr/>
            </a:pPr>
            <a:r>
              <a:rPr lang="en-US" sz="4000" b="1" spc="-60">
                <a:solidFill>
                  <a:schemeClr val="tx1">
                    <a:lumMod val="85000"/>
                    <a:lumOff val="15000"/>
                  </a:schemeClr>
                </a:solidFill>
              </a:rPr>
              <a:t>Sustainability</a:t>
            </a:r>
          </a:p>
        </p:txBody>
      </p:sp>
      <p:sp>
        <p:nvSpPr>
          <p:cNvPr id="20" name="Rectangle 19" descr="&quot;&quot;">
            <a:extLst>
              <a:ext uri="{FF2B5EF4-FFF2-40B4-BE49-F238E27FC236}">
                <a16:creationId xmlns:a16="http://schemas.microsoft.com/office/drawing/2014/main" id="{8CD128E5-A7BC-45F6-AAC5-C0FC8497641E}"/>
              </a:ext>
            </a:extLst>
          </p:cNvPr>
          <p:cNvSpPr>
            <a:spLocks noGrp="1" noRot="1" noChangeAspect="1" noMove="1" noResize="1" noEditPoints="1" noAdjustHandles="1" noChangeArrowheads="1" noChangeShapeType="1" noTextEdit="1"/>
          </p:cNvSpPr>
          <p:nvPr/>
        </p:nvSpPr>
        <p:spPr>
          <a:xfrm>
            <a:off x="0" y="762000"/>
            <a:ext cx="1287463"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descr="&quot;&quot;">
            <a:extLst>
              <a:ext uri="{FF2B5EF4-FFF2-40B4-BE49-F238E27FC236}">
                <a16:creationId xmlns:a16="http://schemas.microsoft.com/office/drawing/2014/main" id="{14D83E96-F5E2-4421-AC40-7304FDC82C2E}"/>
              </a:ext>
            </a:extLst>
          </p:cNvPr>
          <p:cNvCxnSpPr>
            <a:cxnSpLocks noGrp="1" noRot="1" noChangeAspect="1" noMove="1" noResize="1" noEditPoints="1" noAdjustHandles="1" noChangeArrowheads="1" noChangeShapeType="1"/>
          </p:cNvCxnSpPr>
          <p:nvPr/>
        </p:nvCxnSpPr>
        <p:spPr>
          <a:xfrm>
            <a:off x="4951413" y="2085975"/>
            <a:ext cx="0" cy="268605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68E55A6-9FF6-496E-AF27-E8C782A7691C}"/>
              </a:ext>
            </a:extLst>
          </p:cNvPr>
          <p:cNvSpPr txBox="1"/>
          <p:nvPr/>
        </p:nvSpPr>
        <p:spPr>
          <a:xfrm>
            <a:off x="5289550" y="863600"/>
            <a:ext cx="5910263" cy="5121275"/>
          </a:xfrm>
          <a:prstGeom prst="rect">
            <a:avLst/>
          </a:prstGeom>
        </p:spPr>
        <p:txBody>
          <a:bodyPr anchor="ctr">
            <a:normAutofit/>
          </a:bodyPr>
          <a:lstStyle/>
          <a:p>
            <a:pPr eaLnBrk="1" fontAlgn="auto" hangingPunct="1">
              <a:lnSpc>
                <a:spcPct val="90000"/>
              </a:lnSpc>
              <a:spcBef>
                <a:spcPts val="0"/>
              </a:spcBef>
              <a:spcAft>
                <a:spcPts val="600"/>
              </a:spcAft>
              <a:buClr>
                <a:schemeClr val="accent1"/>
              </a:buClr>
              <a:defRPr/>
            </a:pPr>
            <a:r>
              <a:rPr lang="en-US" sz="3200" b="1">
                <a:solidFill>
                  <a:schemeClr val="tx1">
                    <a:lumMod val="65000"/>
                    <a:lumOff val="35000"/>
                  </a:schemeClr>
                </a:solidFill>
                <a:latin typeface="+mn-lt"/>
              </a:rPr>
              <a:t>"Meeting our own needs without compromising the ability of future generations to meet their own needs</a:t>
            </a:r>
            <a:r>
              <a:rPr lang="en-US" sz="3200">
                <a:solidFill>
                  <a:schemeClr val="tx1">
                    <a:lumMod val="65000"/>
                    <a:lumOff val="35000"/>
                  </a:schemeClr>
                </a:solidFill>
                <a:latin typeface="+mn-lt"/>
              </a:rPr>
              <a:t>."</a:t>
            </a:r>
          </a:p>
          <a:p>
            <a:pPr eaLnBrk="1" fontAlgn="auto" hangingPunct="1">
              <a:lnSpc>
                <a:spcPct val="90000"/>
              </a:lnSpc>
              <a:spcBef>
                <a:spcPts val="0"/>
              </a:spcBef>
              <a:spcAft>
                <a:spcPts val="600"/>
              </a:spcAft>
              <a:buClr>
                <a:schemeClr val="accent1"/>
              </a:buClr>
              <a:defRPr/>
            </a:pPr>
            <a:r>
              <a:rPr lang="en-US" sz="2800">
                <a:solidFill>
                  <a:schemeClr val="tx1">
                    <a:lumMod val="65000"/>
                    <a:lumOff val="35000"/>
                  </a:schemeClr>
                </a:solidFill>
                <a:latin typeface="+mn-lt"/>
              </a:rPr>
              <a:t>-Brundtland Commission, </a:t>
            </a:r>
            <a:r>
              <a:rPr lang="en-US" sz="2800" i="1">
                <a:solidFill>
                  <a:schemeClr val="tx1">
                    <a:lumMod val="65000"/>
                    <a:lumOff val="35000"/>
                  </a:schemeClr>
                </a:solidFill>
                <a:latin typeface="+mn-lt"/>
              </a:rPr>
              <a:t>Our Common Future</a:t>
            </a:r>
          </a:p>
        </p:txBody>
      </p:sp>
      <p:sp>
        <p:nvSpPr>
          <p:cNvPr id="24" name="Rectangle 23" descr="&quot;&quot;">
            <a:extLst>
              <a:ext uri="{FF2B5EF4-FFF2-40B4-BE49-F238E27FC236}">
                <a16:creationId xmlns:a16="http://schemas.microsoft.com/office/drawing/2014/main" id="{408FDFB7-0304-420E-90AE-050BB46332EA}"/>
              </a:ext>
            </a:extLst>
          </p:cNvPr>
          <p:cNvSpPr>
            <a:spLocks noGrp="1" noRot="1" noChangeAspect="1" noMove="1" noResize="1" noEditPoints="1" noAdjustHandles="1" noChangeArrowheads="1" noChangeShapeType="1" noTextEdit="1"/>
          </p:cNvSpPr>
          <p:nvPr/>
        </p:nvSpPr>
        <p:spPr>
          <a:xfrm>
            <a:off x="11684000" y="768350"/>
            <a:ext cx="508000" cy="5327650"/>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7418" name="Picture 4">
            <a:extLst>
              <a:ext uri="{FF2B5EF4-FFF2-40B4-BE49-F238E27FC236}">
                <a16:creationId xmlns:a16="http://schemas.microsoft.com/office/drawing/2014/main" id="{63907D6E-4B75-4643-9054-5E074428A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271" t="10492" r="25517" b="10983"/>
          <a:stretch>
            <a:fillRect/>
          </a:stretch>
        </p:blipFill>
        <p:spPr bwMode="auto">
          <a:xfrm>
            <a:off x="9393238" y="4662488"/>
            <a:ext cx="20161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Content Placeholder 4" descr="Logo&#10;&#10;Description automatically generated with medium confidence">
            <a:extLst>
              <a:ext uri="{FF2B5EF4-FFF2-40B4-BE49-F238E27FC236}">
                <a16:creationId xmlns:a16="http://schemas.microsoft.com/office/drawing/2014/main" id="{27B94D51-C300-4EF7-A1FB-1B4D57D12AF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68413" y="1400791"/>
            <a:ext cx="9655175" cy="35560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D34C9-F025-4A21-9B65-0CC666A3CA68}"/>
              </a:ext>
            </a:extLst>
          </p:cNvPr>
          <p:cNvSpPr>
            <a:spLocks noGrp="1"/>
          </p:cNvSpPr>
          <p:nvPr>
            <p:ph type="title"/>
          </p:nvPr>
        </p:nvSpPr>
        <p:spPr>
          <a:xfrm>
            <a:off x="2216150" y="441325"/>
            <a:ext cx="10058400" cy="1123950"/>
          </a:xfrm>
        </p:spPr>
        <p:txBody>
          <a:bodyPr/>
          <a:lstStyle/>
          <a:p>
            <a:pPr eaLnBrk="1" fontAlgn="auto" hangingPunct="1">
              <a:spcAft>
                <a:spcPts val="0"/>
              </a:spcAft>
              <a:defRPr/>
            </a:pPr>
            <a:r>
              <a:rPr lang="en-US">
                <a:solidFill>
                  <a:schemeClr val="tx1">
                    <a:lumMod val="75000"/>
                    <a:lumOff val="25000"/>
                  </a:schemeClr>
                </a:solidFill>
                <a:latin typeface="Segoe UI"/>
                <a:cs typeface="Calibri Light"/>
              </a:rPr>
              <a:t>Importance of Zero Waste</a:t>
            </a:r>
          </a:p>
        </p:txBody>
      </p:sp>
      <p:sp>
        <p:nvSpPr>
          <p:cNvPr id="3" name="Content Placeholder 2">
            <a:extLst>
              <a:ext uri="{FF2B5EF4-FFF2-40B4-BE49-F238E27FC236}">
                <a16:creationId xmlns:a16="http://schemas.microsoft.com/office/drawing/2014/main" id="{306D1F7B-2E88-4F84-ADEB-0E248C935219}"/>
              </a:ext>
            </a:extLst>
          </p:cNvPr>
          <p:cNvSpPr>
            <a:spLocks noGrp="1"/>
          </p:cNvSpPr>
          <p:nvPr>
            <p:ph idx="1"/>
          </p:nvPr>
        </p:nvSpPr>
        <p:spPr>
          <a:xfrm>
            <a:off x="1817688" y="2197100"/>
            <a:ext cx="3595687" cy="947738"/>
          </a:xfrm>
        </p:spPr>
        <p:txBody>
          <a:bodyPr rtlCol="0">
            <a:noAutofit/>
          </a:bodyPr>
          <a:lstStyle/>
          <a:p>
            <a:pPr marL="91440" indent="-91440" eaLnBrk="1" fontAlgn="auto" hangingPunct="1">
              <a:defRPr/>
            </a:pPr>
            <a:r>
              <a:rPr lang="en-US" sz="2800">
                <a:solidFill>
                  <a:schemeClr val="tx1"/>
                </a:solidFill>
                <a:latin typeface="Segoe UI"/>
                <a:ea typeface="+mn-lt"/>
                <a:cs typeface="+mn-lt"/>
              </a:rPr>
              <a:t>Less waste in landfills</a:t>
            </a:r>
            <a:br>
              <a:rPr lang="en-US" sz="2800">
                <a:solidFill>
                  <a:schemeClr val="tx1"/>
                </a:solidFill>
                <a:latin typeface="Segoe UI"/>
                <a:ea typeface="+mn-lt"/>
                <a:cs typeface="+mn-lt"/>
              </a:rPr>
            </a:br>
            <a:r>
              <a:rPr lang="en-US" sz="1400" b="1">
                <a:solidFill>
                  <a:schemeClr val="accent5"/>
                </a:solidFill>
                <a:latin typeface="Segoe UI"/>
                <a:ea typeface="+mn-lt"/>
                <a:cs typeface="+mn-lt"/>
              </a:rPr>
              <a:t>91% of packaging waste is sent to the landfills and/or in the environment.</a:t>
            </a:r>
          </a:p>
          <a:p>
            <a:pPr marL="91440" indent="-91440" eaLnBrk="1" fontAlgn="auto" hangingPunct="1">
              <a:defRPr/>
            </a:pPr>
            <a:endParaRPr lang="en-US" sz="2800">
              <a:solidFill>
                <a:schemeClr val="tx1"/>
              </a:solidFill>
              <a:latin typeface="Segoe UI"/>
              <a:ea typeface="+mn-lt"/>
              <a:cs typeface="+mn-lt"/>
            </a:endParaRPr>
          </a:p>
          <a:p>
            <a:pPr marL="91440" indent="-91440" eaLnBrk="1" fontAlgn="auto" hangingPunct="1">
              <a:defRPr/>
            </a:pPr>
            <a:endParaRPr lang="en-US">
              <a:solidFill>
                <a:schemeClr val="tx1"/>
              </a:solidFill>
              <a:cs typeface="Calibri"/>
            </a:endParaRPr>
          </a:p>
          <a:p>
            <a:pPr marL="91440" indent="-91440" eaLnBrk="1" fontAlgn="auto" hangingPunct="1">
              <a:defRPr/>
            </a:pPr>
            <a:endParaRPr lang="en-US">
              <a:solidFill>
                <a:schemeClr val="tx1">
                  <a:lumMod val="75000"/>
                  <a:lumOff val="25000"/>
                </a:schemeClr>
              </a:solidFill>
              <a:ea typeface="+mn-lt"/>
              <a:cs typeface="+mn-lt"/>
            </a:endParaRPr>
          </a:p>
          <a:p>
            <a:pPr marL="91440" indent="-91440" eaLnBrk="1" fontAlgn="auto" hangingPunct="1">
              <a:defRPr/>
            </a:pPr>
            <a:endParaRPr lang="en-US">
              <a:solidFill>
                <a:schemeClr val="tx1"/>
              </a:solidFill>
              <a:cs typeface="Calibri"/>
            </a:endParaRPr>
          </a:p>
        </p:txBody>
      </p:sp>
      <p:sp>
        <p:nvSpPr>
          <p:cNvPr id="56" name="Content Placeholder 2">
            <a:extLst>
              <a:ext uri="{FF2B5EF4-FFF2-40B4-BE49-F238E27FC236}">
                <a16:creationId xmlns:a16="http://schemas.microsoft.com/office/drawing/2014/main" id="{CC95D898-29C1-4C73-9206-FCD5DB6AFFC0}"/>
              </a:ext>
            </a:extLst>
          </p:cNvPr>
          <p:cNvSpPr txBox="1">
            <a:spLocks/>
          </p:cNvSpPr>
          <p:nvPr/>
        </p:nvSpPr>
        <p:spPr>
          <a:xfrm>
            <a:off x="7059613" y="3603625"/>
            <a:ext cx="4173537" cy="1289050"/>
          </a:xfrm>
          <a:prstGeom prst="rect">
            <a:avLst/>
          </a:prstGeom>
        </p:spPr>
        <p:txBody>
          <a:bodyPr lIns="0" rIns="0"/>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lnSpc>
                <a:spcPct val="70000"/>
              </a:lnSpc>
              <a:defRPr/>
            </a:pPr>
            <a:r>
              <a:rPr lang="en-US" sz="2800">
                <a:solidFill>
                  <a:schemeClr val="tx1"/>
                </a:solidFill>
                <a:latin typeface="Segoe UI"/>
                <a:ea typeface="+mn-lt"/>
                <a:cs typeface="+mn-lt"/>
              </a:rPr>
              <a:t>Less pollution of our air, water, and soil</a:t>
            </a:r>
            <a:br>
              <a:rPr lang="en-US" sz="2800">
                <a:solidFill>
                  <a:schemeClr val="tx1"/>
                </a:solidFill>
                <a:latin typeface="Segoe UI"/>
                <a:ea typeface="+mn-lt"/>
                <a:cs typeface="+mn-lt"/>
              </a:rPr>
            </a:br>
            <a:r>
              <a:rPr lang="en-US" sz="1400" b="1">
                <a:solidFill>
                  <a:schemeClr val="accent6"/>
                </a:solidFill>
                <a:latin typeface="Segoe UI"/>
                <a:ea typeface="+mn-lt"/>
                <a:cs typeface="+mn-lt"/>
              </a:rPr>
              <a:t>A truckload of plastic waste enters the ocean every single minute, endangering marine life and impacting human health.</a:t>
            </a:r>
            <a:endParaRPr lang="en-US" sz="1400">
              <a:solidFill>
                <a:schemeClr val="accent6"/>
              </a:solidFill>
            </a:endParaRPr>
          </a:p>
          <a:p>
            <a:pPr fontAlgn="auto">
              <a:defRPr/>
            </a:pPr>
            <a:endParaRPr lang="en-US">
              <a:solidFill>
                <a:schemeClr val="tx1"/>
              </a:solidFill>
              <a:cs typeface="Calibri"/>
            </a:endParaRPr>
          </a:p>
          <a:p>
            <a:pPr fontAlgn="auto">
              <a:defRPr/>
            </a:pPr>
            <a:endParaRPr lang="en-US">
              <a:ea typeface="+mn-lt"/>
              <a:cs typeface="+mn-lt"/>
            </a:endParaRPr>
          </a:p>
          <a:p>
            <a:pPr fontAlgn="auto">
              <a:defRPr/>
            </a:pPr>
            <a:endParaRPr lang="en-US">
              <a:solidFill>
                <a:schemeClr val="tx1"/>
              </a:solidFill>
              <a:cs typeface="Calibri"/>
            </a:endParaRPr>
          </a:p>
        </p:txBody>
      </p:sp>
      <p:sp>
        <p:nvSpPr>
          <p:cNvPr id="57" name="Content Placeholder 2">
            <a:extLst>
              <a:ext uri="{FF2B5EF4-FFF2-40B4-BE49-F238E27FC236}">
                <a16:creationId xmlns:a16="http://schemas.microsoft.com/office/drawing/2014/main" id="{8699990B-E581-4C41-AF67-E2D21AF1EB98}"/>
              </a:ext>
            </a:extLst>
          </p:cNvPr>
          <p:cNvSpPr txBox="1">
            <a:spLocks/>
          </p:cNvSpPr>
          <p:nvPr/>
        </p:nvSpPr>
        <p:spPr>
          <a:xfrm>
            <a:off x="1820863" y="3603625"/>
            <a:ext cx="4044950" cy="1030288"/>
          </a:xfrm>
          <a:prstGeom prst="rect">
            <a:avLst/>
          </a:prstGeom>
        </p:spPr>
        <p:txBody>
          <a:bodyPr lIns="0" rIns="0"/>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defRPr/>
            </a:pPr>
            <a:r>
              <a:rPr lang="en-US" sz="2800">
                <a:solidFill>
                  <a:schemeClr val="tx1"/>
                </a:solidFill>
                <a:latin typeface="Segoe UI"/>
                <a:ea typeface="+mn-lt"/>
                <a:cs typeface="+mn-lt"/>
              </a:rPr>
              <a:t>Less carbon emissions</a:t>
            </a:r>
            <a:br>
              <a:rPr lang="en-US" sz="2800">
                <a:solidFill>
                  <a:schemeClr val="tx1"/>
                </a:solidFill>
                <a:latin typeface="Segoe UI"/>
                <a:ea typeface="+mn-lt"/>
                <a:cs typeface="+mn-lt"/>
              </a:rPr>
            </a:br>
            <a:r>
              <a:rPr lang="en-US" sz="1400" b="1">
                <a:solidFill>
                  <a:schemeClr val="accent1">
                    <a:lumMod val="75000"/>
                  </a:schemeClr>
                </a:solidFill>
                <a:latin typeface="Segoe UI"/>
                <a:ea typeface="+mn-lt"/>
                <a:cs typeface="Segoe UI"/>
              </a:rPr>
              <a:t>Every stage of packaging production emits greenhouse gases from manufacturing to transporting.</a:t>
            </a:r>
            <a:endParaRPr lang="en-US" sz="1400">
              <a:solidFill>
                <a:schemeClr val="accent1">
                  <a:lumMod val="75000"/>
                </a:schemeClr>
              </a:solidFill>
              <a:latin typeface="Segoe UI"/>
              <a:ea typeface="+mn-lt"/>
              <a:cs typeface="Segoe UI"/>
            </a:endParaRPr>
          </a:p>
          <a:p>
            <a:pPr fontAlgn="auto">
              <a:defRPr/>
            </a:pPr>
            <a:endParaRPr lang="en-US" sz="2800">
              <a:solidFill>
                <a:schemeClr val="tx1"/>
              </a:solidFill>
              <a:latin typeface="Segoe UI"/>
              <a:cs typeface="Calibri"/>
            </a:endParaRPr>
          </a:p>
          <a:p>
            <a:pPr fontAlgn="auto">
              <a:defRPr/>
            </a:pPr>
            <a:endParaRPr lang="en-US">
              <a:solidFill>
                <a:schemeClr val="tx1"/>
              </a:solidFill>
              <a:cs typeface="Calibri"/>
            </a:endParaRPr>
          </a:p>
          <a:p>
            <a:pPr fontAlgn="auto">
              <a:defRPr/>
            </a:pPr>
            <a:endParaRPr lang="en-US">
              <a:ea typeface="+mn-lt"/>
              <a:cs typeface="+mn-lt"/>
            </a:endParaRPr>
          </a:p>
          <a:p>
            <a:pPr fontAlgn="auto">
              <a:defRPr/>
            </a:pPr>
            <a:endParaRPr lang="en-US">
              <a:solidFill>
                <a:schemeClr val="tx1"/>
              </a:solidFill>
              <a:cs typeface="Calibri"/>
            </a:endParaRPr>
          </a:p>
        </p:txBody>
      </p:sp>
      <p:pic>
        <p:nvPicPr>
          <p:cNvPr id="26630" name="Graphic 59" descr="Garbage with solid fill">
            <a:extLst>
              <a:ext uri="{FF2B5EF4-FFF2-40B4-BE49-F238E27FC236}">
                <a16:creationId xmlns:a16="http://schemas.microsoft.com/office/drawing/2014/main" id="{8CACB8BC-539B-4A69-AFE6-510D1F156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1908175"/>
            <a:ext cx="1255713"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Graphic 61" descr="Earth globe: Americas with solid fill">
            <a:extLst>
              <a:ext uri="{FF2B5EF4-FFF2-40B4-BE49-F238E27FC236}">
                <a16:creationId xmlns:a16="http://schemas.microsoft.com/office/drawing/2014/main" id="{CC3E99C7-975D-4D74-B2D1-14331251B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9300" y="3530600"/>
            <a:ext cx="1227138"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Graphic 62" descr="Power Plant with solid fill">
            <a:extLst>
              <a:ext uri="{FF2B5EF4-FFF2-40B4-BE49-F238E27FC236}">
                <a16:creationId xmlns:a16="http://schemas.microsoft.com/office/drawing/2014/main" id="{69345894-8563-4E2E-B69C-EB32332FD7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825" y="3530600"/>
            <a:ext cx="109061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Content Placeholder 2">
            <a:extLst>
              <a:ext uri="{FF2B5EF4-FFF2-40B4-BE49-F238E27FC236}">
                <a16:creationId xmlns:a16="http://schemas.microsoft.com/office/drawing/2014/main" id="{596F89D3-77CE-4257-8551-83553E12F019}"/>
              </a:ext>
            </a:extLst>
          </p:cNvPr>
          <p:cNvSpPr txBox="1">
            <a:spLocks/>
          </p:cNvSpPr>
          <p:nvPr/>
        </p:nvSpPr>
        <p:spPr>
          <a:xfrm>
            <a:off x="7059613" y="2200275"/>
            <a:ext cx="4641850" cy="966788"/>
          </a:xfrm>
          <a:prstGeom prst="rect">
            <a:avLst/>
          </a:prstGeom>
        </p:spPr>
        <p:txBody>
          <a:bodyPr lIns="0" rIns="0"/>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lnSpc>
                <a:spcPct val="80000"/>
              </a:lnSpc>
              <a:defRPr/>
            </a:pPr>
            <a:r>
              <a:rPr lang="en-US" sz="2800">
                <a:solidFill>
                  <a:schemeClr val="tx1"/>
                </a:solidFill>
                <a:latin typeface="Segoe UI"/>
                <a:ea typeface="+mn-lt"/>
                <a:cs typeface="+mn-lt"/>
              </a:rPr>
              <a:t>Conserves natural resources</a:t>
            </a:r>
            <a:br>
              <a:rPr lang="en-US" sz="2800">
                <a:solidFill>
                  <a:schemeClr val="tx1"/>
                </a:solidFill>
                <a:latin typeface="Segoe UI"/>
                <a:ea typeface="+mn-lt"/>
                <a:cs typeface="+mn-lt"/>
              </a:rPr>
            </a:br>
            <a:r>
              <a:rPr lang="en-US" sz="1400" b="1">
                <a:solidFill>
                  <a:srgbClr val="777AC9"/>
                </a:solidFill>
                <a:latin typeface="Segoe UI"/>
                <a:ea typeface="+mn-lt"/>
                <a:cs typeface="+mn-lt"/>
              </a:rPr>
              <a:t>New products are made by extracting fresh, raw material from the Earth, through mining and forestry.  </a:t>
            </a:r>
            <a:br>
              <a:rPr lang="en-US" sz="1000">
                <a:solidFill>
                  <a:schemeClr val="accent1">
                    <a:lumMod val="75000"/>
                  </a:schemeClr>
                </a:solidFill>
                <a:latin typeface="Segoe UI"/>
                <a:ea typeface="+mn-lt"/>
                <a:cs typeface="+mn-lt"/>
              </a:rPr>
            </a:br>
            <a:endParaRPr lang="en-US" sz="1400" b="1">
              <a:solidFill>
                <a:schemeClr val="accent1">
                  <a:lumMod val="75000"/>
                </a:schemeClr>
              </a:solidFill>
              <a:latin typeface="Segoe UI"/>
              <a:cs typeface="Calibri"/>
            </a:endParaRPr>
          </a:p>
        </p:txBody>
      </p:sp>
      <p:pic>
        <p:nvPicPr>
          <p:cNvPr id="26634" name="Graphic 64" descr="Forest scene with solid fill">
            <a:extLst>
              <a:ext uri="{FF2B5EF4-FFF2-40B4-BE49-F238E27FC236}">
                <a16:creationId xmlns:a16="http://schemas.microsoft.com/office/drawing/2014/main" id="{463B9AFE-A946-44F1-AFA3-CB25D2DC99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9300" y="1908175"/>
            <a:ext cx="1227138"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5" name="Content Placeholder 2">
            <a:extLst>
              <a:ext uri="{FF2B5EF4-FFF2-40B4-BE49-F238E27FC236}">
                <a16:creationId xmlns:a16="http://schemas.microsoft.com/office/drawing/2014/main" id="{5A9B2111-9B66-451E-A842-E9C3571EE315}"/>
              </a:ext>
            </a:extLst>
          </p:cNvPr>
          <p:cNvSpPr txBox="1">
            <a:spLocks noChangeArrowheads="1"/>
          </p:cNvSpPr>
          <p:nvPr/>
        </p:nvSpPr>
        <p:spPr bwMode="auto">
          <a:xfrm>
            <a:off x="4557713" y="5127625"/>
            <a:ext cx="4173537"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eaLnBrk="1" hangingPunct="1">
              <a:lnSpc>
                <a:spcPct val="70000"/>
              </a:lnSpc>
            </a:pPr>
            <a:r>
              <a:rPr lang="en-US" altLang="en-US" sz="2800">
                <a:solidFill>
                  <a:schemeClr val="tx1"/>
                </a:solidFill>
                <a:latin typeface="Segoe UI" panose="020B0502040204020203" pitchFamily="34" charset="0"/>
                <a:cs typeface="Calibri" panose="020F0502020204030204" pitchFamily="34" charset="0"/>
              </a:rPr>
              <a:t>Toxicity </a:t>
            </a:r>
            <a:br>
              <a:rPr lang="en-US" altLang="en-US" sz="2800">
                <a:latin typeface="Segoe UI" panose="020B0502040204020203" pitchFamily="34" charset="0"/>
                <a:cs typeface="Calibri" panose="020F0502020204030204" pitchFamily="34" charset="0"/>
              </a:rPr>
            </a:br>
            <a:r>
              <a:rPr lang="en-US" altLang="en-US" sz="1400" b="1">
                <a:solidFill>
                  <a:srgbClr val="08A5EF"/>
                </a:solidFill>
                <a:latin typeface="Segoe UI" panose="020B0502040204020203" pitchFamily="34" charset="0"/>
                <a:cs typeface="Calibri" panose="020F0502020204030204" pitchFamily="34" charset="0"/>
              </a:rPr>
              <a:t>CEPA deems plastic as toxic due to its immediate or long-term harmful effect on the environment and its biological diversity.</a:t>
            </a:r>
          </a:p>
          <a:p>
            <a:pPr eaLnBrk="1" hangingPunct="1"/>
            <a:endParaRPr lang="en-US" altLang="en-US">
              <a:solidFill>
                <a:schemeClr val="tx1"/>
              </a:solidFill>
              <a:cs typeface="Calibri" panose="020F0502020204030204" pitchFamily="34" charset="0"/>
            </a:endParaRPr>
          </a:p>
          <a:p>
            <a:pPr eaLnBrk="1" hangingPunct="1"/>
            <a:endParaRPr lang="en-US" altLang="en-US">
              <a:cs typeface="Calibri" panose="020F0502020204030204" pitchFamily="34" charset="0"/>
            </a:endParaRPr>
          </a:p>
          <a:p>
            <a:pPr eaLnBrk="1" hangingPunct="1"/>
            <a:endParaRPr lang="en-US" altLang="en-US">
              <a:solidFill>
                <a:schemeClr val="tx1"/>
              </a:solidFill>
              <a:cs typeface="Calibri" panose="020F0502020204030204" pitchFamily="34" charset="0"/>
            </a:endParaRPr>
          </a:p>
        </p:txBody>
      </p:sp>
      <p:pic>
        <p:nvPicPr>
          <p:cNvPr id="26636" name="Graphic 4" descr="Radioactive with solid fill">
            <a:extLst>
              <a:ext uri="{FF2B5EF4-FFF2-40B4-BE49-F238E27FC236}">
                <a16:creationId xmlns:a16="http://schemas.microsoft.com/office/drawing/2014/main" id="{7FB87F75-1289-48CE-8097-D94EE23426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0138" y="501332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DF245-27A9-48A0-B8F4-6FB3C706054C}"/>
              </a:ext>
            </a:extLst>
          </p:cNvPr>
          <p:cNvSpPr>
            <a:spLocks noGrp="1"/>
          </p:cNvSpPr>
          <p:nvPr>
            <p:ph type="title"/>
          </p:nvPr>
        </p:nvSpPr>
        <p:spPr>
          <a:xfrm>
            <a:off x="177968" y="1523574"/>
            <a:ext cx="2947482" cy="541512"/>
          </a:xfrm>
        </p:spPr>
        <p:txBody>
          <a:bodyPr anchor="b">
            <a:normAutofit/>
          </a:bodyPr>
          <a:lstStyle/>
          <a:p>
            <a:r>
              <a:rPr lang="en-US" sz="3200"/>
              <a:t>Carbon footprint</a:t>
            </a:r>
          </a:p>
        </p:txBody>
      </p:sp>
      <p:sp>
        <p:nvSpPr>
          <p:cNvPr id="3" name="Content Placeholder 2">
            <a:extLst>
              <a:ext uri="{FF2B5EF4-FFF2-40B4-BE49-F238E27FC236}">
                <a16:creationId xmlns:a16="http://schemas.microsoft.com/office/drawing/2014/main" id="{61C54783-4DF8-422B-9BE2-F7ADC73B42BC}"/>
              </a:ext>
            </a:extLst>
          </p:cNvPr>
          <p:cNvSpPr>
            <a:spLocks noGrp="1"/>
          </p:cNvSpPr>
          <p:nvPr>
            <p:ph idx="1"/>
          </p:nvPr>
        </p:nvSpPr>
        <p:spPr>
          <a:xfrm>
            <a:off x="252920" y="2177512"/>
            <a:ext cx="2947482" cy="3728766"/>
          </a:xfrm>
        </p:spPr>
        <p:txBody>
          <a:bodyPr anchor="t">
            <a:normAutofit/>
          </a:bodyPr>
          <a:lstStyle/>
          <a:p>
            <a:pPr marL="182245" indent="-182245"/>
            <a:r>
              <a:rPr lang="en-US" sz="1600">
                <a:solidFill>
                  <a:schemeClr val="bg1"/>
                </a:solidFill>
                <a:ea typeface="+mn-lt"/>
                <a:cs typeface="+mn-lt"/>
              </a:rPr>
              <a:t>A carbon footprint is the total amount of greenhouse gases (including carbon dioxide and methane) that are generated by our actions. </a:t>
            </a:r>
            <a:endParaRPr lang="en-US">
              <a:solidFill>
                <a:schemeClr val="bg1"/>
              </a:solidFill>
            </a:endParaRPr>
          </a:p>
          <a:p>
            <a:pPr marL="182245" indent="-182245"/>
            <a:r>
              <a:rPr lang="en-US" sz="1600">
                <a:solidFill>
                  <a:schemeClr val="bg1"/>
                </a:solidFill>
                <a:ea typeface="+mn-lt"/>
                <a:cs typeface="+mn-lt"/>
              </a:rPr>
              <a:t>– The Nature Conservancy </a:t>
            </a:r>
            <a:endParaRPr lang="en-US">
              <a:solidFill>
                <a:schemeClr val="bg1"/>
              </a:solidFill>
            </a:endParaRPr>
          </a:p>
          <a:p>
            <a:pPr marL="182245" indent="-182245"/>
            <a:endParaRPr lang="en-US" sz="1600">
              <a:solidFill>
                <a:schemeClr val="bg1"/>
              </a:solidFill>
            </a:endParaRPr>
          </a:p>
          <a:p>
            <a:pPr marL="182245" indent="-182245"/>
            <a:r>
              <a:rPr lang="en-US" sz="1600">
                <a:solidFill>
                  <a:schemeClr val="bg1"/>
                </a:solidFill>
              </a:rPr>
              <a:t>Reducing our consumption and using clean energy can lower individual carbon footprint. </a:t>
            </a:r>
          </a:p>
        </p:txBody>
      </p:sp>
      <p:pic>
        <p:nvPicPr>
          <p:cNvPr id="5" name="Picture 3">
            <a:extLst>
              <a:ext uri="{FF2B5EF4-FFF2-40B4-BE49-F238E27FC236}">
                <a16:creationId xmlns:a16="http://schemas.microsoft.com/office/drawing/2014/main" id="{36411B5C-2467-42B0-BB88-3B75341E5B83}"/>
              </a:ext>
            </a:extLst>
          </p:cNvPr>
          <p:cNvPicPr>
            <a:picLocks noChangeAspect="1"/>
          </p:cNvPicPr>
          <p:nvPr/>
        </p:nvPicPr>
        <p:blipFill>
          <a:blip r:embed="rId3"/>
          <a:stretch>
            <a:fillRect/>
          </a:stretch>
        </p:blipFill>
        <p:spPr>
          <a:xfrm>
            <a:off x="3778897" y="1125680"/>
            <a:ext cx="7772401" cy="4578650"/>
          </a:xfrm>
          <a:prstGeom prst="rect">
            <a:avLst/>
          </a:prstGeom>
        </p:spPr>
      </p:pic>
    </p:spTree>
    <p:extLst>
      <p:ext uri="{BB962C8B-B14F-4D97-AF65-F5344CB8AC3E}">
        <p14:creationId xmlns:p14="http://schemas.microsoft.com/office/powerpoint/2010/main" val="929121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435FB-9775-4340-9012-24A45727C9C0}"/>
              </a:ext>
            </a:extLst>
          </p:cNvPr>
          <p:cNvSpPr>
            <a:spLocks noGrp="1"/>
          </p:cNvSpPr>
          <p:nvPr>
            <p:ph type="title"/>
          </p:nvPr>
        </p:nvSpPr>
        <p:spPr>
          <a:xfrm>
            <a:off x="288089" y="2671283"/>
            <a:ext cx="2947482" cy="1053675"/>
          </a:xfrm>
        </p:spPr>
        <p:txBody>
          <a:bodyPr vert="horz" lIns="91440" tIns="45720" rIns="91440" bIns="45720" rtlCol="0" anchor="b">
            <a:noAutofit/>
          </a:bodyPr>
          <a:lstStyle/>
          <a:p>
            <a:pPr eaLnBrk="1" fontAlgn="auto" hangingPunct="1">
              <a:spcAft>
                <a:spcPts val="0"/>
              </a:spcAft>
              <a:defRPr/>
            </a:pPr>
            <a:r>
              <a:rPr lang="en-US" b="1"/>
              <a:t>Where is methane coming from?</a:t>
            </a:r>
          </a:p>
        </p:txBody>
      </p:sp>
      <p:sp>
        <p:nvSpPr>
          <p:cNvPr id="23555" name="Content Placeholder 2">
            <a:extLst>
              <a:ext uri="{FF2B5EF4-FFF2-40B4-BE49-F238E27FC236}">
                <a16:creationId xmlns:a16="http://schemas.microsoft.com/office/drawing/2014/main" id="{185F1DBE-0DDD-461A-9F95-D57E5C1F1F61}"/>
              </a:ext>
            </a:extLst>
          </p:cNvPr>
          <p:cNvSpPr>
            <a:spLocks noGrp="1" noChangeArrowheads="1"/>
          </p:cNvSpPr>
          <p:nvPr>
            <p:ph idx="1"/>
          </p:nvPr>
        </p:nvSpPr>
        <p:spPr>
          <a:xfrm>
            <a:off x="241197" y="4217327"/>
            <a:ext cx="2759913" cy="1184859"/>
          </a:xfrm>
        </p:spPr>
        <p:txBody>
          <a:bodyPr anchor="t">
            <a:normAutofit/>
          </a:bodyPr>
          <a:lstStyle/>
          <a:p>
            <a:pPr marL="182245" indent="-182245" eaLnBrk="1" hangingPunct="1"/>
            <a:r>
              <a:rPr lang="en-US" altLang="en-US" sz="1600">
                <a:solidFill>
                  <a:schemeClr val="bg1"/>
                </a:solidFill>
              </a:rPr>
              <a:t>Methane, a green-house gas, is 20x more potent than Carbon Dioxide. </a:t>
            </a:r>
          </a:p>
        </p:txBody>
      </p:sp>
      <p:pic>
        <p:nvPicPr>
          <p:cNvPr id="23556" name="Picture 2" descr="Pie chart of total U.S. greenhouse gas emissions by economic sector in 2019. 27 percent is from electricity, 28 percent is from transportation, 22 percent is from industry, 12 percent is from commercial and residential, and 10 percent is from agriculture.">
            <a:extLst>
              <a:ext uri="{FF2B5EF4-FFF2-40B4-BE49-F238E27FC236}">
                <a16:creationId xmlns:a16="http://schemas.microsoft.com/office/drawing/2014/main" id="{48D538DA-B722-43CB-9C67-44467EE4EC6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15925" y="643334"/>
            <a:ext cx="6641145" cy="58598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7A189BD7-01B2-4102-87D4-6904CE801599}"/>
              </a:ext>
            </a:extLst>
          </p:cNvPr>
          <p:cNvSpPr>
            <a:spLocks noGrp="1" noChangeArrowheads="1"/>
          </p:cNvSpPr>
          <p:nvPr>
            <p:ph type="title"/>
          </p:nvPr>
        </p:nvSpPr>
        <p:spPr>
          <a:xfrm>
            <a:off x="1163401" y="3684610"/>
            <a:ext cx="3290887" cy="2452687"/>
          </a:xfrm>
        </p:spPr>
        <p:txBody>
          <a:bodyPr vert="horz" lIns="91440" tIns="45720" rIns="91440" bIns="45720" rtlCol="0" anchor="ctr">
            <a:normAutofit/>
          </a:bodyPr>
          <a:lstStyle/>
          <a:p>
            <a:pPr eaLnBrk="1" hangingPunct="1"/>
            <a:r>
              <a:rPr lang="en-US" altLang="en-US" sz="3600"/>
              <a:t>Ways to be sustainable as a student.</a:t>
            </a:r>
          </a:p>
        </p:txBody>
      </p:sp>
      <p:pic>
        <p:nvPicPr>
          <p:cNvPr id="3" name="Picture 3">
            <a:extLst>
              <a:ext uri="{FF2B5EF4-FFF2-40B4-BE49-F238E27FC236}">
                <a16:creationId xmlns:a16="http://schemas.microsoft.com/office/drawing/2014/main" id="{39E0ACF1-0AAB-4D71-A99D-98BEBB623CA4}"/>
              </a:ext>
            </a:extLst>
          </p:cNvPr>
          <p:cNvPicPr>
            <a:picLocks noChangeAspect="1"/>
          </p:cNvPicPr>
          <p:nvPr/>
        </p:nvPicPr>
        <p:blipFill rotWithShape="1">
          <a:blip r:embed="rId3"/>
          <a:srcRect l="25848" r="15419" b="-1"/>
          <a:stretch/>
        </p:blipFill>
        <p:spPr>
          <a:xfrm>
            <a:off x="20" y="-79602"/>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4" name="TextBox 23">
            <a:extLst>
              <a:ext uri="{FF2B5EF4-FFF2-40B4-BE49-F238E27FC236}">
                <a16:creationId xmlns:a16="http://schemas.microsoft.com/office/drawing/2014/main" id="{ED1F96D0-919E-4CFB-AB7F-5DC517951F37}"/>
              </a:ext>
            </a:extLst>
          </p:cNvPr>
          <p:cNvSpPr txBox="1"/>
          <p:nvPr/>
        </p:nvSpPr>
        <p:spPr>
          <a:xfrm>
            <a:off x="5702490" y="3798342"/>
            <a:ext cx="7485413" cy="2452687"/>
          </a:xfrm>
          <a:prstGeom prst="rect">
            <a:avLst/>
          </a:prstGeom>
        </p:spPr>
        <p:txBody>
          <a:bodyPr vert="horz" lIns="91440" tIns="45720" rIns="91440" bIns="45720" rtlCol="0" anchor="ctr">
            <a:normAutofit/>
          </a:bodyPr>
          <a:lstStyle/>
          <a:p>
            <a:pPr marL="400050" indent="-342900" eaLnBrk="1" fontAlgn="auto" hangingPunct="1">
              <a:lnSpc>
                <a:spcPct val="90000"/>
              </a:lnSpc>
              <a:spcAft>
                <a:spcPts val="600"/>
              </a:spcAft>
              <a:buFont typeface="Courier New" panose="020B0604020202020204" pitchFamily="34" charset="0"/>
              <a:buChar char="o"/>
              <a:defRPr/>
            </a:pPr>
            <a:r>
              <a:rPr lang="en-US" sz="2400">
                <a:latin typeface="Calibri Light"/>
                <a:cs typeface="Calibri Light"/>
              </a:rPr>
              <a:t>Recycle / Reuse</a:t>
            </a:r>
            <a:endParaRPr lang="en-US"/>
          </a:p>
          <a:p>
            <a:pPr marL="400050" indent="-342900" eaLnBrk="1" fontAlgn="auto" hangingPunct="1">
              <a:lnSpc>
                <a:spcPct val="90000"/>
              </a:lnSpc>
              <a:spcAft>
                <a:spcPts val="600"/>
              </a:spcAft>
              <a:buFont typeface="Courier New" panose="020B0604020202020204" pitchFamily="34" charset="0"/>
              <a:buChar char="o"/>
              <a:defRPr/>
            </a:pPr>
            <a:r>
              <a:rPr lang="en-US" sz="2400">
                <a:latin typeface="Calibri Light"/>
                <a:cs typeface="Calibri Light"/>
              </a:rPr>
              <a:t>Incorporate Zero Waste Tactics:</a:t>
            </a:r>
          </a:p>
          <a:p>
            <a:pPr marL="742950" lvl="1" indent="-228600" eaLnBrk="1" fontAlgn="auto" hangingPunct="1">
              <a:lnSpc>
                <a:spcPct val="90000"/>
              </a:lnSpc>
              <a:spcAft>
                <a:spcPts val="600"/>
              </a:spcAft>
              <a:buFont typeface="Arial" panose="020B0604020202020204" pitchFamily="34" charset="0"/>
              <a:buChar char="•"/>
              <a:defRPr/>
            </a:pPr>
            <a:r>
              <a:rPr lang="en-US" sz="2400">
                <a:latin typeface="Calibri Light"/>
                <a:cs typeface="Calibri Light"/>
              </a:rPr>
              <a:t>Food Rescue / Compost</a:t>
            </a:r>
          </a:p>
          <a:p>
            <a:pPr marL="742950" lvl="1" indent="-228600" eaLnBrk="1" fontAlgn="auto" hangingPunct="1">
              <a:lnSpc>
                <a:spcPct val="90000"/>
              </a:lnSpc>
              <a:spcAft>
                <a:spcPts val="600"/>
              </a:spcAft>
              <a:buFont typeface="Arial" panose="020B0604020202020204" pitchFamily="34" charset="0"/>
              <a:buChar char="•"/>
              <a:defRPr/>
            </a:pPr>
            <a:r>
              <a:rPr lang="en-US" sz="2400">
                <a:latin typeface="Calibri Light"/>
                <a:cs typeface="Calibri Light"/>
              </a:rPr>
              <a:t>Shopping</a:t>
            </a:r>
          </a:p>
          <a:p>
            <a:pPr marL="742950" lvl="1" indent="-228600" eaLnBrk="1" fontAlgn="auto" hangingPunct="1">
              <a:lnSpc>
                <a:spcPct val="90000"/>
              </a:lnSpc>
              <a:spcAft>
                <a:spcPts val="600"/>
              </a:spcAft>
              <a:buFont typeface="Arial" panose="020B0604020202020204" pitchFamily="34" charset="0"/>
              <a:buChar char="•"/>
              <a:defRPr/>
            </a:pPr>
            <a:r>
              <a:rPr lang="en-US" sz="2400">
                <a:latin typeface="Calibri Light"/>
                <a:cs typeface="Calibri Light"/>
              </a:rPr>
              <a:t>Wardrobe</a:t>
            </a:r>
          </a:p>
          <a:p>
            <a:pPr marL="400050" indent="-342900" eaLnBrk="1" fontAlgn="auto" hangingPunct="1">
              <a:lnSpc>
                <a:spcPct val="90000"/>
              </a:lnSpc>
              <a:spcAft>
                <a:spcPts val="600"/>
              </a:spcAft>
              <a:buFont typeface="Courier New" panose="020B0604020202020204" pitchFamily="34" charset="0"/>
              <a:buChar char="o"/>
              <a:defRPr/>
            </a:pPr>
            <a:r>
              <a:rPr lang="en-US" sz="2400">
                <a:latin typeface="Calibri Light"/>
                <a:cs typeface="Calibri Light"/>
              </a:rPr>
              <a:t>Advocate for Environmental Policy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descr="&quot;&quot;">
            <a:extLst>
              <a:ext uri="{FF2B5EF4-FFF2-40B4-BE49-F238E27FC236}">
                <a16:creationId xmlns:a16="http://schemas.microsoft.com/office/drawing/2014/main" id="{7AB3057D-B660-4F93-88CE-D3032451BE34}"/>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descr="&quot;&quot;">
            <a:extLst>
              <a:ext uri="{FF2B5EF4-FFF2-40B4-BE49-F238E27FC236}">
                <a16:creationId xmlns:a16="http://schemas.microsoft.com/office/drawing/2014/main" id="{EBB774D3-2092-460F-BD5E-7139D61749F4}"/>
              </a:ext>
            </a:extLst>
          </p:cNvPr>
          <p:cNvSpPr>
            <a:spLocks noGrp="1" noRot="1" noChangeAspect="1" noMove="1" noResize="1" noEditPoints="1" noAdjustHandles="1" noChangeArrowheads="1" noChangeShapeType="1" noTextEdit="1"/>
          </p:cNvSpPr>
          <p:nvPr/>
        </p:nvSpPr>
        <p:spPr>
          <a:xfrm>
            <a:off x="0" y="762000"/>
            <a:ext cx="7053263"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4D3E533-0048-4FFA-AB0C-AEAB79EFFE06}"/>
              </a:ext>
            </a:extLst>
          </p:cNvPr>
          <p:cNvSpPr>
            <a:spLocks noGrp="1"/>
          </p:cNvSpPr>
          <p:nvPr>
            <p:ph type="title"/>
          </p:nvPr>
        </p:nvSpPr>
        <p:spPr>
          <a:xfrm>
            <a:off x="735013" y="1189038"/>
            <a:ext cx="5537200" cy="1566862"/>
          </a:xfrm>
        </p:spPr>
        <p:txBody>
          <a:bodyPr>
            <a:normAutofit fontScale="90000"/>
          </a:bodyPr>
          <a:lstStyle/>
          <a:p>
            <a:pPr eaLnBrk="1" fontAlgn="auto" hangingPunct="1">
              <a:spcAft>
                <a:spcPts val="0"/>
              </a:spcAft>
              <a:defRPr/>
            </a:pPr>
            <a:r>
              <a:rPr lang="en-US" sz="7200"/>
              <a:t>Recycle / Reuse </a:t>
            </a:r>
          </a:p>
        </p:txBody>
      </p:sp>
      <p:sp>
        <p:nvSpPr>
          <p:cNvPr id="30725" name="Content Placeholder 2">
            <a:extLst>
              <a:ext uri="{FF2B5EF4-FFF2-40B4-BE49-F238E27FC236}">
                <a16:creationId xmlns:a16="http://schemas.microsoft.com/office/drawing/2014/main" id="{A2C565DE-B70E-47BC-A7C4-8D07826B976F}"/>
              </a:ext>
            </a:extLst>
          </p:cNvPr>
          <p:cNvSpPr>
            <a:spLocks noGrp="1" noChangeArrowheads="1"/>
          </p:cNvSpPr>
          <p:nvPr>
            <p:ph idx="1"/>
          </p:nvPr>
        </p:nvSpPr>
        <p:spPr>
          <a:xfrm>
            <a:off x="528638" y="2917825"/>
            <a:ext cx="5743575" cy="2233613"/>
          </a:xfrm>
          <a:solidFill>
            <a:schemeClr val="accent1">
              <a:lumMod val="75000"/>
            </a:schemeClr>
          </a:solidFill>
        </p:spPr>
        <p:txBody>
          <a:bodyPr/>
          <a:lstStyle/>
          <a:p>
            <a:pPr marL="0" indent="0" algn="ctr" eaLnBrk="1" hangingPunct="1">
              <a:buFont typeface="Wingdings 2" panose="05020102010507070707" pitchFamily="18" charset="2"/>
              <a:buNone/>
              <a:defRPr/>
            </a:pPr>
            <a:r>
              <a:rPr lang="en-US" altLang="en-US">
                <a:solidFill>
                  <a:schemeClr val="bg1"/>
                </a:solidFill>
                <a:latin typeface="Arial" panose="020B0604020202020204" pitchFamily="34" charset="0"/>
                <a:cs typeface="Arial" panose="020B0604020202020204" pitchFamily="34" charset="0"/>
              </a:rPr>
              <a:t>When we recycle, used materials are converted into new products which reduces the need to consume natural resources. If used materials are not recycled, new products are made by extracting fresh, raw material from the Earth, through mining and forestry. </a:t>
            </a:r>
          </a:p>
        </p:txBody>
      </p:sp>
      <p:sp>
        <p:nvSpPr>
          <p:cNvPr id="14" name="Rectangle 13" descr="&quot;&quot;">
            <a:extLst>
              <a:ext uri="{FF2B5EF4-FFF2-40B4-BE49-F238E27FC236}">
                <a16:creationId xmlns:a16="http://schemas.microsoft.com/office/drawing/2014/main" id="{06EC28E7-7744-4021-8D8A-5924FE40311F}"/>
              </a:ext>
            </a:extLst>
          </p:cNvPr>
          <p:cNvSpPr>
            <a:spLocks noGrp="1" noRot="1" noChangeAspect="1" noMove="1" noResize="1" noEditPoints="1" noAdjustHandles="1" noChangeArrowheads="1" noChangeShapeType="1" noTextEdit="1"/>
          </p:cNvSpPr>
          <p:nvPr/>
        </p:nvSpPr>
        <p:spPr>
          <a:xfrm>
            <a:off x="11815763" y="758825"/>
            <a:ext cx="384175" cy="5330825"/>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0727" name="Picture 5" descr="Diagram&#10;&#10;Description automatically generated">
            <a:extLst>
              <a:ext uri="{FF2B5EF4-FFF2-40B4-BE49-F238E27FC236}">
                <a16:creationId xmlns:a16="http://schemas.microsoft.com/office/drawing/2014/main" id="{3E2D63A2-7D76-4866-AF4B-061982E5F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1025" y="0"/>
            <a:ext cx="3998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ra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4.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 xmlns="ae8e40b0-13b5-4012-a684-02532b1b31b5" xsi:nil="true"/>
    <_x0074_oj7 xmlns="ae8e40b0-13b5-4012-a684-02532b1b31b5" xsi:nil="true"/>
    <SharedWithUsers xmlns="9767287d-da59-4018-b755-2cb374ce5096">
      <UserInfo>
        <DisplayName>Sanchez, Olivia</DisplayName>
        <AccountId>10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4B0282BBD49D04A86B8B80D7621DEC1" ma:contentTypeVersion="13" ma:contentTypeDescription="Create a new document." ma:contentTypeScope="" ma:versionID="b4dea93d8a497e37332a0285afc23f21">
  <xsd:schema xmlns:xsd="http://www.w3.org/2001/XMLSchema" xmlns:xs="http://www.w3.org/2001/XMLSchema" xmlns:p="http://schemas.microsoft.com/office/2006/metadata/properties" xmlns:ns2="ae8e40b0-13b5-4012-a684-02532b1b31b5" xmlns:ns3="9767287d-da59-4018-b755-2cb374ce5096" targetNamespace="http://schemas.microsoft.com/office/2006/metadata/properties" ma:root="true" ma:fieldsID="fa4aff9f3eb13bf3c798f25d6093c7ae" ns2:_="" ns3:_="">
    <xsd:import namespace="ae8e40b0-13b5-4012-a684-02532b1b31b5"/>
    <xsd:import namespace="9767287d-da59-4018-b755-2cb374ce509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_x0074_oj7" minOccurs="0"/>
                <xsd:element ref="ns3:SharedWithUsers" minOccurs="0"/>
                <xsd:element ref="ns3:SharedWithDetails" minOccurs="0"/>
                <xsd:element ref="ns2:MediaServiceDateTaken" minOccurs="0"/>
                <xsd:element ref="ns2:MediaServiceLocation" minOccurs="0"/>
                <xsd:element ref="ns2:MediaLengthInSeconds"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8e40b0-13b5-4012-a684-02532b1b31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_x0074_oj7" ma:index="14" nillable="true" ma:displayName="Staff In Charge" ma:internalName="_x0074_oj7">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Date" ma:index="20" nillable="true" ma:displayName="Date" ma:format="Dropdown" ma:internalName="Dat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767287d-da59-4018-b755-2cb374ce509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F38792-203F-4FD0-99CB-EB32835D04A1}">
  <ds:schemaRefs>
    <ds:schemaRef ds:uri="9767287d-da59-4018-b755-2cb374ce5096"/>
    <ds:schemaRef ds:uri="ae8e40b0-13b5-4012-a684-02532b1b31b5"/>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F2EC8DF-DDB4-4470-80C5-A75B422E7642}">
  <ds:schemaRefs>
    <ds:schemaRef ds:uri="http://schemas.microsoft.com/sharepoint/v3/contenttype/forms"/>
  </ds:schemaRefs>
</ds:datastoreItem>
</file>

<file path=customXml/itemProps3.xml><?xml version="1.0" encoding="utf-8"?>
<ds:datastoreItem xmlns:ds="http://schemas.openxmlformats.org/officeDocument/2006/customXml" ds:itemID="{FB816FD9-D74B-4BA4-A7CC-0D99D97BB08E}">
  <ds:schemaRefs>
    <ds:schemaRef ds:uri="9767287d-da59-4018-b755-2cb374ce5096"/>
    <ds:schemaRef ds:uri="ae8e40b0-13b5-4012-a684-02532b1b31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17</Slides>
  <Notes>17</Notes>
  <HiddenSlides>0</HiddenSlides>
  <ScaleCrop>false</ScaleCrop>
  <HeadingPairs>
    <vt:vector size="4" baseType="variant">
      <vt:variant>
        <vt:lpstr>Theme</vt:lpstr>
      </vt:variant>
      <vt:variant>
        <vt:i4>4</vt:i4>
      </vt:variant>
      <vt:variant>
        <vt:lpstr>Slide Titles</vt:lpstr>
      </vt:variant>
      <vt:variant>
        <vt:i4>17</vt:i4>
      </vt:variant>
    </vt:vector>
  </HeadingPairs>
  <TitlesOfParts>
    <vt:vector size="21" baseType="lpstr">
      <vt:lpstr>Frame</vt:lpstr>
      <vt:lpstr>Office Theme</vt:lpstr>
      <vt:lpstr>Retrospect</vt:lpstr>
      <vt:lpstr>Integral</vt:lpstr>
      <vt:lpstr>Sustainability 101</vt:lpstr>
      <vt:lpstr>Agenda</vt:lpstr>
      <vt:lpstr>Sustainability</vt:lpstr>
      <vt:lpstr>PowerPoint Presentation</vt:lpstr>
      <vt:lpstr>Importance of Zero Waste</vt:lpstr>
      <vt:lpstr>Carbon footprint</vt:lpstr>
      <vt:lpstr>Where is methane coming from?</vt:lpstr>
      <vt:lpstr>Ways to be sustainable as a student.</vt:lpstr>
      <vt:lpstr>Recycle / Reuse </vt:lpstr>
      <vt:lpstr>Recycling Prevents </vt:lpstr>
      <vt:lpstr>Incorporating a plant-based diet  </vt:lpstr>
      <vt:lpstr>Food Waste </vt:lpstr>
      <vt:lpstr>Go Zero Waste Grocery Shopping </vt:lpstr>
      <vt:lpstr>Wardrobe </vt:lpstr>
      <vt:lpstr>How to avoid textile waste </vt:lpstr>
      <vt:lpstr>Advocate for  Environmental Policy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262</cp:revision>
  <dcterms:created xsi:type="dcterms:W3CDTF">2021-09-20T18:45:17Z</dcterms:created>
  <dcterms:modified xsi:type="dcterms:W3CDTF">2021-11-18T17:01:43Z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0x010100C4B0282BBD49D04A86B8B80D7621DEC1</vt:lpwstr>
  </property>
</Properties>
</file>