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81" r:id="rId6"/>
    <p:sldId id="257" r:id="rId7"/>
    <p:sldId id="258" r:id="rId8"/>
    <p:sldId id="274" r:id="rId9"/>
    <p:sldId id="267" r:id="rId10"/>
    <p:sldId id="282" r:id="rId11"/>
    <p:sldId id="265" r:id="rId12"/>
    <p:sldId id="275" r:id="rId13"/>
    <p:sldId id="276" r:id="rId14"/>
    <p:sldId id="264" r:id="rId15"/>
    <p:sldId id="278" r:id="rId16"/>
    <p:sldId id="279" r:id="rId17"/>
    <p:sldId id="262" r:id="rId18"/>
    <p:sldId id="259" r:id="rId19"/>
    <p:sldId id="273" r:id="rId20"/>
    <p:sldId id="283" r:id="rId21"/>
  </p:sldIdLst>
  <p:sldSz cx="16459200" cy="10972800"/>
  <p:notesSz cx="16459200" cy="10972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551955-2B84-68E0-A3A4-EAE0BE53B524}" v="11" dt="2021-11-16T16:10:46.587"/>
    <p1510:client id="{2B7676DF-7A55-E72D-5B29-8F11E6264005}" v="29" dt="2021-11-17T15:40:30.628"/>
    <p1510:client id="{3BBCFF40-6863-63F3-7F67-3263F85AB9C2}" v="150" dt="2021-11-15T23:29:56.517"/>
    <p1510:client id="{8E9E02BA-6772-9A87-97CF-8596F0147696}" v="1" dt="2021-11-16T16:14:53.359"/>
    <p1510:client id="{B738D717-A688-B0C6-32F9-6B9F40AEC374}" v="3" dt="2021-11-16T15:54:04.495"/>
    <p1510:client id="{F3E1EB7A-06BB-11A4-E25F-46EBACEDAB10}" v="159" dt="2021-11-08T18:57:47.03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eland, Janet" userId="S::jmorelan@rivco.org::2e4b7cb5-16ab-47d1-a881-5327b07f537e" providerId="AD" clId="Web-{3858D705-234A-E0E0-4CB0-BA4005D8A21E}"/>
    <pc:docChg chg="modSld">
      <pc:chgData name="Moreland, Janet" userId="S::jmorelan@rivco.org::2e4b7cb5-16ab-47d1-a881-5327b07f537e" providerId="AD" clId="Web-{3858D705-234A-E0E0-4CB0-BA4005D8A21E}" dt="2021-11-16T16:43:37.196" v="67"/>
      <pc:docMkLst>
        <pc:docMk/>
      </pc:docMkLst>
      <pc:sldChg chg="modNotes">
        <pc:chgData name="Moreland, Janet" userId="S::jmorelan@rivco.org::2e4b7cb5-16ab-47d1-a881-5327b07f537e" providerId="AD" clId="Web-{3858D705-234A-E0E0-4CB0-BA4005D8A21E}" dt="2021-11-16T16:43:37.196" v="67"/>
        <pc:sldMkLst>
          <pc:docMk/>
          <pc:sldMk cId="0" sldId="273"/>
        </pc:sldMkLst>
      </pc:sldChg>
    </pc:docChg>
  </pc:docChgLst>
  <pc:docChgLst>
    <pc:chgData name="Moreland, Janet" userId="S::jmorelan@rivco.org::2e4b7cb5-16ab-47d1-a881-5327b07f537e" providerId="AD" clId="Web-{3BBCFF40-6863-63F3-7F67-3263F85AB9C2}"/>
    <pc:docChg chg="modSld">
      <pc:chgData name="Moreland, Janet" userId="S::jmorelan@rivco.org::2e4b7cb5-16ab-47d1-a881-5327b07f537e" providerId="AD" clId="Web-{3BBCFF40-6863-63F3-7F67-3263F85AB9C2}" dt="2021-11-15T23:29:56.517" v="108" actId="1076"/>
      <pc:docMkLst>
        <pc:docMk/>
      </pc:docMkLst>
      <pc:sldChg chg="modSp">
        <pc:chgData name="Moreland, Janet" userId="S::jmorelan@rivco.org::2e4b7cb5-16ab-47d1-a881-5327b07f537e" providerId="AD" clId="Web-{3BBCFF40-6863-63F3-7F67-3263F85AB9C2}" dt="2021-11-15T23:19:21.369" v="30" actId="14100"/>
        <pc:sldMkLst>
          <pc:docMk/>
          <pc:sldMk cId="0" sldId="256"/>
        </pc:sldMkLst>
        <pc:picChg chg="mod">
          <ac:chgData name="Moreland, Janet" userId="S::jmorelan@rivco.org::2e4b7cb5-16ab-47d1-a881-5327b07f537e" providerId="AD" clId="Web-{3BBCFF40-6863-63F3-7F67-3263F85AB9C2}" dt="2021-11-15T23:19:21.369" v="30" actId="14100"/>
          <ac:picMkLst>
            <pc:docMk/>
            <pc:sldMk cId="0" sldId="256"/>
            <ac:picMk id="3" creationId="{4058A91C-06DD-4668-A621-5766BC99B311}"/>
          </ac:picMkLst>
        </pc:picChg>
      </pc:sldChg>
      <pc:sldChg chg="addSp delSp modSp mod setBg">
        <pc:chgData name="Moreland, Janet" userId="S::jmorelan@rivco.org::2e4b7cb5-16ab-47d1-a881-5327b07f537e" providerId="AD" clId="Web-{3BBCFF40-6863-63F3-7F67-3263F85AB9C2}" dt="2021-11-15T23:29:56.517" v="108" actId="1076"/>
        <pc:sldMkLst>
          <pc:docMk/>
          <pc:sldMk cId="416744862" sldId="274"/>
        </pc:sldMkLst>
        <pc:spChg chg="mod">
          <ac:chgData name="Moreland, Janet" userId="S::jmorelan@rivco.org::2e4b7cb5-16ab-47d1-a881-5327b07f537e" providerId="AD" clId="Web-{3BBCFF40-6863-63F3-7F67-3263F85AB9C2}" dt="2021-11-15T23:27:25.687" v="98"/>
          <ac:spMkLst>
            <pc:docMk/>
            <pc:sldMk cId="416744862" sldId="274"/>
            <ac:spMk id="2" creationId="{7CC2F992-1D1F-4EDD-964E-B88B75489DDE}"/>
          </ac:spMkLst>
        </pc:spChg>
        <pc:spChg chg="mod">
          <ac:chgData name="Moreland, Janet" userId="S::jmorelan@rivco.org::2e4b7cb5-16ab-47d1-a881-5327b07f537e" providerId="AD" clId="Web-{3BBCFF40-6863-63F3-7F67-3263F85AB9C2}" dt="2021-11-15T23:29:38.048" v="104" actId="1076"/>
          <ac:spMkLst>
            <pc:docMk/>
            <pc:sldMk cId="416744862" sldId="274"/>
            <ac:spMk id="4" creationId="{9F58165E-6915-474E-AB9D-18254B58095A}"/>
          </ac:spMkLst>
        </pc:spChg>
        <pc:spChg chg="add del">
          <ac:chgData name="Moreland, Janet" userId="S::jmorelan@rivco.org::2e4b7cb5-16ab-47d1-a881-5327b07f537e" providerId="AD" clId="Web-{3BBCFF40-6863-63F3-7F67-3263F85AB9C2}" dt="2021-11-15T23:27:25.687" v="98"/>
          <ac:spMkLst>
            <pc:docMk/>
            <pc:sldMk cId="416744862" sldId="274"/>
            <ac:spMk id="11" creationId="{743AA782-23D1-4521-8CAD-47662984AA08}"/>
          </ac:spMkLst>
        </pc:spChg>
        <pc:spChg chg="add del">
          <ac:chgData name="Moreland, Janet" userId="S::jmorelan@rivco.org::2e4b7cb5-16ab-47d1-a881-5327b07f537e" providerId="AD" clId="Web-{3BBCFF40-6863-63F3-7F67-3263F85AB9C2}" dt="2021-11-15T23:27:25.687" v="98"/>
          <ac:spMkLst>
            <pc:docMk/>
            <pc:sldMk cId="416744862" sldId="274"/>
            <ac:spMk id="13" creationId="{71877DBC-BB60-40F0-AC93-2ACDBAAE60CE}"/>
          </ac:spMkLst>
        </pc:spChg>
        <pc:picChg chg="add mod">
          <ac:chgData name="Moreland, Janet" userId="S::jmorelan@rivco.org::2e4b7cb5-16ab-47d1-a881-5327b07f537e" providerId="AD" clId="Web-{3BBCFF40-6863-63F3-7F67-3263F85AB9C2}" dt="2021-11-15T23:29:56.517" v="108" actId="1076"/>
          <ac:picMkLst>
            <pc:docMk/>
            <pc:sldMk cId="416744862" sldId="274"/>
            <ac:picMk id="3" creationId="{B54EDE33-ACC9-4E37-9AEB-EEE2CBF2ED01}"/>
          </ac:picMkLst>
        </pc:picChg>
        <pc:picChg chg="add del">
          <ac:chgData name="Moreland, Janet" userId="S::jmorelan@rivco.org::2e4b7cb5-16ab-47d1-a881-5327b07f537e" providerId="AD" clId="Web-{3BBCFF40-6863-63F3-7F67-3263F85AB9C2}" dt="2021-11-15T23:27:25.687" v="98"/>
          <ac:picMkLst>
            <pc:docMk/>
            <pc:sldMk cId="416744862" sldId="274"/>
            <ac:picMk id="8" creationId="{89DCF0AF-151F-4766-9B26-3A7A50CF1F51}"/>
          </ac:picMkLst>
        </pc:picChg>
      </pc:sldChg>
      <pc:sldChg chg="addSp delSp modSp">
        <pc:chgData name="Moreland, Janet" userId="S::jmorelan@rivco.org::2e4b7cb5-16ab-47d1-a881-5327b07f537e" providerId="AD" clId="Web-{3BBCFF40-6863-63F3-7F67-3263F85AB9C2}" dt="2021-11-15T23:00:27.336" v="23" actId="1076"/>
        <pc:sldMkLst>
          <pc:docMk/>
          <pc:sldMk cId="583701001" sldId="276"/>
        </pc:sldMkLst>
        <pc:picChg chg="add mod">
          <ac:chgData name="Moreland, Janet" userId="S::jmorelan@rivco.org::2e4b7cb5-16ab-47d1-a881-5327b07f537e" providerId="AD" clId="Web-{3BBCFF40-6863-63F3-7F67-3263F85AB9C2}" dt="2021-11-15T22:59:03.382" v="2"/>
          <ac:picMkLst>
            <pc:docMk/>
            <pc:sldMk cId="583701001" sldId="276"/>
            <ac:picMk id="3" creationId="{6D1AAF0A-646E-45BE-ACEF-CB590FCF1DA4}"/>
          </ac:picMkLst>
        </pc:picChg>
        <pc:picChg chg="add mod">
          <ac:chgData name="Moreland, Janet" userId="S::jmorelan@rivco.org::2e4b7cb5-16ab-47d1-a881-5327b07f537e" providerId="AD" clId="Web-{3BBCFF40-6863-63F3-7F67-3263F85AB9C2}" dt="2021-11-15T22:59:04.694" v="3"/>
          <ac:picMkLst>
            <pc:docMk/>
            <pc:sldMk cId="583701001" sldId="276"/>
            <ac:picMk id="4" creationId="{C44C7587-4DB5-42A0-B4AA-27AB9F77FD98}"/>
          </ac:picMkLst>
        </pc:picChg>
        <pc:picChg chg="add mod">
          <ac:chgData name="Moreland, Janet" userId="S::jmorelan@rivco.org::2e4b7cb5-16ab-47d1-a881-5327b07f537e" providerId="AD" clId="Web-{3BBCFF40-6863-63F3-7F67-3263F85AB9C2}" dt="2021-11-15T22:59:05.538" v="4"/>
          <ac:picMkLst>
            <pc:docMk/>
            <pc:sldMk cId="583701001" sldId="276"/>
            <ac:picMk id="5" creationId="{C5AF1AE2-EDB5-4838-A422-C8D781FA5C10}"/>
          </ac:picMkLst>
        </pc:picChg>
        <pc:picChg chg="add mod">
          <ac:chgData name="Moreland, Janet" userId="S::jmorelan@rivco.org::2e4b7cb5-16ab-47d1-a881-5327b07f537e" providerId="AD" clId="Web-{3BBCFF40-6863-63F3-7F67-3263F85AB9C2}" dt="2021-11-15T22:59:06.382" v="5"/>
          <ac:picMkLst>
            <pc:docMk/>
            <pc:sldMk cId="583701001" sldId="276"/>
            <ac:picMk id="6" creationId="{274C616F-9862-444A-A94B-37FB80B6E350}"/>
          </ac:picMkLst>
        </pc:picChg>
        <pc:picChg chg="add mod">
          <ac:chgData name="Moreland, Janet" userId="S::jmorelan@rivco.org::2e4b7cb5-16ab-47d1-a881-5327b07f537e" providerId="AD" clId="Web-{3BBCFF40-6863-63F3-7F67-3263F85AB9C2}" dt="2021-11-15T22:59:08.241" v="6"/>
          <ac:picMkLst>
            <pc:docMk/>
            <pc:sldMk cId="583701001" sldId="276"/>
            <ac:picMk id="7" creationId="{503B4CBA-0B91-47B5-830C-0C3317052C4F}"/>
          </ac:picMkLst>
        </pc:picChg>
        <pc:picChg chg="add mod">
          <ac:chgData name="Moreland, Janet" userId="S::jmorelan@rivco.org::2e4b7cb5-16ab-47d1-a881-5327b07f537e" providerId="AD" clId="Web-{3BBCFF40-6863-63F3-7F67-3263F85AB9C2}" dt="2021-11-15T22:59:08.819" v="7"/>
          <ac:picMkLst>
            <pc:docMk/>
            <pc:sldMk cId="583701001" sldId="276"/>
            <ac:picMk id="8" creationId="{F56EA400-48E3-4E6A-A1A4-BC240A16999D}"/>
          </ac:picMkLst>
        </pc:picChg>
        <pc:picChg chg="add mod">
          <ac:chgData name="Moreland, Janet" userId="S::jmorelan@rivco.org::2e4b7cb5-16ab-47d1-a881-5327b07f537e" providerId="AD" clId="Web-{3BBCFF40-6863-63F3-7F67-3263F85AB9C2}" dt="2021-11-15T22:59:10.147" v="8"/>
          <ac:picMkLst>
            <pc:docMk/>
            <pc:sldMk cId="583701001" sldId="276"/>
            <ac:picMk id="9" creationId="{893B4C79-2FCB-426B-A0C8-A9CB37C2205C}"/>
          </ac:picMkLst>
        </pc:picChg>
        <pc:picChg chg="add mod">
          <ac:chgData name="Moreland, Janet" userId="S::jmorelan@rivco.org::2e4b7cb5-16ab-47d1-a881-5327b07f537e" providerId="AD" clId="Web-{3BBCFF40-6863-63F3-7F67-3263F85AB9C2}" dt="2021-11-15T22:59:10.491" v="9"/>
          <ac:picMkLst>
            <pc:docMk/>
            <pc:sldMk cId="583701001" sldId="276"/>
            <ac:picMk id="10" creationId="{6B9DCF83-46FB-48AA-9FA7-306D5A602D0A}"/>
          </ac:picMkLst>
        </pc:picChg>
        <pc:picChg chg="add mod">
          <ac:chgData name="Moreland, Janet" userId="S::jmorelan@rivco.org::2e4b7cb5-16ab-47d1-a881-5327b07f537e" providerId="AD" clId="Web-{3BBCFF40-6863-63F3-7F67-3263F85AB9C2}" dt="2021-11-15T22:59:10.944" v="10"/>
          <ac:picMkLst>
            <pc:docMk/>
            <pc:sldMk cId="583701001" sldId="276"/>
            <ac:picMk id="11" creationId="{66FE67E1-95DA-41E0-A90D-E891ED83224E}"/>
          </ac:picMkLst>
        </pc:picChg>
        <pc:picChg chg="add mod">
          <ac:chgData name="Moreland, Janet" userId="S::jmorelan@rivco.org::2e4b7cb5-16ab-47d1-a881-5327b07f537e" providerId="AD" clId="Web-{3BBCFF40-6863-63F3-7F67-3263F85AB9C2}" dt="2021-11-15T22:59:11.319" v="11"/>
          <ac:picMkLst>
            <pc:docMk/>
            <pc:sldMk cId="583701001" sldId="276"/>
            <ac:picMk id="12" creationId="{9066E877-4B5B-4796-8091-49850B1AB52F}"/>
          </ac:picMkLst>
        </pc:picChg>
        <pc:picChg chg="add del mod">
          <ac:chgData name="Moreland, Janet" userId="S::jmorelan@rivco.org::2e4b7cb5-16ab-47d1-a881-5327b07f537e" providerId="AD" clId="Web-{3BBCFF40-6863-63F3-7F67-3263F85AB9C2}" dt="2021-11-15T22:59:16.147" v="17"/>
          <ac:picMkLst>
            <pc:docMk/>
            <pc:sldMk cId="583701001" sldId="276"/>
            <ac:picMk id="13" creationId="{5D33CC40-F772-4D9F-AFF1-B5337B35ED69}"/>
          </ac:picMkLst>
        </pc:picChg>
        <pc:picChg chg="add del mod">
          <ac:chgData name="Moreland, Janet" userId="S::jmorelan@rivco.org::2e4b7cb5-16ab-47d1-a881-5327b07f537e" providerId="AD" clId="Web-{3BBCFF40-6863-63F3-7F67-3263F85AB9C2}" dt="2021-11-15T22:59:13.069" v="16"/>
          <ac:picMkLst>
            <pc:docMk/>
            <pc:sldMk cId="583701001" sldId="276"/>
            <ac:picMk id="14" creationId="{B55077BD-F4C5-441F-8937-CEC2522CD3E9}"/>
          </ac:picMkLst>
        </pc:picChg>
        <pc:picChg chg="add mod modCrop">
          <ac:chgData name="Moreland, Janet" userId="S::jmorelan@rivco.org::2e4b7cb5-16ab-47d1-a881-5327b07f537e" providerId="AD" clId="Web-{3BBCFF40-6863-63F3-7F67-3263F85AB9C2}" dt="2021-11-15T23:00:27.336" v="23" actId="1076"/>
          <ac:picMkLst>
            <pc:docMk/>
            <pc:sldMk cId="583701001" sldId="276"/>
            <ac:picMk id="15" creationId="{F8B2B3B7-5A32-4B1C-B8A2-6515ED5976F3}"/>
          </ac:picMkLst>
        </pc:picChg>
      </pc:sldChg>
      <pc:sldChg chg="modSp">
        <pc:chgData name="Moreland, Janet" userId="S::jmorelan@rivco.org::2e4b7cb5-16ab-47d1-a881-5327b07f537e" providerId="AD" clId="Web-{3BBCFF40-6863-63F3-7F67-3263F85AB9C2}" dt="2021-11-15T23:02:21.322" v="29" actId="14100"/>
        <pc:sldMkLst>
          <pc:docMk/>
          <pc:sldMk cId="3322817875" sldId="281"/>
        </pc:sldMkLst>
        <pc:picChg chg="mod">
          <ac:chgData name="Moreland, Janet" userId="S::jmorelan@rivco.org::2e4b7cb5-16ab-47d1-a881-5327b07f537e" providerId="AD" clId="Web-{3BBCFF40-6863-63F3-7F67-3263F85AB9C2}" dt="2021-11-15T23:02:21.322" v="29" actId="14100"/>
          <ac:picMkLst>
            <pc:docMk/>
            <pc:sldMk cId="3322817875" sldId="281"/>
            <ac:picMk id="4" creationId="{A2E45ADC-FA57-4349-82F3-305910CD931D}"/>
          </ac:picMkLst>
        </pc:picChg>
      </pc:sldChg>
      <pc:sldChg chg="addSp modSp">
        <pc:chgData name="Moreland, Janet" userId="S::jmorelan@rivco.org::2e4b7cb5-16ab-47d1-a881-5327b07f537e" providerId="AD" clId="Web-{3BBCFF40-6863-63F3-7F67-3263F85AB9C2}" dt="2021-11-15T23:27:04.671" v="96" actId="1076"/>
        <pc:sldMkLst>
          <pc:docMk/>
          <pc:sldMk cId="346817369" sldId="283"/>
        </pc:sldMkLst>
        <pc:spChg chg="add mod">
          <ac:chgData name="Moreland, Janet" userId="S::jmorelan@rivco.org::2e4b7cb5-16ab-47d1-a881-5327b07f537e" providerId="AD" clId="Web-{3BBCFF40-6863-63F3-7F67-3263F85AB9C2}" dt="2021-11-15T23:24:45.654" v="72" actId="20577"/>
          <ac:spMkLst>
            <pc:docMk/>
            <pc:sldMk cId="346817369" sldId="283"/>
            <ac:spMk id="2" creationId="{6D89500D-36BE-4094-9B39-C60B31D70236}"/>
          </ac:spMkLst>
        </pc:spChg>
        <pc:spChg chg="add mod">
          <ac:chgData name="Moreland, Janet" userId="S::jmorelan@rivco.org::2e4b7cb5-16ab-47d1-a881-5327b07f537e" providerId="AD" clId="Web-{3BBCFF40-6863-63F3-7F67-3263F85AB9C2}" dt="2021-11-15T23:27:04.671" v="96" actId="1076"/>
          <ac:spMkLst>
            <pc:docMk/>
            <pc:sldMk cId="346817369" sldId="283"/>
            <ac:spMk id="4" creationId="{70CC3F36-33EB-4583-9973-B36CF9795562}"/>
          </ac:spMkLst>
        </pc:spChg>
        <pc:picChg chg="add mod">
          <ac:chgData name="Moreland, Janet" userId="S::jmorelan@rivco.org::2e4b7cb5-16ab-47d1-a881-5327b07f537e" providerId="AD" clId="Web-{3BBCFF40-6863-63F3-7F67-3263F85AB9C2}" dt="2021-11-15T23:23:24.669" v="49" actId="1076"/>
          <ac:picMkLst>
            <pc:docMk/>
            <pc:sldMk cId="346817369" sldId="283"/>
            <ac:picMk id="3" creationId="{0FB1D384-D951-4C94-B4D2-E358DE11C93C}"/>
          </ac:picMkLst>
        </pc:picChg>
      </pc:sldChg>
    </pc:docChg>
  </pc:docChgLst>
  <pc:docChgLst>
    <pc:chgData name="Perez, Michael" userId="S::micperez@rivco.org::94dd6fe4-1300-4519-9161-f7fad0b23b88" providerId="AD" clId="Web-{22551955-2B84-68E0-A3A4-EAE0BE53B524}"/>
    <pc:docChg chg="modSld">
      <pc:chgData name="Perez, Michael" userId="S::micperez@rivco.org::94dd6fe4-1300-4519-9161-f7fad0b23b88" providerId="AD" clId="Web-{22551955-2B84-68E0-A3A4-EAE0BE53B524}" dt="2021-11-16T16:10:46.587" v="10" actId="1076"/>
      <pc:docMkLst>
        <pc:docMk/>
      </pc:docMkLst>
      <pc:sldChg chg="addSp delSp modSp">
        <pc:chgData name="Perez, Michael" userId="S::micperez@rivco.org::94dd6fe4-1300-4519-9161-f7fad0b23b88" providerId="AD" clId="Web-{22551955-2B84-68E0-A3A4-EAE0BE53B524}" dt="2021-11-16T16:10:46.587" v="10" actId="1076"/>
        <pc:sldMkLst>
          <pc:docMk/>
          <pc:sldMk cId="0" sldId="256"/>
        </pc:sldMkLst>
        <pc:spChg chg="add del">
          <ac:chgData name="Perez, Michael" userId="S::micperez@rivco.org::94dd6fe4-1300-4519-9161-f7fad0b23b88" providerId="AD" clId="Web-{22551955-2B84-68E0-A3A4-EAE0BE53B524}" dt="2021-11-16T16:08:06.897" v="1"/>
          <ac:spMkLst>
            <pc:docMk/>
            <pc:sldMk cId="0" sldId="256"/>
            <ac:spMk id="2" creationId="{1C7AAEA0-543D-4E0A-A5B8-13F56F463E65}"/>
          </ac:spMkLst>
        </pc:spChg>
        <pc:spChg chg="add del">
          <ac:chgData name="Perez, Michael" userId="S::micperez@rivco.org::94dd6fe4-1300-4519-9161-f7fad0b23b88" providerId="AD" clId="Web-{22551955-2B84-68E0-A3A4-EAE0BE53B524}" dt="2021-11-16T16:08:22.193" v="3"/>
          <ac:spMkLst>
            <pc:docMk/>
            <pc:sldMk cId="0" sldId="256"/>
            <ac:spMk id="4" creationId="{CFA69B14-6AE4-4AA2-9E8C-B6E630A4B040}"/>
          </ac:spMkLst>
        </pc:spChg>
        <pc:spChg chg="add del">
          <ac:chgData name="Perez, Michael" userId="S::micperez@rivco.org::94dd6fe4-1300-4519-9161-f7fad0b23b88" providerId="AD" clId="Web-{22551955-2B84-68E0-A3A4-EAE0BE53B524}" dt="2021-11-16T16:08:58.772" v="5"/>
          <ac:spMkLst>
            <pc:docMk/>
            <pc:sldMk cId="0" sldId="256"/>
            <ac:spMk id="5" creationId="{B21F6EA5-64A2-4952-BB22-150CF0DEAB39}"/>
          </ac:spMkLst>
        </pc:spChg>
        <pc:picChg chg="mod modCrop">
          <ac:chgData name="Perez, Michael" userId="S::micperez@rivco.org::94dd6fe4-1300-4519-9161-f7fad0b23b88" providerId="AD" clId="Web-{22551955-2B84-68E0-A3A4-EAE0BE53B524}" dt="2021-11-16T16:10:46.587" v="10" actId="1076"/>
          <ac:picMkLst>
            <pc:docMk/>
            <pc:sldMk cId="0" sldId="256"/>
            <ac:picMk id="3" creationId="{4058A91C-06DD-4668-A621-5766BC99B311}"/>
          </ac:picMkLst>
        </pc:picChg>
      </pc:sldChg>
    </pc:docChg>
  </pc:docChgLst>
  <pc:docChgLst>
    <pc:chgData name="Moreland, Janet" userId="S::jmorelan@rivco.org::2e4b7cb5-16ab-47d1-a881-5327b07f537e" providerId="AD" clId="Web-{8E9E02BA-6772-9A87-97CF-8596F0147696}"/>
    <pc:docChg chg="modSld">
      <pc:chgData name="Moreland, Janet" userId="S::jmorelan@rivco.org::2e4b7cb5-16ab-47d1-a881-5327b07f537e" providerId="AD" clId="Web-{8E9E02BA-6772-9A87-97CF-8596F0147696}" dt="2021-11-16T16:14:53.359" v="0" actId="1076"/>
      <pc:docMkLst>
        <pc:docMk/>
      </pc:docMkLst>
      <pc:sldChg chg="modSp">
        <pc:chgData name="Moreland, Janet" userId="S::jmorelan@rivco.org::2e4b7cb5-16ab-47d1-a881-5327b07f537e" providerId="AD" clId="Web-{8E9E02BA-6772-9A87-97CF-8596F0147696}" dt="2021-11-16T16:14:53.359" v="0" actId="1076"/>
        <pc:sldMkLst>
          <pc:docMk/>
          <pc:sldMk cId="0" sldId="256"/>
        </pc:sldMkLst>
        <pc:picChg chg="mod">
          <ac:chgData name="Moreland, Janet" userId="S::jmorelan@rivco.org::2e4b7cb5-16ab-47d1-a881-5327b07f537e" providerId="AD" clId="Web-{8E9E02BA-6772-9A87-97CF-8596F0147696}" dt="2021-11-16T16:14:53.359" v="0" actId="1076"/>
          <ac:picMkLst>
            <pc:docMk/>
            <pc:sldMk cId="0" sldId="256"/>
            <ac:picMk id="3" creationId="{4058A91C-06DD-4668-A621-5766BC99B311}"/>
          </ac:picMkLst>
        </pc:picChg>
      </pc:sldChg>
    </pc:docChg>
  </pc:docChgLst>
  <pc:docChgLst>
    <pc:chgData name="Moreland, Janet" userId="S::jmorelan@rivco.org::2e4b7cb5-16ab-47d1-a881-5327b07f537e" providerId="AD" clId="Web-{F3E1EB7A-06BB-11A4-E25F-46EBACEDAB10}"/>
    <pc:docChg chg="addSld delSld modSld">
      <pc:chgData name="Moreland, Janet" userId="S::jmorelan@rivco.org::2e4b7cb5-16ab-47d1-a881-5327b07f537e" providerId="AD" clId="Web-{F3E1EB7A-06BB-11A4-E25F-46EBACEDAB10}" dt="2021-11-08T18:57:47.031" v="215"/>
      <pc:docMkLst>
        <pc:docMk/>
      </pc:docMkLst>
      <pc:sldChg chg="addSp delSp modSp">
        <pc:chgData name="Moreland, Janet" userId="S::jmorelan@rivco.org::2e4b7cb5-16ab-47d1-a881-5327b07f537e" providerId="AD" clId="Web-{F3E1EB7A-06BB-11A4-E25F-46EBACEDAB10}" dt="2021-11-08T18:19:20.272" v="43"/>
        <pc:sldMkLst>
          <pc:docMk/>
          <pc:sldMk cId="0" sldId="256"/>
        </pc:sldMkLst>
        <pc:spChg chg="del mod">
          <ac:chgData name="Moreland, Janet" userId="S::jmorelan@rivco.org::2e4b7cb5-16ab-47d1-a881-5327b07f537e" providerId="AD" clId="Web-{F3E1EB7A-06BB-11A4-E25F-46EBACEDAB10}" dt="2021-11-08T18:18:33.162" v="37"/>
          <ac:spMkLst>
            <pc:docMk/>
            <pc:sldMk cId="0" sldId="256"/>
            <ac:spMk id="2" creationId="{95755E6F-874F-457E-B3B2-167AF275E9D9}"/>
          </ac:spMkLst>
        </pc:spChg>
        <pc:spChg chg="add mod">
          <ac:chgData name="Moreland, Janet" userId="S::jmorelan@rivco.org::2e4b7cb5-16ab-47d1-a881-5327b07f537e" providerId="AD" clId="Web-{F3E1EB7A-06BB-11A4-E25F-46EBACEDAB10}" dt="2021-11-08T18:17:35.708" v="30" actId="20577"/>
          <ac:spMkLst>
            <pc:docMk/>
            <pc:sldMk cId="0" sldId="256"/>
            <ac:spMk id="6" creationId="{05EB9383-33DA-4700-B614-ECF482DCEB95}"/>
          </ac:spMkLst>
        </pc:spChg>
        <pc:spChg chg="add mod">
          <ac:chgData name="Moreland, Janet" userId="S::jmorelan@rivco.org::2e4b7cb5-16ab-47d1-a881-5327b07f537e" providerId="AD" clId="Web-{F3E1EB7A-06BB-11A4-E25F-46EBACEDAB10}" dt="2021-11-08T18:17:44.317" v="32" actId="20577"/>
          <ac:spMkLst>
            <pc:docMk/>
            <pc:sldMk cId="0" sldId="256"/>
            <ac:spMk id="8" creationId="{E7AF2868-5826-491C-A1B3-E554D9A97985}"/>
          </ac:spMkLst>
        </pc:spChg>
        <pc:spChg chg="add mod">
          <ac:chgData name="Moreland, Janet" userId="S::jmorelan@rivco.org::2e4b7cb5-16ab-47d1-a881-5327b07f537e" providerId="AD" clId="Web-{F3E1EB7A-06BB-11A4-E25F-46EBACEDAB10}" dt="2021-11-08T18:18:24.005" v="35" actId="20577"/>
          <ac:spMkLst>
            <pc:docMk/>
            <pc:sldMk cId="0" sldId="256"/>
            <ac:spMk id="10" creationId="{5202B293-9E62-4721-8195-1A51B7123CC9}"/>
          </ac:spMkLst>
        </pc:spChg>
        <pc:picChg chg="add mod">
          <ac:chgData name="Moreland, Janet" userId="S::jmorelan@rivco.org::2e4b7cb5-16ab-47d1-a881-5327b07f537e" providerId="AD" clId="Web-{F3E1EB7A-06BB-11A4-E25F-46EBACEDAB10}" dt="2021-11-08T18:18:37.037" v="38" actId="1076"/>
          <ac:picMkLst>
            <pc:docMk/>
            <pc:sldMk cId="0" sldId="256"/>
            <ac:picMk id="3" creationId="{4058A91C-06DD-4668-A621-5766BC99B311}"/>
          </ac:picMkLst>
        </pc:picChg>
        <pc:picChg chg="add del mod">
          <ac:chgData name="Moreland, Janet" userId="S::jmorelan@rivco.org::2e4b7cb5-16ab-47d1-a881-5327b07f537e" providerId="AD" clId="Web-{F3E1EB7A-06BB-11A4-E25F-46EBACEDAB10}" dt="2021-11-08T18:19:20.272" v="43"/>
          <ac:picMkLst>
            <pc:docMk/>
            <pc:sldMk cId="0" sldId="256"/>
            <ac:picMk id="4" creationId="{A2E45ADC-FA57-4349-82F3-305910CD931D}"/>
          </ac:picMkLst>
        </pc:picChg>
      </pc:sldChg>
      <pc:sldChg chg="modNotes">
        <pc:chgData name="Moreland, Janet" userId="S::jmorelan@rivco.org::2e4b7cb5-16ab-47d1-a881-5327b07f537e" providerId="AD" clId="Web-{F3E1EB7A-06BB-11A4-E25F-46EBACEDAB10}" dt="2021-11-08T18:34:55.148" v="112"/>
        <pc:sldMkLst>
          <pc:docMk/>
          <pc:sldMk cId="0" sldId="264"/>
        </pc:sldMkLst>
      </pc:sldChg>
      <pc:sldChg chg="addSp delSp modSp">
        <pc:chgData name="Moreland, Janet" userId="S::jmorelan@rivco.org::2e4b7cb5-16ab-47d1-a881-5327b07f537e" providerId="AD" clId="Web-{F3E1EB7A-06BB-11A4-E25F-46EBACEDAB10}" dt="2021-11-08T18:40:47.076" v="166"/>
        <pc:sldMkLst>
          <pc:docMk/>
          <pc:sldMk cId="0" sldId="267"/>
        </pc:sldMkLst>
        <pc:spChg chg="mod">
          <ac:chgData name="Moreland, Janet" userId="S::jmorelan@rivco.org::2e4b7cb5-16ab-47d1-a881-5327b07f537e" providerId="AD" clId="Web-{F3E1EB7A-06BB-11A4-E25F-46EBACEDAB10}" dt="2021-11-08T18:40:44.279" v="165" actId="14100"/>
          <ac:spMkLst>
            <pc:docMk/>
            <pc:sldMk cId="0" sldId="267"/>
            <ac:spMk id="3" creationId="{00000000-0000-0000-0000-000000000000}"/>
          </ac:spMkLst>
        </pc:spChg>
        <pc:spChg chg="del">
          <ac:chgData name="Moreland, Janet" userId="S::jmorelan@rivco.org::2e4b7cb5-16ab-47d1-a881-5327b07f537e" providerId="AD" clId="Web-{F3E1EB7A-06BB-11A4-E25F-46EBACEDAB10}" dt="2021-11-08T18:38:25.839" v="147"/>
          <ac:spMkLst>
            <pc:docMk/>
            <pc:sldMk cId="0" sldId="267"/>
            <ac:spMk id="4" creationId="{00000000-0000-0000-0000-000000000000}"/>
          </ac:spMkLst>
        </pc:spChg>
        <pc:spChg chg="del mod">
          <ac:chgData name="Moreland, Janet" userId="S::jmorelan@rivco.org::2e4b7cb5-16ab-47d1-a881-5327b07f537e" providerId="AD" clId="Web-{F3E1EB7A-06BB-11A4-E25F-46EBACEDAB10}" dt="2021-11-08T18:40:32.263" v="163"/>
          <ac:spMkLst>
            <pc:docMk/>
            <pc:sldMk cId="0" sldId="267"/>
            <ac:spMk id="5" creationId="{00000000-0000-0000-0000-000000000000}"/>
          </ac:spMkLst>
        </pc:spChg>
        <pc:spChg chg="del">
          <ac:chgData name="Moreland, Janet" userId="S::jmorelan@rivco.org::2e4b7cb5-16ab-47d1-a881-5327b07f537e" providerId="AD" clId="Web-{F3E1EB7A-06BB-11A4-E25F-46EBACEDAB10}" dt="2021-11-08T18:38:51.074" v="154"/>
          <ac:spMkLst>
            <pc:docMk/>
            <pc:sldMk cId="0" sldId="267"/>
            <ac:spMk id="6" creationId="{00000000-0000-0000-0000-000000000000}"/>
          </ac:spMkLst>
        </pc:spChg>
        <pc:spChg chg="del mod">
          <ac:chgData name="Moreland, Janet" userId="S::jmorelan@rivco.org::2e4b7cb5-16ab-47d1-a881-5327b07f537e" providerId="AD" clId="Web-{F3E1EB7A-06BB-11A4-E25F-46EBACEDAB10}" dt="2021-11-08T18:38:29.855" v="150"/>
          <ac:spMkLst>
            <pc:docMk/>
            <pc:sldMk cId="0" sldId="267"/>
            <ac:spMk id="7" creationId="{00000000-0000-0000-0000-000000000000}"/>
          </ac:spMkLst>
        </pc:spChg>
        <pc:spChg chg="del mod">
          <ac:chgData name="Moreland, Janet" userId="S::jmorelan@rivco.org::2e4b7cb5-16ab-47d1-a881-5327b07f537e" providerId="AD" clId="Web-{F3E1EB7A-06BB-11A4-E25F-46EBACEDAB10}" dt="2021-11-08T18:38:48.933" v="153"/>
          <ac:spMkLst>
            <pc:docMk/>
            <pc:sldMk cId="0" sldId="267"/>
            <ac:spMk id="8" creationId="{00000000-0000-0000-0000-000000000000}"/>
          </ac:spMkLst>
        </pc:spChg>
        <pc:spChg chg="del mod">
          <ac:chgData name="Moreland, Janet" userId="S::jmorelan@rivco.org::2e4b7cb5-16ab-47d1-a881-5327b07f537e" providerId="AD" clId="Web-{F3E1EB7A-06BB-11A4-E25F-46EBACEDAB10}" dt="2021-11-08T18:38:56.371" v="157"/>
          <ac:spMkLst>
            <pc:docMk/>
            <pc:sldMk cId="0" sldId="267"/>
            <ac:spMk id="9" creationId="{00000000-0000-0000-0000-000000000000}"/>
          </ac:spMkLst>
        </pc:spChg>
        <pc:spChg chg="del">
          <ac:chgData name="Moreland, Janet" userId="S::jmorelan@rivco.org::2e4b7cb5-16ab-47d1-a881-5327b07f537e" providerId="AD" clId="Web-{F3E1EB7A-06BB-11A4-E25F-46EBACEDAB10}" dt="2021-11-08T18:38:52.808" v="155"/>
          <ac:spMkLst>
            <pc:docMk/>
            <pc:sldMk cId="0" sldId="267"/>
            <ac:spMk id="10" creationId="{00000000-0000-0000-0000-000000000000}"/>
          </ac:spMkLst>
        </pc:spChg>
        <pc:spChg chg="del">
          <ac:chgData name="Moreland, Janet" userId="S::jmorelan@rivco.org::2e4b7cb5-16ab-47d1-a881-5327b07f537e" providerId="AD" clId="Web-{F3E1EB7A-06BB-11A4-E25F-46EBACEDAB10}" dt="2021-11-08T18:40:47.076" v="166"/>
          <ac:spMkLst>
            <pc:docMk/>
            <pc:sldMk cId="0" sldId="267"/>
            <ac:spMk id="11" creationId="{00000000-0000-0000-0000-000000000000}"/>
          </ac:spMkLst>
        </pc:spChg>
        <pc:spChg chg="del">
          <ac:chgData name="Moreland, Janet" userId="S::jmorelan@rivco.org::2e4b7cb5-16ab-47d1-a881-5327b07f537e" providerId="AD" clId="Web-{F3E1EB7A-06BB-11A4-E25F-46EBACEDAB10}" dt="2021-11-08T18:39:01.871" v="158"/>
          <ac:spMkLst>
            <pc:docMk/>
            <pc:sldMk cId="0" sldId="267"/>
            <ac:spMk id="12" creationId="{00000000-0000-0000-0000-000000000000}"/>
          </ac:spMkLst>
        </pc:spChg>
        <pc:spChg chg="add mod">
          <ac:chgData name="Moreland, Janet" userId="S::jmorelan@rivco.org::2e4b7cb5-16ab-47d1-a881-5327b07f537e" providerId="AD" clId="Web-{F3E1EB7A-06BB-11A4-E25F-46EBACEDAB10}" dt="2021-11-08T18:40:37.091" v="164" actId="1076"/>
          <ac:spMkLst>
            <pc:docMk/>
            <pc:sldMk cId="0" sldId="267"/>
            <ac:spMk id="14" creationId="{54A40354-285C-4A1D-ABFD-38104FCE7D42}"/>
          </ac:spMkLst>
        </pc:spChg>
      </pc:sldChg>
      <pc:sldChg chg="addSp modSp modNotes">
        <pc:chgData name="Moreland, Janet" userId="S::jmorelan@rivco.org::2e4b7cb5-16ab-47d1-a881-5327b07f537e" providerId="AD" clId="Web-{F3E1EB7A-06BB-11A4-E25F-46EBACEDAB10}" dt="2021-11-08T18:55:52.311" v="214" actId="14100"/>
        <pc:sldMkLst>
          <pc:docMk/>
          <pc:sldMk cId="1540121306" sldId="275"/>
        </pc:sldMkLst>
        <pc:picChg chg="add mod">
          <ac:chgData name="Moreland, Janet" userId="S::jmorelan@rivco.org::2e4b7cb5-16ab-47d1-a881-5327b07f537e" providerId="AD" clId="Web-{F3E1EB7A-06BB-11A4-E25F-46EBACEDAB10}" dt="2021-11-08T18:55:52.311" v="214" actId="14100"/>
          <ac:picMkLst>
            <pc:docMk/>
            <pc:sldMk cId="1540121306" sldId="275"/>
            <ac:picMk id="3" creationId="{03CF5425-1942-420E-B7C6-F755A85F05B4}"/>
          </ac:picMkLst>
        </pc:picChg>
      </pc:sldChg>
      <pc:sldChg chg="modNotes">
        <pc:chgData name="Moreland, Janet" userId="S::jmorelan@rivco.org::2e4b7cb5-16ab-47d1-a881-5327b07f537e" providerId="AD" clId="Web-{F3E1EB7A-06BB-11A4-E25F-46EBACEDAB10}" dt="2021-11-08T18:37:46.354" v="145"/>
        <pc:sldMkLst>
          <pc:docMk/>
          <pc:sldMk cId="583701001" sldId="276"/>
        </pc:sldMkLst>
      </pc:sldChg>
      <pc:sldChg chg="modNotes">
        <pc:chgData name="Moreland, Janet" userId="S::jmorelan@rivco.org::2e4b7cb5-16ab-47d1-a881-5327b07f537e" providerId="AD" clId="Web-{F3E1EB7A-06BB-11A4-E25F-46EBACEDAB10}" dt="2021-11-08T18:36:05.524" v="129"/>
        <pc:sldMkLst>
          <pc:docMk/>
          <pc:sldMk cId="2413496367" sldId="278"/>
        </pc:sldMkLst>
      </pc:sldChg>
      <pc:sldChg chg="new del">
        <pc:chgData name="Moreland, Janet" userId="S::jmorelan@rivco.org::2e4b7cb5-16ab-47d1-a881-5327b07f537e" providerId="AD" clId="Web-{F3E1EB7A-06BB-11A4-E25F-46EBACEDAB10}" dt="2021-11-08T18:19:08.319" v="41"/>
        <pc:sldMkLst>
          <pc:docMk/>
          <pc:sldMk cId="3935312478" sldId="280"/>
        </pc:sldMkLst>
      </pc:sldChg>
      <pc:sldChg chg="delSp add replId">
        <pc:chgData name="Moreland, Janet" userId="S::jmorelan@rivco.org::2e4b7cb5-16ab-47d1-a881-5327b07f537e" providerId="AD" clId="Web-{F3E1EB7A-06BB-11A4-E25F-46EBACEDAB10}" dt="2021-11-08T18:19:16.944" v="42"/>
        <pc:sldMkLst>
          <pc:docMk/>
          <pc:sldMk cId="3322817875" sldId="281"/>
        </pc:sldMkLst>
        <pc:picChg chg="del">
          <ac:chgData name="Moreland, Janet" userId="S::jmorelan@rivco.org::2e4b7cb5-16ab-47d1-a881-5327b07f537e" providerId="AD" clId="Web-{F3E1EB7A-06BB-11A4-E25F-46EBACEDAB10}" dt="2021-11-08T18:19:16.944" v="42"/>
          <ac:picMkLst>
            <pc:docMk/>
            <pc:sldMk cId="3322817875" sldId="281"/>
            <ac:picMk id="3" creationId="{4058A91C-06DD-4668-A621-5766BC99B311}"/>
          </ac:picMkLst>
        </pc:picChg>
      </pc:sldChg>
      <pc:sldChg chg="addSp delSp modSp add replId">
        <pc:chgData name="Moreland, Janet" userId="S::jmorelan@rivco.org::2e4b7cb5-16ab-47d1-a881-5327b07f537e" providerId="AD" clId="Web-{F3E1EB7A-06BB-11A4-E25F-46EBACEDAB10}" dt="2021-11-08T18:53:06.901" v="211" actId="1076"/>
        <pc:sldMkLst>
          <pc:docMk/>
          <pc:sldMk cId="790170818" sldId="282"/>
        </pc:sldMkLst>
        <pc:spChg chg="del">
          <ac:chgData name="Moreland, Janet" userId="S::jmorelan@rivco.org::2e4b7cb5-16ab-47d1-a881-5327b07f537e" providerId="AD" clId="Web-{F3E1EB7A-06BB-11A4-E25F-46EBACEDAB10}" dt="2021-11-08T18:47:26.739" v="167"/>
          <ac:spMkLst>
            <pc:docMk/>
            <pc:sldMk cId="790170818" sldId="282"/>
            <ac:spMk id="3" creationId="{00000000-0000-0000-0000-000000000000}"/>
          </ac:spMkLst>
        </pc:spChg>
        <pc:spChg chg="mod">
          <ac:chgData name="Moreland, Janet" userId="S::jmorelan@rivco.org::2e4b7cb5-16ab-47d1-a881-5327b07f537e" providerId="AD" clId="Web-{F3E1EB7A-06BB-11A4-E25F-46EBACEDAB10}" dt="2021-11-08T18:53:06.901" v="211" actId="1076"/>
          <ac:spMkLst>
            <pc:docMk/>
            <pc:sldMk cId="790170818" sldId="282"/>
            <ac:spMk id="4" creationId="{00000000-0000-0000-0000-000000000000}"/>
          </ac:spMkLst>
        </pc:spChg>
        <pc:spChg chg="del">
          <ac:chgData name="Moreland, Janet" userId="S::jmorelan@rivco.org::2e4b7cb5-16ab-47d1-a881-5327b07f537e" providerId="AD" clId="Web-{F3E1EB7A-06BB-11A4-E25F-46EBACEDAB10}" dt="2021-11-08T18:47:34.755" v="168"/>
          <ac:spMkLst>
            <pc:docMk/>
            <pc:sldMk cId="790170818" sldId="282"/>
            <ac:spMk id="5" creationId="{00000000-0000-0000-0000-000000000000}"/>
          </ac:spMkLst>
        </pc:spChg>
        <pc:spChg chg="mod">
          <ac:chgData name="Moreland, Janet" userId="S::jmorelan@rivco.org::2e4b7cb5-16ab-47d1-a881-5327b07f537e" providerId="AD" clId="Web-{F3E1EB7A-06BB-11A4-E25F-46EBACEDAB10}" dt="2021-11-08T18:51:03.352" v="197" actId="1076"/>
          <ac:spMkLst>
            <pc:docMk/>
            <pc:sldMk cId="790170818" sldId="282"/>
            <ac:spMk id="6" creationId="{00000000-0000-0000-0000-000000000000}"/>
          </ac:spMkLst>
        </pc:spChg>
        <pc:spChg chg="mod">
          <ac:chgData name="Moreland, Janet" userId="S::jmorelan@rivco.org::2e4b7cb5-16ab-47d1-a881-5327b07f537e" providerId="AD" clId="Web-{F3E1EB7A-06BB-11A4-E25F-46EBACEDAB10}" dt="2021-11-08T18:52:57.823" v="210" actId="1076"/>
          <ac:spMkLst>
            <pc:docMk/>
            <pc:sldMk cId="790170818" sldId="282"/>
            <ac:spMk id="7" creationId="{00000000-0000-0000-0000-000000000000}"/>
          </ac:spMkLst>
        </pc:spChg>
        <pc:spChg chg="mod">
          <ac:chgData name="Moreland, Janet" userId="S::jmorelan@rivco.org::2e4b7cb5-16ab-47d1-a881-5327b07f537e" providerId="AD" clId="Web-{F3E1EB7A-06BB-11A4-E25F-46EBACEDAB10}" dt="2021-11-08T18:51:03.368" v="198" actId="1076"/>
          <ac:spMkLst>
            <pc:docMk/>
            <pc:sldMk cId="790170818" sldId="282"/>
            <ac:spMk id="8" creationId="{00000000-0000-0000-0000-000000000000}"/>
          </ac:spMkLst>
        </pc:spChg>
        <pc:spChg chg="mod">
          <ac:chgData name="Moreland, Janet" userId="S::jmorelan@rivco.org::2e4b7cb5-16ab-47d1-a881-5327b07f537e" providerId="AD" clId="Web-{F3E1EB7A-06BB-11A4-E25F-46EBACEDAB10}" dt="2021-11-08T18:51:03.384" v="199" actId="1076"/>
          <ac:spMkLst>
            <pc:docMk/>
            <pc:sldMk cId="790170818" sldId="282"/>
            <ac:spMk id="9" creationId="{00000000-0000-0000-0000-000000000000}"/>
          </ac:spMkLst>
        </pc:spChg>
        <pc:spChg chg="mod">
          <ac:chgData name="Moreland, Janet" userId="S::jmorelan@rivco.org::2e4b7cb5-16ab-47d1-a881-5327b07f537e" providerId="AD" clId="Web-{F3E1EB7A-06BB-11A4-E25F-46EBACEDAB10}" dt="2021-11-08T18:51:03.431" v="200" actId="1076"/>
          <ac:spMkLst>
            <pc:docMk/>
            <pc:sldMk cId="790170818" sldId="282"/>
            <ac:spMk id="10" creationId="{00000000-0000-0000-0000-000000000000}"/>
          </ac:spMkLst>
        </pc:spChg>
        <pc:spChg chg="mod">
          <ac:chgData name="Moreland, Janet" userId="S::jmorelan@rivco.org::2e4b7cb5-16ab-47d1-a881-5327b07f537e" providerId="AD" clId="Web-{F3E1EB7A-06BB-11A4-E25F-46EBACEDAB10}" dt="2021-11-08T18:51:03.431" v="201" actId="1076"/>
          <ac:spMkLst>
            <pc:docMk/>
            <pc:sldMk cId="790170818" sldId="282"/>
            <ac:spMk id="11" creationId="{00000000-0000-0000-0000-000000000000}"/>
          </ac:spMkLst>
        </pc:spChg>
        <pc:spChg chg="mod">
          <ac:chgData name="Moreland, Janet" userId="S::jmorelan@rivco.org::2e4b7cb5-16ab-47d1-a881-5327b07f537e" providerId="AD" clId="Web-{F3E1EB7A-06BB-11A4-E25F-46EBACEDAB10}" dt="2021-11-08T18:51:03.446" v="202" actId="1076"/>
          <ac:spMkLst>
            <pc:docMk/>
            <pc:sldMk cId="790170818" sldId="282"/>
            <ac:spMk id="12" creationId="{00000000-0000-0000-0000-000000000000}"/>
          </ac:spMkLst>
        </pc:spChg>
        <pc:grpChg chg="add">
          <ac:chgData name="Moreland, Janet" userId="S::jmorelan@rivco.org::2e4b7cb5-16ab-47d1-a881-5327b07f537e" providerId="AD" clId="Web-{F3E1EB7A-06BB-11A4-E25F-46EBACEDAB10}" dt="2021-11-08T18:51:51.213" v="203"/>
          <ac:grpSpMkLst>
            <pc:docMk/>
            <pc:sldMk cId="790170818" sldId="282"/>
            <ac:grpSpMk id="13" creationId="{3EEEADE5-30DD-4225-B0A1-B278D9AB8D66}"/>
          </ac:grpSpMkLst>
        </pc:grpChg>
      </pc:sldChg>
      <pc:sldChg chg="new">
        <pc:chgData name="Moreland, Janet" userId="S::jmorelan@rivco.org::2e4b7cb5-16ab-47d1-a881-5327b07f537e" providerId="AD" clId="Web-{F3E1EB7A-06BB-11A4-E25F-46EBACEDAB10}" dt="2021-11-08T18:57:47.031" v="215"/>
        <pc:sldMkLst>
          <pc:docMk/>
          <pc:sldMk cId="346817369" sldId="283"/>
        </pc:sldMkLst>
      </pc:sldChg>
    </pc:docChg>
  </pc:docChgLst>
  <pc:docChgLst>
    <pc:chgData name="Perez, Michael" userId="S::micperez@rivco.org::94dd6fe4-1300-4519-9161-f7fad0b23b88" providerId="AD" clId="Web-{B738D717-A688-B0C6-32F9-6B9F40AEC374}"/>
    <pc:docChg chg="modSld">
      <pc:chgData name="Perez, Michael" userId="S::micperez@rivco.org::94dd6fe4-1300-4519-9161-f7fad0b23b88" providerId="AD" clId="Web-{B738D717-A688-B0C6-32F9-6B9F40AEC374}" dt="2021-11-16T15:54:04.495" v="2" actId="1076"/>
      <pc:docMkLst>
        <pc:docMk/>
      </pc:docMkLst>
      <pc:sldChg chg="modSp">
        <pc:chgData name="Perez, Michael" userId="S::micperez@rivco.org::94dd6fe4-1300-4519-9161-f7fad0b23b88" providerId="AD" clId="Web-{B738D717-A688-B0C6-32F9-6B9F40AEC374}" dt="2021-11-16T15:53:23.026" v="1" actId="1076"/>
        <pc:sldMkLst>
          <pc:docMk/>
          <pc:sldMk cId="0" sldId="256"/>
        </pc:sldMkLst>
        <pc:picChg chg="mod">
          <ac:chgData name="Perez, Michael" userId="S::micperez@rivco.org::94dd6fe4-1300-4519-9161-f7fad0b23b88" providerId="AD" clId="Web-{B738D717-A688-B0C6-32F9-6B9F40AEC374}" dt="2021-11-16T15:53:23.026" v="1" actId="1076"/>
          <ac:picMkLst>
            <pc:docMk/>
            <pc:sldMk cId="0" sldId="256"/>
            <ac:picMk id="3" creationId="{4058A91C-06DD-4668-A621-5766BC99B311}"/>
          </ac:picMkLst>
        </pc:picChg>
      </pc:sldChg>
      <pc:sldChg chg="modSp">
        <pc:chgData name="Perez, Michael" userId="S::micperez@rivco.org::94dd6fe4-1300-4519-9161-f7fad0b23b88" providerId="AD" clId="Web-{B738D717-A688-B0C6-32F9-6B9F40AEC374}" dt="2021-11-16T15:54:04.495" v="2" actId="1076"/>
        <pc:sldMkLst>
          <pc:docMk/>
          <pc:sldMk cId="3322817875" sldId="281"/>
        </pc:sldMkLst>
        <pc:picChg chg="mod">
          <ac:chgData name="Perez, Michael" userId="S::micperez@rivco.org::94dd6fe4-1300-4519-9161-f7fad0b23b88" providerId="AD" clId="Web-{B738D717-A688-B0C6-32F9-6B9F40AEC374}" dt="2021-11-16T15:54:04.495" v="2" actId="1076"/>
          <ac:picMkLst>
            <pc:docMk/>
            <pc:sldMk cId="3322817875" sldId="281"/>
            <ac:picMk id="4" creationId="{A2E45ADC-FA57-4349-82F3-305910CD931D}"/>
          </ac:picMkLst>
        </pc:picChg>
      </pc:sldChg>
    </pc:docChg>
  </pc:docChgLst>
  <pc:docChgLst>
    <pc:chgData name="Perez, Michael" userId="S::micperez@rivco.org::94dd6fe4-1300-4519-9161-f7fad0b23b88" providerId="AD" clId="Web-{5407A5D2-8CEE-2A7B-5CA8-DF377C04F651}"/>
    <pc:docChg chg="modSld">
      <pc:chgData name="Perez, Michael" userId="S::micperez@rivco.org::94dd6fe4-1300-4519-9161-f7fad0b23b88" providerId="AD" clId="Web-{5407A5D2-8CEE-2A7B-5CA8-DF377C04F651}" dt="2021-11-17T15:25:40.019" v="5"/>
      <pc:docMkLst>
        <pc:docMk/>
      </pc:docMkLst>
      <pc:sldChg chg="modNotes">
        <pc:chgData name="Perez, Michael" userId="S::micperez@rivco.org::94dd6fe4-1300-4519-9161-f7fad0b23b88" providerId="AD" clId="Web-{5407A5D2-8CEE-2A7B-5CA8-DF377C04F651}" dt="2021-11-17T15:25:12.441" v="2"/>
        <pc:sldMkLst>
          <pc:docMk/>
          <pc:sldMk cId="0" sldId="256"/>
        </pc:sldMkLst>
      </pc:sldChg>
      <pc:sldChg chg="modNotes">
        <pc:chgData name="Perez, Michael" userId="S::micperez@rivco.org::94dd6fe4-1300-4519-9161-f7fad0b23b88" providerId="AD" clId="Web-{5407A5D2-8CEE-2A7B-5CA8-DF377C04F651}" dt="2021-11-17T15:25:33.832" v="4"/>
        <pc:sldMkLst>
          <pc:docMk/>
          <pc:sldMk cId="0" sldId="257"/>
        </pc:sldMkLst>
      </pc:sldChg>
      <pc:sldChg chg="modNotes">
        <pc:chgData name="Perez, Michael" userId="S::micperez@rivco.org::94dd6fe4-1300-4519-9161-f7fad0b23b88" providerId="AD" clId="Web-{5407A5D2-8CEE-2A7B-5CA8-DF377C04F651}" dt="2021-11-17T15:25:40.019" v="5"/>
        <pc:sldMkLst>
          <pc:docMk/>
          <pc:sldMk cId="0" sldId="258"/>
        </pc:sldMkLst>
      </pc:sldChg>
      <pc:sldChg chg="modNotes">
        <pc:chgData name="Perez, Michael" userId="S::micperez@rivco.org::94dd6fe4-1300-4519-9161-f7fad0b23b88" providerId="AD" clId="Web-{5407A5D2-8CEE-2A7B-5CA8-DF377C04F651}" dt="2021-11-17T15:25:26.754" v="3"/>
        <pc:sldMkLst>
          <pc:docMk/>
          <pc:sldMk cId="3322817875" sldId="281"/>
        </pc:sldMkLst>
      </pc:sldChg>
    </pc:docChg>
  </pc:docChgLst>
  <pc:docChgLst>
    <pc:chgData name="Moreland, Janet" userId="S::jmorelan@rivco.org::2e4b7cb5-16ab-47d1-a881-5327b07f537e" providerId="AD" clId="Web-{2B7676DF-7A55-E72D-5B29-8F11E6264005}"/>
    <pc:docChg chg="modSld">
      <pc:chgData name="Moreland, Janet" userId="S::jmorelan@rivco.org::2e4b7cb5-16ab-47d1-a881-5327b07f537e" providerId="AD" clId="Web-{2B7676DF-7A55-E72D-5B29-8F11E6264005}" dt="2021-11-17T16:00:41.926" v="441"/>
      <pc:docMkLst>
        <pc:docMk/>
      </pc:docMkLst>
      <pc:sldChg chg="modNotes">
        <pc:chgData name="Moreland, Janet" userId="S::jmorelan@rivco.org::2e4b7cb5-16ab-47d1-a881-5327b07f537e" providerId="AD" clId="Web-{2B7676DF-7A55-E72D-5B29-8F11E6264005}" dt="2021-11-17T15:51:15.762" v="251"/>
        <pc:sldMkLst>
          <pc:docMk/>
          <pc:sldMk cId="0" sldId="259"/>
        </pc:sldMkLst>
      </pc:sldChg>
      <pc:sldChg chg="modNotes">
        <pc:chgData name="Moreland, Janet" userId="S::jmorelan@rivco.org::2e4b7cb5-16ab-47d1-a881-5327b07f537e" providerId="AD" clId="Web-{2B7676DF-7A55-E72D-5B29-8F11E6264005}" dt="2021-11-17T15:49:52.073" v="241"/>
        <pc:sldMkLst>
          <pc:docMk/>
          <pc:sldMk cId="0" sldId="262"/>
        </pc:sldMkLst>
      </pc:sldChg>
      <pc:sldChg chg="modNotes">
        <pc:chgData name="Moreland, Janet" userId="S::jmorelan@rivco.org::2e4b7cb5-16ab-47d1-a881-5327b07f537e" providerId="AD" clId="Web-{2B7676DF-7A55-E72D-5B29-8F11E6264005}" dt="2021-11-17T01:02:55.492" v="88"/>
        <pc:sldMkLst>
          <pc:docMk/>
          <pc:sldMk cId="0" sldId="265"/>
        </pc:sldMkLst>
      </pc:sldChg>
      <pc:sldChg chg="modNotes">
        <pc:chgData name="Moreland, Janet" userId="S::jmorelan@rivco.org::2e4b7cb5-16ab-47d1-a881-5327b07f537e" providerId="AD" clId="Web-{2B7676DF-7A55-E72D-5B29-8F11E6264005}" dt="2021-11-17T15:39:59.346" v="104"/>
        <pc:sldMkLst>
          <pc:docMk/>
          <pc:sldMk cId="1540121306" sldId="275"/>
        </pc:sldMkLst>
      </pc:sldChg>
      <pc:sldChg chg="modSp modNotes">
        <pc:chgData name="Moreland, Janet" userId="S::jmorelan@rivco.org::2e4b7cb5-16ab-47d1-a881-5327b07f537e" providerId="AD" clId="Web-{2B7676DF-7A55-E72D-5B29-8F11E6264005}" dt="2021-11-17T16:00:41.926" v="441"/>
        <pc:sldMkLst>
          <pc:docMk/>
          <pc:sldMk cId="583701001" sldId="276"/>
        </pc:sldMkLst>
        <pc:spChg chg="mod">
          <ac:chgData name="Moreland, Janet" userId="S::jmorelan@rivco.org::2e4b7cb5-16ab-47d1-a881-5327b07f537e" providerId="AD" clId="Web-{2B7676DF-7A55-E72D-5B29-8F11E6264005}" dt="2021-11-17T15:40:19.706" v="118" actId="20577"/>
          <ac:spMkLst>
            <pc:docMk/>
            <pc:sldMk cId="583701001" sldId="276"/>
            <ac:spMk id="2" creationId="{7AA100AE-AB9D-4609-9B52-7BEDA332CDE1}"/>
          </ac:spMkLst>
        </pc:spChg>
      </pc:sldChg>
      <pc:sldChg chg="modNotes">
        <pc:chgData name="Moreland, Janet" userId="S::jmorelan@rivco.org::2e4b7cb5-16ab-47d1-a881-5327b07f537e" providerId="AD" clId="Web-{2B7676DF-7A55-E72D-5B29-8F11E6264005}" dt="2021-11-17T15:48:55.635" v="203"/>
        <pc:sldMkLst>
          <pc:docMk/>
          <pc:sldMk cId="724314797" sldId="279"/>
        </pc:sldMkLst>
      </pc:sldChg>
      <pc:sldChg chg="modNotes">
        <pc:chgData name="Moreland, Janet" userId="S::jmorelan@rivco.org::2e4b7cb5-16ab-47d1-a881-5327b07f537e" providerId="AD" clId="Web-{2B7676DF-7A55-E72D-5B29-8F11E6264005}" dt="2021-11-17T15:59:13.659" v="418"/>
        <pc:sldMkLst>
          <pc:docMk/>
          <pc:sldMk cId="790170818" sldId="282"/>
        </pc:sldMkLst>
      </pc:sldChg>
      <pc:sldChg chg="modNotes">
        <pc:chgData name="Moreland, Janet" userId="S::jmorelan@rivco.org::2e4b7cb5-16ab-47d1-a881-5327b07f537e" providerId="AD" clId="Web-{2B7676DF-7A55-E72D-5B29-8F11E6264005}" dt="2021-11-17T15:57:26.376" v="359"/>
        <pc:sldMkLst>
          <pc:docMk/>
          <pc:sldMk cId="346817369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132638" cy="5508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323388" y="0"/>
            <a:ext cx="7132637" cy="5508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AA4FA-F666-4C2B-8BB4-4E9D7BB67F9B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51475" y="1371600"/>
            <a:ext cx="55562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46238" y="5280025"/>
            <a:ext cx="13166725" cy="43211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423525"/>
            <a:ext cx="7132638" cy="5492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323388" y="10423525"/>
            <a:ext cx="7132637" cy="5492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FF874-CF85-4279-9E87-232D58278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3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cwaste.org/outreach/educationcenter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Do you ever ask yourself – Where do things go when I don’t need them anymore?</a:t>
            </a:r>
            <a:endParaRPr lang="en-US" b="1">
              <a:cs typeface="Calibri"/>
            </a:endParaRPr>
          </a:p>
          <a:p>
            <a:endParaRPr lang="en-US" b="1">
              <a:cs typeface="Calibri"/>
            </a:endParaRPr>
          </a:p>
          <a:p>
            <a:r>
              <a:rPr lang="en-US" b="1"/>
              <a:t>It is very likely they will go to a landfill for a very, very long time.  It is a storage vault for waste.</a:t>
            </a:r>
            <a:endParaRPr lang="en-US" b="1">
              <a:cs typeface="Calibri"/>
            </a:endParaRPr>
          </a:p>
          <a:p>
            <a:r>
              <a:rPr lang="en-US" b="1"/>
              <a:t>Riverside County operates 5 active landfills in the county: Badlands in Moreno Valley, Lamb Canyon in Beaumont, Blythe, Desert Center, and Oasis.  </a:t>
            </a:r>
            <a:endParaRPr lang="en-US" b="1">
              <a:cs typeface="Calibri"/>
            </a:endParaRPr>
          </a:p>
          <a:p>
            <a:r>
              <a:rPr lang="en-US" b="1"/>
              <a:t>Today we are going to dig a little deeper in these necessary places for waste storage and learn that there is a lot more value to our waste and how important Riverside County landfills are to you.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77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Monthly HHW collections, THIRD SATURDAY OF THE MONTH</a:t>
            </a:r>
          </a:p>
          <a:p>
            <a:r>
              <a:rPr lang="en-US"/>
              <a:t>Waste inspectors check loads daily for items that must not go into the landfill.</a:t>
            </a:r>
          </a:p>
          <a:p>
            <a:r>
              <a:rPr lang="en-US"/>
              <a:t>If you have a material that you are not sure of, call the office or contact us for special waste approval.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60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Free Stuff at the Drop and Shop!</a:t>
            </a:r>
          </a:p>
          <a:p>
            <a:r>
              <a:rPr lang="en-US"/>
              <a:t>Good reusable items collected through HHW are set aside and are available free to residents and businesses.</a:t>
            </a:r>
          </a:p>
          <a:p>
            <a:r>
              <a:rPr lang="en-US"/>
              <a:t>Need a little paint for a project? Common materials are paint, cleaners, automotive fluids, garden fertilizer and weed killer, etc.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OPEN same day at </a:t>
            </a:r>
            <a:r>
              <a:rPr lang="en-US"/>
              <a:t>Monthly HHW collections, THIRD SATURDAY OF THE MONTH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08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Education center host tours of the landfill from a safe observation area.</a:t>
            </a:r>
          </a:p>
          <a:p>
            <a:r>
              <a:rPr lang="en-US">
                <a:cs typeface="Calibri"/>
              </a:rPr>
              <a:t>Built 2018</a:t>
            </a:r>
            <a:endParaRPr lang="en-US"/>
          </a:p>
          <a:p>
            <a:r>
              <a:rPr lang="en-US">
                <a:cs typeface="Calibri"/>
              </a:rPr>
              <a:t>Retired Dozer for climbing, touching, photo opp</a:t>
            </a:r>
            <a:endParaRPr lang="en-US"/>
          </a:p>
          <a:p>
            <a:r>
              <a:rPr lang="en-US"/>
              <a:t>Schedule a tour for a group: </a:t>
            </a:r>
            <a:r>
              <a:rPr lang="en-US">
                <a:hlinkClick r:id="rId3"/>
              </a:rPr>
              <a:t>https://www.rcwaste.org/outreach/educationcenter</a:t>
            </a:r>
            <a:endParaRPr lang="en-US">
              <a:cs typeface="Calibri"/>
              <a:hlinkClick r:id="rId3"/>
            </a:endParaRPr>
          </a:p>
          <a:p>
            <a:r>
              <a:rPr lang="en-US">
                <a:cs typeface="Calibri"/>
              </a:rPr>
              <a:t>Groups of 10 or more</a:t>
            </a:r>
          </a:p>
          <a:p>
            <a:r>
              <a:rPr lang="en-US">
                <a:cs typeface="Calibri"/>
              </a:rPr>
              <a:t>March through October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52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Land has been conserved for native species like … </a:t>
            </a:r>
          </a:p>
          <a:p>
            <a:r>
              <a:rPr lang="en-US">
                <a:cs typeface="Calibri"/>
              </a:rPr>
              <a:t>This conservation area is located at the entry to the landfill along Lamb Canyon 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89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can you do to conserve landfill space so we can make the landfill last longer and so we don’t have to build another landfill near your home</a:t>
            </a:r>
          </a:p>
          <a:p>
            <a:endParaRPr lang="en-US"/>
          </a:p>
          <a:p>
            <a:r>
              <a:rPr lang="en-US"/>
              <a:t>Be a better buyer  - buy the right amount, think about the container or the waste it will create – is there a better option?</a:t>
            </a:r>
          </a:p>
          <a:p>
            <a:endParaRPr lang="en-US"/>
          </a:p>
          <a:p>
            <a:r>
              <a:rPr lang="en-US"/>
              <a:t>Be a better recycler – recycle more, recycle right.  No wishcycling!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39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Remember the bag of stuff that you would need to hold onto for a day, what would you do with it if there were no recyclers and no landfill?</a:t>
            </a:r>
          </a:p>
          <a:p>
            <a:endParaRPr lang="en-US"/>
          </a:p>
          <a:p>
            <a:r>
              <a:rPr lang="en-US"/>
              <a:t>With more recycling and less waste generation, we can extend the life of the landfill and hopefully in a few decades, it can be even more beautiful than it is now.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Optional questions to fill time:</a:t>
            </a:r>
          </a:p>
          <a:p>
            <a:r>
              <a:rPr lang="en-US">
                <a:cs typeface="Calibri"/>
              </a:rPr>
              <a:t>Have you ever been to a landfill?</a:t>
            </a:r>
          </a:p>
          <a:p>
            <a:r>
              <a:rPr lang="en-US">
                <a:cs typeface="Calibri"/>
              </a:rPr>
              <a:t>What changes will you make to generate less waste for the landfill?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6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Pleaase visit our website for your waste needs for home and business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Recycling information for home or buisness can be found on Waste Guide</a:t>
            </a:r>
          </a:p>
          <a:p>
            <a:r>
              <a:rPr lang="en-US">
                <a:cs typeface="Calibri"/>
              </a:rPr>
              <a:t>Hazardous waste </a:t>
            </a:r>
          </a:p>
          <a:p>
            <a:r>
              <a:rPr lang="en-US">
                <a:cs typeface="Calibri"/>
              </a:rPr>
              <a:t>Free classes</a:t>
            </a:r>
          </a:p>
          <a:p>
            <a:r>
              <a:rPr lang="en-US">
                <a:cs typeface="Calibri"/>
              </a:rPr>
              <a:t>Volunteer Opportunities</a:t>
            </a:r>
          </a:p>
          <a:p>
            <a:r>
              <a:rPr lang="en-US">
                <a:cs typeface="Calibri"/>
              </a:rPr>
              <a:t>Special events and programs</a:t>
            </a:r>
          </a:p>
          <a:p>
            <a:r>
              <a:rPr lang="en-US">
                <a:cs typeface="Calibri"/>
              </a:rPr>
              <a:t>Request a speaker – we love talking trash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Thank you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3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Do you ever ask yourself – Where do things go when I don’t need them anymore?</a:t>
            </a:r>
            <a:endParaRPr lang="en-US" b="1">
              <a:cs typeface="Calibri"/>
            </a:endParaRPr>
          </a:p>
          <a:p>
            <a:endParaRPr lang="en-US" b="1">
              <a:cs typeface="Calibri"/>
            </a:endParaRPr>
          </a:p>
          <a:p>
            <a:r>
              <a:rPr lang="en-US" b="1"/>
              <a:t>It is very likely they will go to a landfill for a very, very long time.  It is a storage vault for waste.</a:t>
            </a:r>
            <a:endParaRPr lang="en-US" b="1">
              <a:cs typeface="Calibri"/>
            </a:endParaRPr>
          </a:p>
          <a:p>
            <a:r>
              <a:rPr lang="en-US" b="1"/>
              <a:t>Riverside County operates 5 active landfills in the county: Badlands in Moreno Valley, Lamb Canyon in Beaumont, Blythe, Desert Center, and Oasis.  </a:t>
            </a:r>
            <a:endParaRPr lang="en-US" b="1">
              <a:cs typeface="Calibri"/>
            </a:endParaRPr>
          </a:p>
          <a:p>
            <a:r>
              <a:rPr lang="en-US" b="1"/>
              <a:t>Today we are going to dig a little deeper in these necessary places for waste storage and learn that there is a lot more value to our waste and how important Riverside County landfills are to you.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98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Who creates waste?</a:t>
            </a:r>
            <a:endParaRPr lang="en-US" b="1">
              <a:cs typeface="Calibri"/>
            </a:endParaRPr>
          </a:p>
          <a:p>
            <a:r>
              <a:rPr lang="en-US" b="1"/>
              <a:t>We all do.</a:t>
            </a:r>
            <a:endParaRPr lang="en-US" b="1">
              <a:cs typeface="Calibri"/>
            </a:endParaRPr>
          </a:p>
          <a:p>
            <a:r>
              <a:rPr lang="en-US" b="1"/>
              <a:t>At home, at work, at play, on vacation, when we make things, build buildings, do business, and many more life functions.</a:t>
            </a:r>
            <a:endParaRPr lang="en-US" b="1">
              <a:cs typeface="Calibri"/>
            </a:endParaRPr>
          </a:p>
          <a:p>
            <a:endParaRPr lang="en-US" b="1">
              <a:cs typeface="Calibri"/>
            </a:endParaRPr>
          </a:p>
          <a:p>
            <a:r>
              <a:rPr lang="en-US" b="1"/>
              <a:t>Imagine if you had to keep everything with you that you would normally throw away.  You would end the day with a big bag of stuff.  All the places that you visited would also have a big bag of stuff.  We all have stuff…and aren’t we glad we don’t have to carry it around and keep it forever.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33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Do you evert think about where all that stuff goes?  Are you sending the right things to the best place?  How many of you have options to recycle?</a:t>
            </a:r>
            <a:endParaRPr lang="en-US" b="1">
              <a:cs typeface="Calibri"/>
            </a:endParaRPr>
          </a:p>
          <a:p>
            <a:endParaRPr lang="en-US" b="1">
              <a:cs typeface="Calibri"/>
            </a:endParaRPr>
          </a:p>
          <a:p>
            <a:r>
              <a:rPr lang="en-US" b="1"/>
              <a:t>These common curbside bins are tools to help you recycle easily and more.  </a:t>
            </a:r>
            <a:endParaRPr lang="en-US" b="1">
              <a:cs typeface="Calibri"/>
            </a:endParaRPr>
          </a:p>
          <a:p>
            <a:r>
              <a:rPr lang="en-US" b="1"/>
              <a:t>Describe organic waste and where it goes</a:t>
            </a:r>
            <a:endParaRPr lang="en-US" b="1">
              <a:cs typeface="Calibri"/>
            </a:endParaRPr>
          </a:p>
          <a:p>
            <a:r>
              <a:rPr lang="en-US" b="1"/>
              <a:t>Describe recyclable material and where it goes.  The importance of recycling to reduce contamination and the benefit of not filling up the landfill.</a:t>
            </a:r>
            <a:endParaRPr lang="en-US" b="1">
              <a:cs typeface="Calibri"/>
            </a:endParaRPr>
          </a:p>
          <a:p>
            <a:r>
              <a:rPr lang="en-US" b="1"/>
              <a:t>Lastly, the landfill  - the last option…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7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Read the facts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MIKE Read the facts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Janet will tell you a little more about some of the unique programs that have been implemented at the landfill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26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JANET</a:t>
            </a:r>
          </a:p>
          <a:p>
            <a:endParaRPr lang="en-US"/>
          </a:p>
          <a:p>
            <a:r>
              <a:rPr lang="en-US"/>
              <a:t>We do have some features and programs at the landfill that we would like to tell you a little more about.</a:t>
            </a:r>
            <a:endParaRPr lang="en-US">
              <a:cs typeface="Calibri" panose="020F0502020204030204"/>
            </a:endParaRPr>
          </a:p>
          <a:p>
            <a:endParaRPr lang="en-US"/>
          </a:p>
          <a:p>
            <a:r>
              <a:rPr lang="en-US"/>
              <a:t>The Waste Recycle Park was developed to keep residential users safe and to make it easier to navigate unloading on a level pad.  There are several materials that the landfill will accept that are recycled.  These items can be dropped of at stations in the WRP on a daily basis. 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However, when these items are commingled in the trash bin at the curb that goes to the landfill, we don’t sort through the garbage to separate them.  </a:t>
            </a:r>
            <a:endParaRPr lang="en-US">
              <a:cs typeface="Calibri" panose="020F0502020204030204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58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Sharps and needles in approved containers are accepted free at Lamb Canyon Daily.</a:t>
            </a:r>
          </a:p>
          <a:p>
            <a:endParaRPr lang="en-US"/>
          </a:p>
          <a:p>
            <a:r>
              <a:rPr lang="en-US"/>
              <a:t>Users can save money by making their own container out of a thick laundry detergent bottles, applying a sharps label, and taping the lid closed.  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Do not use thin plastic bottles that may have contained food or water bottles.</a:t>
            </a:r>
          </a:p>
          <a:p>
            <a:r>
              <a:rPr lang="en-US"/>
              <a:t>Riverside County developed this program in 2008.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12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ABOP – Antifreeze, Batteries, Oil, and Paint,  four of the most commonly used materials by households that contain materials that can be hazardous to the environment.</a:t>
            </a:r>
          </a:p>
          <a:p>
            <a:r>
              <a:rPr lang="en-US"/>
              <a:t>These items cannot go into the landfill and must be dropped off at the WRP for proper disposal.  These items can be brought to the landfill daily.</a:t>
            </a:r>
          </a:p>
          <a:p>
            <a:r>
              <a:rPr lang="en-US"/>
              <a:t>Open daily during regular operating hours.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Additional ABOP locations can be found on our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FF874-CF85-4279-9E87-232D582787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04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34440" y="3401568"/>
            <a:ext cx="13990320" cy="23042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68880" y="6144768"/>
            <a:ext cx="11521440" cy="274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Eras Bold ITC"/>
                <a:cs typeface="Eras Bold IT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Eras Bold ITC"/>
                <a:cs typeface="Eras Bold IT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22960" y="2523744"/>
            <a:ext cx="7159752" cy="7242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476488" y="2523744"/>
            <a:ext cx="7159752" cy="7242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459200" cy="10972800"/>
          </a:xfrm>
          <a:custGeom>
            <a:avLst/>
            <a:gdLst/>
            <a:ahLst/>
            <a:cxnLst/>
            <a:rect l="l" t="t" r="r" b="b"/>
            <a:pathLst>
              <a:path w="16459200" h="10972800">
                <a:moveTo>
                  <a:pt x="0" y="10972800"/>
                </a:moveTo>
                <a:lnTo>
                  <a:pt x="16459200" y="10972800"/>
                </a:lnTo>
                <a:lnTo>
                  <a:pt x="16459200" y="0"/>
                </a:lnTo>
                <a:lnTo>
                  <a:pt x="0" y="0"/>
                </a:lnTo>
                <a:lnTo>
                  <a:pt x="0" y="10972800"/>
                </a:lnTo>
                <a:close/>
              </a:path>
            </a:pathLst>
          </a:custGeom>
          <a:solidFill>
            <a:srgbClr val="9BC1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0" y="19044"/>
            <a:ext cx="16386175" cy="2221865"/>
          </a:xfrm>
          <a:custGeom>
            <a:avLst/>
            <a:gdLst/>
            <a:ahLst/>
            <a:cxnLst/>
            <a:rect l="l" t="t" r="r" b="b"/>
            <a:pathLst>
              <a:path w="16386175" h="2221865">
                <a:moveTo>
                  <a:pt x="14798647" y="1948446"/>
                </a:moveTo>
                <a:lnTo>
                  <a:pt x="3574060" y="1948446"/>
                </a:lnTo>
                <a:lnTo>
                  <a:pt x="4928489" y="1992728"/>
                </a:lnTo>
                <a:lnTo>
                  <a:pt x="7365124" y="2158824"/>
                </a:lnTo>
                <a:lnTo>
                  <a:pt x="8070407" y="2191681"/>
                </a:lnTo>
                <a:lnTo>
                  <a:pt x="8851073" y="2213344"/>
                </a:lnTo>
                <a:lnTo>
                  <a:pt x="9760098" y="2221653"/>
                </a:lnTo>
                <a:lnTo>
                  <a:pt x="10781771" y="2211380"/>
                </a:lnTo>
                <a:lnTo>
                  <a:pt x="11772084" y="2182410"/>
                </a:lnTo>
                <a:lnTo>
                  <a:pt x="12654739" y="2140140"/>
                </a:lnTo>
                <a:lnTo>
                  <a:pt x="13421167" y="2089050"/>
                </a:lnTo>
                <a:lnTo>
                  <a:pt x="13980810" y="2041285"/>
                </a:lnTo>
                <a:lnTo>
                  <a:pt x="14404452" y="1997441"/>
                </a:lnTo>
                <a:lnTo>
                  <a:pt x="14712001" y="1960061"/>
                </a:lnTo>
                <a:lnTo>
                  <a:pt x="14798647" y="1948446"/>
                </a:lnTo>
                <a:close/>
              </a:path>
              <a:path w="16386175" h="2221865">
                <a:moveTo>
                  <a:pt x="44030" y="0"/>
                </a:moveTo>
                <a:lnTo>
                  <a:pt x="0" y="2125573"/>
                </a:lnTo>
                <a:lnTo>
                  <a:pt x="2145321" y="1992728"/>
                </a:lnTo>
                <a:lnTo>
                  <a:pt x="3574060" y="1948446"/>
                </a:lnTo>
                <a:lnTo>
                  <a:pt x="14798647" y="1948446"/>
                </a:lnTo>
                <a:lnTo>
                  <a:pt x="14989054" y="1920893"/>
                </a:lnTo>
                <a:lnTo>
                  <a:pt x="15145653" y="1895612"/>
                </a:lnTo>
                <a:lnTo>
                  <a:pt x="15261280" y="1874992"/>
                </a:lnTo>
                <a:lnTo>
                  <a:pt x="15367999" y="1854054"/>
                </a:lnTo>
                <a:lnTo>
                  <a:pt x="15442012" y="1838158"/>
                </a:lnTo>
                <a:lnTo>
                  <a:pt x="15488413" y="1827478"/>
                </a:lnTo>
                <a:lnTo>
                  <a:pt x="15532417" y="1816734"/>
                </a:lnTo>
                <a:lnTo>
                  <a:pt x="16172820" y="1410705"/>
                </a:lnTo>
                <a:lnTo>
                  <a:pt x="16385632" y="818570"/>
                </a:lnTo>
                <a:lnTo>
                  <a:pt x="16368429" y="284345"/>
                </a:lnTo>
                <a:lnTo>
                  <a:pt x="16318788" y="52044"/>
                </a:lnTo>
                <a:lnTo>
                  <a:pt x="44030" y="0"/>
                </a:lnTo>
                <a:close/>
              </a:path>
            </a:pathLst>
          </a:custGeom>
          <a:solidFill>
            <a:srgbClr val="9DB6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6459200" cy="2017395"/>
          </a:xfrm>
          <a:custGeom>
            <a:avLst/>
            <a:gdLst/>
            <a:ahLst/>
            <a:cxnLst/>
            <a:rect l="l" t="t" r="r" b="b"/>
            <a:pathLst>
              <a:path w="16459200" h="2017395">
                <a:moveTo>
                  <a:pt x="16459200" y="1449770"/>
                </a:moveTo>
                <a:lnTo>
                  <a:pt x="4179882" y="1449770"/>
                </a:lnTo>
                <a:lnTo>
                  <a:pt x="5570927" y="1507762"/>
                </a:lnTo>
                <a:lnTo>
                  <a:pt x="7417092" y="1762125"/>
                </a:lnTo>
                <a:lnTo>
                  <a:pt x="10162010" y="1981750"/>
                </a:lnTo>
                <a:lnTo>
                  <a:pt x="13202481" y="2017063"/>
                </a:lnTo>
                <a:lnTo>
                  <a:pt x="15666348" y="1966248"/>
                </a:lnTo>
                <a:lnTo>
                  <a:pt x="16459200" y="1935977"/>
                </a:lnTo>
                <a:lnTo>
                  <a:pt x="16459200" y="1449770"/>
                </a:lnTo>
                <a:close/>
              </a:path>
              <a:path w="16459200" h="2017395">
                <a:moveTo>
                  <a:pt x="16459200" y="0"/>
                </a:moveTo>
                <a:lnTo>
                  <a:pt x="0" y="0"/>
                </a:lnTo>
                <a:lnTo>
                  <a:pt x="0" y="2014745"/>
                </a:lnTo>
                <a:lnTo>
                  <a:pt x="2545867" y="1612265"/>
                </a:lnTo>
                <a:lnTo>
                  <a:pt x="4179882" y="1449770"/>
                </a:lnTo>
                <a:lnTo>
                  <a:pt x="16459200" y="1449770"/>
                </a:lnTo>
                <a:lnTo>
                  <a:pt x="16459200" y="0"/>
                </a:lnTo>
                <a:close/>
              </a:path>
            </a:pathLst>
          </a:custGeom>
          <a:solidFill>
            <a:srgbClr val="1F43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449770"/>
            <a:ext cx="16459200" cy="567690"/>
          </a:xfrm>
          <a:custGeom>
            <a:avLst/>
            <a:gdLst/>
            <a:ahLst/>
            <a:cxnLst/>
            <a:rect l="l" t="t" r="r" b="b"/>
            <a:pathLst>
              <a:path w="16459200" h="567689">
                <a:moveTo>
                  <a:pt x="0" y="564975"/>
                </a:moveTo>
                <a:lnTo>
                  <a:pt x="2545867" y="162495"/>
                </a:lnTo>
                <a:lnTo>
                  <a:pt x="4179882" y="0"/>
                </a:lnTo>
                <a:lnTo>
                  <a:pt x="5570927" y="57991"/>
                </a:lnTo>
                <a:lnTo>
                  <a:pt x="7417092" y="312354"/>
                </a:lnTo>
                <a:lnTo>
                  <a:pt x="10162010" y="531980"/>
                </a:lnTo>
                <a:lnTo>
                  <a:pt x="13202481" y="567293"/>
                </a:lnTo>
                <a:lnTo>
                  <a:pt x="15666348" y="516478"/>
                </a:lnTo>
                <a:lnTo>
                  <a:pt x="16459200" y="48620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12700"/>
            <a:ext cx="38100" cy="10960100"/>
          </a:xfrm>
          <a:custGeom>
            <a:avLst/>
            <a:gdLst/>
            <a:ahLst/>
            <a:cxnLst/>
            <a:rect l="l" t="t" r="r" b="b"/>
            <a:pathLst>
              <a:path w="38100" h="10960100">
                <a:moveTo>
                  <a:pt x="0" y="10960100"/>
                </a:moveTo>
                <a:lnTo>
                  <a:pt x="38100" y="10960100"/>
                </a:lnTo>
                <a:lnTo>
                  <a:pt x="38100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39185" y="317585"/>
            <a:ext cx="5001778" cy="1271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0"/>
            <a:ext cx="19050" cy="1928495"/>
          </a:xfrm>
          <a:custGeom>
            <a:avLst/>
            <a:gdLst/>
            <a:ahLst/>
            <a:cxnLst/>
            <a:rect l="l" t="t" r="r" b="b"/>
            <a:pathLst>
              <a:path w="19050" h="1928495">
                <a:moveTo>
                  <a:pt x="0" y="1928219"/>
                </a:moveTo>
                <a:lnTo>
                  <a:pt x="19050" y="1928219"/>
                </a:lnTo>
                <a:lnTo>
                  <a:pt x="19050" y="0"/>
                </a:lnTo>
                <a:lnTo>
                  <a:pt x="0" y="0"/>
                </a:lnTo>
                <a:lnTo>
                  <a:pt x="0" y="1928219"/>
                </a:lnTo>
                <a:close/>
              </a:path>
            </a:pathLst>
          </a:custGeom>
          <a:solidFill>
            <a:srgbClr val="1F43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0"/>
            <a:ext cx="19050" cy="1928495"/>
          </a:xfrm>
          <a:custGeom>
            <a:avLst/>
            <a:gdLst/>
            <a:ahLst/>
            <a:cxnLst/>
            <a:rect l="l" t="t" r="r" b="b"/>
            <a:pathLst>
              <a:path w="19050" h="1928495">
                <a:moveTo>
                  <a:pt x="0" y="1928219"/>
                </a:moveTo>
                <a:lnTo>
                  <a:pt x="19050" y="1928219"/>
                </a:lnTo>
                <a:lnTo>
                  <a:pt x="19050" y="0"/>
                </a:lnTo>
                <a:lnTo>
                  <a:pt x="0" y="0"/>
                </a:lnTo>
                <a:lnTo>
                  <a:pt x="0" y="19282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Eras Bold ITC"/>
                <a:cs typeface="Eras Bold IT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459200" cy="10972800"/>
          </a:xfrm>
          <a:custGeom>
            <a:avLst/>
            <a:gdLst/>
            <a:ahLst/>
            <a:cxnLst/>
            <a:rect l="l" t="t" r="r" b="b"/>
            <a:pathLst>
              <a:path w="16459200" h="10972800">
                <a:moveTo>
                  <a:pt x="0" y="10972800"/>
                </a:moveTo>
                <a:lnTo>
                  <a:pt x="16459200" y="10972800"/>
                </a:lnTo>
                <a:lnTo>
                  <a:pt x="16459200" y="0"/>
                </a:lnTo>
                <a:lnTo>
                  <a:pt x="0" y="0"/>
                </a:lnTo>
                <a:lnTo>
                  <a:pt x="0" y="10972800"/>
                </a:lnTo>
                <a:close/>
              </a:path>
            </a:pathLst>
          </a:custGeom>
          <a:solidFill>
            <a:srgbClr val="9BC1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0" y="19044"/>
            <a:ext cx="16386175" cy="2221865"/>
          </a:xfrm>
          <a:custGeom>
            <a:avLst/>
            <a:gdLst/>
            <a:ahLst/>
            <a:cxnLst/>
            <a:rect l="l" t="t" r="r" b="b"/>
            <a:pathLst>
              <a:path w="16386175" h="2221865">
                <a:moveTo>
                  <a:pt x="14798647" y="1948446"/>
                </a:moveTo>
                <a:lnTo>
                  <a:pt x="3574060" y="1948446"/>
                </a:lnTo>
                <a:lnTo>
                  <a:pt x="4928489" y="1992728"/>
                </a:lnTo>
                <a:lnTo>
                  <a:pt x="7365124" y="2158824"/>
                </a:lnTo>
                <a:lnTo>
                  <a:pt x="8070407" y="2191681"/>
                </a:lnTo>
                <a:lnTo>
                  <a:pt x="8851073" y="2213344"/>
                </a:lnTo>
                <a:lnTo>
                  <a:pt x="9760098" y="2221653"/>
                </a:lnTo>
                <a:lnTo>
                  <a:pt x="10781771" y="2211380"/>
                </a:lnTo>
                <a:lnTo>
                  <a:pt x="11772084" y="2182410"/>
                </a:lnTo>
                <a:lnTo>
                  <a:pt x="12654739" y="2140140"/>
                </a:lnTo>
                <a:lnTo>
                  <a:pt x="13421167" y="2089050"/>
                </a:lnTo>
                <a:lnTo>
                  <a:pt x="13980810" y="2041285"/>
                </a:lnTo>
                <a:lnTo>
                  <a:pt x="14404452" y="1997441"/>
                </a:lnTo>
                <a:lnTo>
                  <a:pt x="14712001" y="1960061"/>
                </a:lnTo>
                <a:lnTo>
                  <a:pt x="14798647" y="1948446"/>
                </a:lnTo>
                <a:close/>
              </a:path>
              <a:path w="16386175" h="2221865">
                <a:moveTo>
                  <a:pt x="44030" y="0"/>
                </a:moveTo>
                <a:lnTo>
                  <a:pt x="0" y="2125573"/>
                </a:lnTo>
                <a:lnTo>
                  <a:pt x="2145321" y="1992728"/>
                </a:lnTo>
                <a:lnTo>
                  <a:pt x="3574060" y="1948446"/>
                </a:lnTo>
                <a:lnTo>
                  <a:pt x="14798647" y="1948446"/>
                </a:lnTo>
                <a:lnTo>
                  <a:pt x="14989054" y="1920893"/>
                </a:lnTo>
                <a:lnTo>
                  <a:pt x="15145653" y="1895612"/>
                </a:lnTo>
                <a:lnTo>
                  <a:pt x="15261280" y="1874992"/>
                </a:lnTo>
                <a:lnTo>
                  <a:pt x="15367999" y="1854054"/>
                </a:lnTo>
                <a:lnTo>
                  <a:pt x="15442012" y="1838158"/>
                </a:lnTo>
                <a:lnTo>
                  <a:pt x="15488413" y="1827478"/>
                </a:lnTo>
                <a:lnTo>
                  <a:pt x="15532417" y="1816734"/>
                </a:lnTo>
                <a:lnTo>
                  <a:pt x="16172820" y="1410705"/>
                </a:lnTo>
                <a:lnTo>
                  <a:pt x="16385632" y="818570"/>
                </a:lnTo>
                <a:lnTo>
                  <a:pt x="16368429" y="284345"/>
                </a:lnTo>
                <a:lnTo>
                  <a:pt x="16318788" y="52044"/>
                </a:lnTo>
                <a:lnTo>
                  <a:pt x="44030" y="0"/>
                </a:lnTo>
                <a:close/>
              </a:path>
            </a:pathLst>
          </a:custGeom>
          <a:solidFill>
            <a:srgbClr val="9DB6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6459200" cy="2017395"/>
          </a:xfrm>
          <a:custGeom>
            <a:avLst/>
            <a:gdLst/>
            <a:ahLst/>
            <a:cxnLst/>
            <a:rect l="l" t="t" r="r" b="b"/>
            <a:pathLst>
              <a:path w="16459200" h="2017395">
                <a:moveTo>
                  <a:pt x="16459200" y="1449770"/>
                </a:moveTo>
                <a:lnTo>
                  <a:pt x="4179882" y="1449770"/>
                </a:lnTo>
                <a:lnTo>
                  <a:pt x="5570927" y="1507762"/>
                </a:lnTo>
                <a:lnTo>
                  <a:pt x="7417092" y="1762125"/>
                </a:lnTo>
                <a:lnTo>
                  <a:pt x="10162010" y="1981750"/>
                </a:lnTo>
                <a:lnTo>
                  <a:pt x="13202481" y="2017063"/>
                </a:lnTo>
                <a:lnTo>
                  <a:pt x="15666348" y="1966248"/>
                </a:lnTo>
                <a:lnTo>
                  <a:pt x="16459200" y="1935977"/>
                </a:lnTo>
                <a:lnTo>
                  <a:pt x="16459200" y="1449770"/>
                </a:lnTo>
                <a:close/>
              </a:path>
              <a:path w="16459200" h="2017395">
                <a:moveTo>
                  <a:pt x="16459200" y="0"/>
                </a:moveTo>
                <a:lnTo>
                  <a:pt x="0" y="0"/>
                </a:lnTo>
                <a:lnTo>
                  <a:pt x="0" y="2014745"/>
                </a:lnTo>
                <a:lnTo>
                  <a:pt x="2545867" y="1612265"/>
                </a:lnTo>
                <a:lnTo>
                  <a:pt x="4179882" y="1449770"/>
                </a:lnTo>
                <a:lnTo>
                  <a:pt x="16459200" y="1449770"/>
                </a:lnTo>
                <a:lnTo>
                  <a:pt x="16459200" y="0"/>
                </a:lnTo>
                <a:close/>
              </a:path>
            </a:pathLst>
          </a:custGeom>
          <a:solidFill>
            <a:srgbClr val="1F43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449770"/>
            <a:ext cx="16459200" cy="567690"/>
          </a:xfrm>
          <a:custGeom>
            <a:avLst/>
            <a:gdLst/>
            <a:ahLst/>
            <a:cxnLst/>
            <a:rect l="l" t="t" r="r" b="b"/>
            <a:pathLst>
              <a:path w="16459200" h="567689">
                <a:moveTo>
                  <a:pt x="0" y="564975"/>
                </a:moveTo>
                <a:lnTo>
                  <a:pt x="2545867" y="162495"/>
                </a:lnTo>
                <a:lnTo>
                  <a:pt x="4179882" y="0"/>
                </a:lnTo>
                <a:lnTo>
                  <a:pt x="5570927" y="57991"/>
                </a:lnTo>
                <a:lnTo>
                  <a:pt x="7417092" y="312354"/>
                </a:lnTo>
                <a:lnTo>
                  <a:pt x="10162010" y="531980"/>
                </a:lnTo>
                <a:lnTo>
                  <a:pt x="13202481" y="567293"/>
                </a:lnTo>
                <a:lnTo>
                  <a:pt x="15666348" y="516478"/>
                </a:lnTo>
                <a:lnTo>
                  <a:pt x="16459200" y="48620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12700"/>
            <a:ext cx="38100" cy="10960100"/>
          </a:xfrm>
          <a:custGeom>
            <a:avLst/>
            <a:gdLst/>
            <a:ahLst/>
            <a:cxnLst/>
            <a:rect l="l" t="t" r="r" b="b"/>
            <a:pathLst>
              <a:path w="38100" h="10960100">
                <a:moveTo>
                  <a:pt x="0" y="10960100"/>
                </a:moveTo>
                <a:lnTo>
                  <a:pt x="38100" y="10960100"/>
                </a:lnTo>
                <a:lnTo>
                  <a:pt x="38100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39185" y="317585"/>
            <a:ext cx="5001778" cy="1271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0"/>
            <a:ext cx="19050" cy="1928495"/>
          </a:xfrm>
          <a:custGeom>
            <a:avLst/>
            <a:gdLst/>
            <a:ahLst/>
            <a:cxnLst/>
            <a:rect l="l" t="t" r="r" b="b"/>
            <a:pathLst>
              <a:path w="19050" h="1928495">
                <a:moveTo>
                  <a:pt x="0" y="1928219"/>
                </a:moveTo>
                <a:lnTo>
                  <a:pt x="19050" y="1928219"/>
                </a:lnTo>
                <a:lnTo>
                  <a:pt x="19050" y="0"/>
                </a:lnTo>
                <a:lnTo>
                  <a:pt x="0" y="0"/>
                </a:lnTo>
                <a:lnTo>
                  <a:pt x="0" y="1928219"/>
                </a:lnTo>
                <a:close/>
              </a:path>
            </a:pathLst>
          </a:custGeom>
          <a:solidFill>
            <a:srgbClr val="1F43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0"/>
            <a:ext cx="19050" cy="1928495"/>
          </a:xfrm>
          <a:custGeom>
            <a:avLst/>
            <a:gdLst/>
            <a:ahLst/>
            <a:cxnLst/>
            <a:rect l="l" t="t" r="r" b="b"/>
            <a:pathLst>
              <a:path w="19050" h="1928495">
                <a:moveTo>
                  <a:pt x="0" y="1928219"/>
                </a:moveTo>
                <a:lnTo>
                  <a:pt x="19050" y="1928219"/>
                </a:lnTo>
                <a:lnTo>
                  <a:pt x="19050" y="0"/>
                </a:lnTo>
                <a:lnTo>
                  <a:pt x="0" y="0"/>
                </a:lnTo>
                <a:lnTo>
                  <a:pt x="0" y="19282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6450944" y="0"/>
            <a:ext cx="0" cy="10972800"/>
          </a:xfrm>
          <a:custGeom>
            <a:avLst/>
            <a:gdLst/>
            <a:ahLst/>
            <a:cxnLst/>
            <a:rect l="l" t="t" r="r" b="b"/>
            <a:pathLst>
              <a:path h="10972800">
                <a:moveTo>
                  <a:pt x="0" y="0"/>
                </a:moveTo>
                <a:lnTo>
                  <a:pt x="0" y="10972800"/>
                </a:lnTo>
              </a:path>
            </a:pathLst>
          </a:custGeom>
          <a:ln w="16509">
            <a:solidFill>
              <a:srgbClr val="9BC1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6452850" y="1009681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350" y="0"/>
                </a:lnTo>
              </a:path>
            </a:pathLst>
          </a:custGeom>
          <a:ln w="29209">
            <a:solidFill>
              <a:srgbClr val="1F43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6429989" y="0"/>
            <a:ext cx="29209" cy="2019935"/>
          </a:xfrm>
          <a:custGeom>
            <a:avLst/>
            <a:gdLst/>
            <a:ahLst/>
            <a:cxnLst/>
            <a:rect l="l" t="t" r="r" b="b"/>
            <a:pathLst>
              <a:path w="29209" h="2019935">
                <a:moveTo>
                  <a:pt x="0" y="0"/>
                </a:moveTo>
                <a:lnTo>
                  <a:pt x="0" y="2019363"/>
                </a:lnTo>
                <a:lnTo>
                  <a:pt x="29209" y="2014745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0800" y="10972800"/>
            <a:ext cx="16408400" cy="0"/>
          </a:xfrm>
          <a:custGeom>
            <a:avLst/>
            <a:gdLst/>
            <a:ahLst/>
            <a:cxnLst/>
            <a:rect l="l" t="t" r="r" b="b"/>
            <a:pathLst>
              <a:path w="16408400">
                <a:moveTo>
                  <a:pt x="0" y="0"/>
                </a:moveTo>
                <a:lnTo>
                  <a:pt x="1640840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0800" y="12700"/>
            <a:ext cx="16408400" cy="10960100"/>
          </a:xfrm>
          <a:custGeom>
            <a:avLst/>
            <a:gdLst/>
            <a:ahLst/>
            <a:cxnLst/>
            <a:rect l="l" t="t" r="r" b="b"/>
            <a:pathLst>
              <a:path w="16408400" h="10960100">
                <a:moveTo>
                  <a:pt x="16408400" y="0"/>
                </a:moveTo>
                <a:lnTo>
                  <a:pt x="0" y="0"/>
                </a:lnTo>
                <a:lnTo>
                  <a:pt x="0" y="1096010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16452850" cy="10972800"/>
          </a:xfrm>
          <a:custGeom>
            <a:avLst/>
            <a:gdLst/>
            <a:ahLst/>
            <a:cxnLst/>
            <a:rect l="l" t="t" r="r" b="b"/>
            <a:pathLst>
              <a:path w="16452850" h="10972800">
                <a:moveTo>
                  <a:pt x="0" y="10972800"/>
                </a:moveTo>
                <a:lnTo>
                  <a:pt x="16452850" y="10972800"/>
                </a:lnTo>
                <a:lnTo>
                  <a:pt x="16452850" y="0"/>
                </a:lnTo>
                <a:lnTo>
                  <a:pt x="0" y="0"/>
                </a:lnTo>
                <a:lnTo>
                  <a:pt x="0" y="10972800"/>
                </a:lnTo>
                <a:close/>
              </a:path>
            </a:pathLst>
          </a:custGeom>
          <a:solidFill>
            <a:srgbClr val="9BC1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19622"/>
            <a:ext cx="16449040" cy="2221230"/>
          </a:xfrm>
          <a:custGeom>
            <a:avLst/>
            <a:gdLst/>
            <a:ahLst/>
            <a:cxnLst/>
            <a:rect l="l" t="t" r="r" b="b"/>
            <a:pathLst>
              <a:path w="16449040" h="2221230">
                <a:moveTo>
                  <a:pt x="14833765" y="1947869"/>
                </a:moveTo>
                <a:lnTo>
                  <a:pt x="3409132" y="1947869"/>
                </a:lnTo>
                <a:lnTo>
                  <a:pt x="4787689" y="1992151"/>
                </a:lnTo>
                <a:lnTo>
                  <a:pt x="7200798" y="2154462"/>
                </a:lnTo>
                <a:lnTo>
                  <a:pt x="7904341" y="2188057"/>
                </a:lnTo>
                <a:lnTo>
                  <a:pt x="8744331" y="2212092"/>
                </a:lnTo>
                <a:lnTo>
                  <a:pt x="9592961" y="2220971"/>
                </a:lnTo>
                <a:lnTo>
                  <a:pt x="10617177" y="2213145"/>
                </a:lnTo>
                <a:lnTo>
                  <a:pt x="10676808" y="2212092"/>
                </a:lnTo>
                <a:lnTo>
                  <a:pt x="11727717" y="2182799"/>
                </a:lnTo>
                <a:lnTo>
                  <a:pt x="12666135" y="2138740"/>
                </a:lnTo>
                <a:lnTo>
                  <a:pt x="13432238" y="2088429"/>
                </a:lnTo>
                <a:lnTo>
                  <a:pt x="14036798" y="2037377"/>
                </a:lnTo>
                <a:lnTo>
                  <a:pt x="14457672" y="1994050"/>
                </a:lnTo>
                <a:lnTo>
                  <a:pt x="14763323" y="1957182"/>
                </a:lnTo>
                <a:lnTo>
                  <a:pt x="14833765" y="1947869"/>
                </a:lnTo>
                <a:close/>
              </a:path>
              <a:path w="16449040" h="2221230">
                <a:moveTo>
                  <a:pt x="0" y="0"/>
                </a:moveTo>
                <a:lnTo>
                  <a:pt x="0" y="2111088"/>
                </a:lnTo>
                <a:lnTo>
                  <a:pt x="1954939" y="1992151"/>
                </a:lnTo>
                <a:lnTo>
                  <a:pt x="3409132" y="1947869"/>
                </a:lnTo>
                <a:lnTo>
                  <a:pt x="14833765" y="1947869"/>
                </a:lnTo>
                <a:lnTo>
                  <a:pt x="15038848" y="1918601"/>
                </a:lnTo>
                <a:lnTo>
                  <a:pt x="15194715" y="1893719"/>
                </a:lnTo>
                <a:lnTo>
                  <a:pt x="15309896" y="1873435"/>
                </a:lnTo>
                <a:lnTo>
                  <a:pt x="15416305" y="1852843"/>
                </a:lnTo>
                <a:lnTo>
                  <a:pt x="15490181" y="1837216"/>
                </a:lnTo>
                <a:lnTo>
                  <a:pt x="15558834" y="1821444"/>
                </a:lnTo>
                <a:lnTo>
                  <a:pt x="16232350" y="1410128"/>
                </a:lnTo>
                <a:lnTo>
                  <a:pt x="16448952" y="817993"/>
                </a:lnTo>
                <a:lnTo>
                  <a:pt x="16431442" y="283767"/>
                </a:lnTo>
                <a:lnTo>
                  <a:pt x="16380917" y="51467"/>
                </a:lnTo>
                <a:lnTo>
                  <a:pt x="0" y="0"/>
                </a:lnTo>
                <a:close/>
              </a:path>
            </a:pathLst>
          </a:custGeom>
          <a:solidFill>
            <a:srgbClr val="9DB6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0"/>
            <a:ext cx="16459200" cy="2017395"/>
          </a:xfrm>
          <a:custGeom>
            <a:avLst/>
            <a:gdLst/>
            <a:ahLst/>
            <a:cxnLst/>
            <a:rect l="l" t="t" r="r" b="b"/>
            <a:pathLst>
              <a:path w="16459200" h="2017395">
                <a:moveTo>
                  <a:pt x="16459200" y="1449770"/>
                </a:moveTo>
                <a:lnTo>
                  <a:pt x="3984285" y="1449770"/>
                </a:lnTo>
                <a:lnTo>
                  <a:pt x="5374481" y="1507762"/>
                </a:lnTo>
                <a:lnTo>
                  <a:pt x="7219518" y="1762125"/>
                </a:lnTo>
                <a:lnTo>
                  <a:pt x="9962769" y="1981750"/>
                </a:lnTo>
                <a:lnTo>
                  <a:pt x="13001394" y="2017063"/>
                </a:lnTo>
                <a:lnTo>
                  <a:pt x="15463764" y="1966248"/>
                </a:lnTo>
                <a:lnTo>
                  <a:pt x="16459200" y="1928219"/>
                </a:lnTo>
                <a:lnTo>
                  <a:pt x="16459200" y="1449770"/>
                </a:lnTo>
                <a:close/>
              </a:path>
              <a:path w="16459200" h="2017395">
                <a:moveTo>
                  <a:pt x="16459200" y="0"/>
                </a:moveTo>
                <a:lnTo>
                  <a:pt x="0" y="0"/>
                </a:lnTo>
                <a:lnTo>
                  <a:pt x="0" y="1984206"/>
                </a:lnTo>
                <a:lnTo>
                  <a:pt x="2351263" y="1612265"/>
                </a:lnTo>
                <a:lnTo>
                  <a:pt x="3984285" y="1449770"/>
                </a:lnTo>
                <a:lnTo>
                  <a:pt x="16459200" y="1449770"/>
                </a:lnTo>
                <a:lnTo>
                  <a:pt x="16459200" y="0"/>
                </a:lnTo>
                <a:close/>
              </a:path>
            </a:pathLst>
          </a:custGeom>
          <a:solidFill>
            <a:srgbClr val="1F43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1449770"/>
            <a:ext cx="16459200" cy="567690"/>
          </a:xfrm>
          <a:custGeom>
            <a:avLst/>
            <a:gdLst/>
            <a:ahLst/>
            <a:cxnLst/>
            <a:rect l="l" t="t" r="r" b="b"/>
            <a:pathLst>
              <a:path w="16459200" h="567689">
                <a:moveTo>
                  <a:pt x="0" y="534436"/>
                </a:moveTo>
                <a:lnTo>
                  <a:pt x="2351263" y="162495"/>
                </a:lnTo>
                <a:lnTo>
                  <a:pt x="3984285" y="0"/>
                </a:lnTo>
                <a:lnTo>
                  <a:pt x="5374481" y="57991"/>
                </a:lnTo>
                <a:lnTo>
                  <a:pt x="7219518" y="312354"/>
                </a:lnTo>
                <a:lnTo>
                  <a:pt x="9962769" y="531980"/>
                </a:lnTo>
                <a:lnTo>
                  <a:pt x="13001394" y="567293"/>
                </a:lnTo>
                <a:lnTo>
                  <a:pt x="15463764" y="516478"/>
                </a:lnTo>
                <a:lnTo>
                  <a:pt x="16459200" y="478449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613791" y="260435"/>
            <a:ext cx="5001768" cy="12710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4012" y="363563"/>
            <a:ext cx="14951174" cy="1460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Eras Bold ITC"/>
                <a:cs typeface="Eras Bold IT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449" y="2389882"/>
            <a:ext cx="15570301" cy="59886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96128" y="10204704"/>
            <a:ext cx="5266944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22960" y="10204704"/>
            <a:ext cx="3785616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50624" y="10204704"/>
            <a:ext cx="3785616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wate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dlands OK for Public_4.jpg">
            <a:extLst>
              <a:ext uri="{FF2B5EF4-FFF2-40B4-BE49-F238E27FC236}">
                <a16:creationId xmlns:a16="http://schemas.microsoft.com/office/drawing/2014/main" id="{4058A91C-06DD-4668-A621-5766BC99B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3" b="480"/>
          <a:stretch/>
        </p:blipFill>
        <p:spPr>
          <a:xfrm>
            <a:off x="2749435" y="2749702"/>
            <a:ext cx="10971987" cy="7314402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5EB9383-33DA-4700-B614-ECF482DCEB95}"/>
              </a:ext>
            </a:extLst>
          </p:cNvPr>
          <p:cNvSpPr txBox="1">
            <a:spLocks/>
          </p:cNvSpPr>
          <p:nvPr/>
        </p:nvSpPr>
        <p:spPr>
          <a:xfrm>
            <a:off x="5969000" y="373384"/>
            <a:ext cx="9735820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/>
            <a:endParaRPr lang="en-US" sz="6000" kern="0" spc="-1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7AF2868-5826-491C-A1B3-E554D9A97985}"/>
              </a:ext>
            </a:extLst>
          </p:cNvPr>
          <p:cNvSpPr txBox="1">
            <a:spLocks/>
          </p:cNvSpPr>
          <p:nvPr/>
        </p:nvSpPr>
        <p:spPr>
          <a:xfrm>
            <a:off x="5969000" y="373384"/>
            <a:ext cx="9735820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/>
            <a:endParaRPr lang="en-US" sz="6000" kern="0" spc="-10">
              <a:cs typeface="Calibri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5202B293-9E62-4721-8195-1A51B7123CC9}"/>
              </a:ext>
            </a:extLst>
          </p:cNvPr>
          <p:cNvSpPr txBox="1">
            <a:spLocks/>
          </p:cNvSpPr>
          <p:nvPr/>
        </p:nvSpPr>
        <p:spPr>
          <a:xfrm>
            <a:off x="5969000" y="373384"/>
            <a:ext cx="9735820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en-US" sz="6000" kern="0" spc="-10">
                <a:solidFill>
                  <a:schemeClr val="bg1"/>
                </a:solidFill>
                <a:ea typeface="+mj-lt"/>
                <a:cs typeface="+mj-lt"/>
              </a:rPr>
              <a:t>A Day at the Landfill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00AE-AB9D-4609-9B52-7BEDA332C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12" y="363563"/>
            <a:ext cx="14951174" cy="738664"/>
          </a:xfrm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en-US"/>
              <a:t>ABOP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D1AAF0A-646E-45BE-ACEF-CB590FCF1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876559"/>
            <a:ext cx="2743200" cy="121968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44C7587-4DB5-42A0-B4AA-27AB9F77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876559"/>
            <a:ext cx="2743200" cy="121968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5AF1AE2-EDB5-4838-A422-C8D781FA5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876559"/>
            <a:ext cx="2743200" cy="121968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74C616F-9862-444A-A94B-37FB80B6E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876559"/>
            <a:ext cx="2743200" cy="121968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03B4CBA-0B91-47B5-830C-0C3317052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876559"/>
            <a:ext cx="2743200" cy="121968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56EA400-48E3-4E6A-A1A4-BC240A169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876559"/>
            <a:ext cx="2743200" cy="121968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93B4C79-2FCB-426B-A0C8-A9CB37C2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876559"/>
            <a:ext cx="2743200" cy="12196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B9DCF83-46FB-48AA-9FA7-306D5A602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876559"/>
            <a:ext cx="2743200" cy="121968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6FE67E1-95DA-41E0-A90D-E891ED832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876559"/>
            <a:ext cx="2743200" cy="121968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066E877-4B5B-4796-8091-49850B1AB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876559"/>
            <a:ext cx="2743200" cy="1219682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8B2B3B7-5A32-4B1C-B8A2-6515ED597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9" t="2268" r="92"/>
          <a:stretch/>
        </p:blipFill>
        <p:spPr>
          <a:xfrm>
            <a:off x="1750801" y="3581492"/>
            <a:ext cx="13193659" cy="58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0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459200" cy="10972800"/>
          </a:xfrm>
          <a:custGeom>
            <a:avLst/>
            <a:gdLst/>
            <a:ahLst/>
            <a:cxnLst/>
            <a:rect l="l" t="t" r="r" b="b"/>
            <a:pathLst>
              <a:path w="16459200" h="10972800">
                <a:moveTo>
                  <a:pt x="0" y="10972800"/>
                </a:moveTo>
                <a:lnTo>
                  <a:pt x="16459200" y="10972800"/>
                </a:lnTo>
                <a:lnTo>
                  <a:pt x="16459200" y="0"/>
                </a:lnTo>
                <a:lnTo>
                  <a:pt x="0" y="0"/>
                </a:lnTo>
                <a:lnTo>
                  <a:pt x="0" y="10972800"/>
                </a:lnTo>
                <a:close/>
              </a:path>
            </a:pathLst>
          </a:custGeom>
          <a:solidFill>
            <a:srgbClr val="9BC1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0" y="19044"/>
            <a:ext cx="16386175" cy="2221865"/>
          </a:xfrm>
          <a:custGeom>
            <a:avLst/>
            <a:gdLst/>
            <a:ahLst/>
            <a:cxnLst/>
            <a:rect l="l" t="t" r="r" b="b"/>
            <a:pathLst>
              <a:path w="16386175" h="2221865">
                <a:moveTo>
                  <a:pt x="14798647" y="1948446"/>
                </a:moveTo>
                <a:lnTo>
                  <a:pt x="3574060" y="1948446"/>
                </a:lnTo>
                <a:lnTo>
                  <a:pt x="4928489" y="1992728"/>
                </a:lnTo>
                <a:lnTo>
                  <a:pt x="7365124" y="2158824"/>
                </a:lnTo>
                <a:lnTo>
                  <a:pt x="8070407" y="2191681"/>
                </a:lnTo>
                <a:lnTo>
                  <a:pt x="8851073" y="2213344"/>
                </a:lnTo>
                <a:lnTo>
                  <a:pt x="9760098" y="2221653"/>
                </a:lnTo>
                <a:lnTo>
                  <a:pt x="10781771" y="2211380"/>
                </a:lnTo>
                <a:lnTo>
                  <a:pt x="11772084" y="2182410"/>
                </a:lnTo>
                <a:lnTo>
                  <a:pt x="12654739" y="2140140"/>
                </a:lnTo>
                <a:lnTo>
                  <a:pt x="13421167" y="2089050"/>
                </a:lnTo>
                <a:lnTo>
                  <a:pt x="13980810" y="2041285"/>
                </a:lnTo>
                <a:lnTo>
                  <a:pt x="14404452" y="1997441"/>
                </a:lnTo>
                <a:lnTo>
                  <a:pt x="14712001" y="1960061"/>
                </a:lnTo>
                <a:lnTo>
                  <a:pt x="14798647" y="1948446"/>
                </a:lnTo>
                <a:close/>
              </a:path>
              <a:path w="16386175" h="2221865">
                <a:moveTo>
                  <a:pt x="44030" y="0"/>
                </a:moveTo>
                <a:lnTo>
                  <a:pt x="0" y="2125573"/>
                </a:lnTo>
                <a:lnTo>
                  <a:pt x="2145321" y="1992728"/>
                </a:lnTo>
                <a:lnTo>
                  <a:pt x="3574060" y="1948446"/>
                </a:lnTo>
                <a:lnTo>
                  <a:pt x="14798647" y="1948446"/>
                </a:lnTo>
                <a:lnTo>
                  <a:pt x="14989054" y="1920893"/>
                </a:lnTo>
                <a:lnTo>
                  <a:pt x="15145653" y="1895612"/>
                </a:lnTo>
                <a:lnTo>
                  <a:pt x="15261280" y="1874992"/>
                </a:lnTo>
                <a:lnTo>
                  <a:pt x="15367999" y="1854054"/>
                </a:lnTo>
                <a:lnTo>
                  <a:pt x="15442012" y="1838158"/>
                </a:lnTo>
                <a:lnTo>
                  <a:pt x="15488413" y="1827478"/>
                </a:lnTo>
                <a:lnTo>
                  <a:pt x="15532417" y="1816734"/>
                </a:lnTo>
                <a:lnTo>
                  <a:pt x="16172820" y="1410705"/>
                </a:lnTo>
                <a:lnTo>
                  <a:pt x="16385632" y="818570"/>
                </a:lnTo>
                <a:lnTo>
                  <a:pt x="16368429" y="284345"/>
                </a:lnTo>
                <a:lnTo>
                  <a:pt x="16318788" y="52044"/>
                </a:lnTo>
                <a:lnTo>
                  <a:pt x="44030" y="0"/>
                </a:lnTo>
                <a:close/>
              </a:path>
            </a:pathLst>
          </a:custGeom>
          <a:solidFill>
            <a:srgbClr val="9DB6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6459200" cy="2017395"/>
          </a:xfrm>
          <a:custGeom>
            <a:avLst/>
            <a:gdLst/>
            <a:ahLst/>
            <a:cxnLst/>
            <a:rect l="l" t="t" r="r" b="b"/>
            <a:pathLst>
              <a:path w="16459200" h="2017395">
                <a:moveTo>
                  <a:pt x="16459200" y="1449770"/>
                </a:moveTo>
                <a:lnTo>
                  <a:pt x="4179882" y="1449770"/>
                </a:lnTo>
                <a:lnTo>
                  <a:pt x="5570927" y="1507762"/>
                </a:lnTo>
                <a:lnTo>
                  <a:pt x="7417092" y="1762125"/>
                </a:lnTo>
                <a:lnTo>
                  <a:pt x="10162010" y="1981750"/>
                </a:lnTo>
                <a:lnTo>
                  <a:pt x="13202481" y="2017063"/>
                </a:lnTo>
                <a:lnTo>
                  <a:pt x="15666348" y="1966248"/>
                </a:lnTo>
                <a:lnTo>
                  <a:pt x="16459200" y="1935977"/>
                </a:lnTo>
                <a:lnTo>
                  <a:pt x="16459200" y="1449770"/>
                </a:lnTo>
                <a:close/>
              </a:path>
              <a:path w="16459200" h="2017395">
                <a:moveTo>
                  <a:pt x="16459200" y="0"/>
                </a:moveTo>
                <a:lnTo>
                  <a:pt x="0" y="0"/>
                </a:lnTo>
                <a:lnTo>
                  <a:pt x="0" y="2014745"/>
                </a:lnTo>
                <a:lnTo>
                  <a:pt x="2545867" y="1612265"/>
                </a:lnTo>
                <a:lnTo>
                  <a:pt x="4179882" y="1449770"/>
                </a:lnTo>
                <a:lnTo>
                  <a:pt x="16459200" y="1449770"/>
                </a:lnTo>
                <a:lnTo>
                  <a:pt x="16459200" y="0"/>
                </a:lnTo>
                <a:close/>
              </a:path>
            </a:pathLst>
          </a:custGeom>
          <a:solidFill>
            <a:srgbClr val="1F43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49770"/>
            <a:ext cx="16459200" cy="567690"/>
          </a:xfrm>
          <a:custGeom>
            <a:avLst/>
            <a:gdLst/>
            <a:ahLst/>
            <a:cxnLst/>
            <a:rect l="l" t="t" r="r" b="b"/>
            <a:pathLst>
              <a:path w="16459200" h="567689">
                <a:moveTo>
                  <a:pt x="0" y="564975"/>
                </a:moveTo>
                <a:lnTo>
                  <a:pt x="2545867" y="162495"/>
                </a:lnTo>
                <a:lnTo>
                  <a:pt x="4179882" y="0"/>
                </a:lnTo>
                <a:lnTo>
                  <a:pt x="5570927" y="57991"/>
                </a:lnTo>
                <a:lnTo>
                  <a:pt x="7417092" y="312354"/>
                </a:lnTo>
                <a:lnTo>
                  <a:pt x="10162010" y="531980"/>
                </a:lnTo>
                <a:lnTo>
                  <a:pt x="13202481" y="567293"/>
                </a:lnTo>
                <a:lnTo>
                  <a:pt x="15666348" y="516478"/>
                </a:lnTo>
                <a:lnTo>
                  <a:pt x="16459200" y="48620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2700"/>
            <a:ext cx="38100" cy="10960100"/>
          </a:xfrm>
          <a:custGeom>
            <a:avLst/>
            <a:gdLst/>
            <a:ahLst/>
            <a:cxnLst/>
            <a:rect l="l" t="t" r="r" b="b"/>
            <a:pathLst>
              <a:path w="38100" h="10960100">
                <a:moveTo>
                  <a:pt x="0" y="10960100"/>
                </a:moveTo>
                <a:lnTo>
                  <a:pt x="38100" y="10960100"/>
                </a:lnTo>
                <a:lnTo>
                  <a:pt x="38100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9185" y="317585"/>
            <a:ext cx="5001778" cy="12710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9050" cy="1928495"/>
          </a:xfrm>
          <a:custGeom>
            <a:avLst/>
            <a:gdLst/>
            <a:ahLst/>
            <a:cxnLst/>
            <a:rect l="l" t="t" r="r" b="b"/>
            <a:pathLst>
              <a:path w="19050" h="1928495">
                <a:moveTo>
                  <a:pt x="0" y="1928219"/>
                </a:moveTo>
                <a:lnTo>
                  <a:pt x="19050" y="1928219"/>
                </a:lnTo>
                <a:lnTo>
                  <a:pt x="19050" y="0"/>
                </a:lnTo>
                <a:lnTo>
                  <a:pt x="0" y="0"/>
                </a:lnTo>
                <a:lnTo>
                  <a:pt x="0" y="1928219"/>
                </a:lnTo>
                <a:close/>
              </a:path>
            </a:pathLst>
          </a:custGeom>
          <a:solidFill>
            <a:srgbClr val="1F43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9050" cy="1928495"/>
          </a:xfrm>
          <a:custGeom>
            <a:avLst/>
            <a:gdLst/>
            <a:ahLst/>
            <a:cxnLst/>
            <a:rect l="l" t="t" r="r" b="b"/>
            <a:pathLst>
              <a:path w="19050" h="1928495">
                <a:moveTo>
                  <a:pt x="0" y="1928219"/>
                </a:moveTo>
                <a:lnTo>
                  <a:pt x="19050" y="1928219"/>
                </a:lnTo>
                <a:lnTo>
                  <a:pt x="19050" y="0"/>
                </a:lnTo>
                <a:lnTo>
                  <a:pt x="0" y="0"/>
                </a:lnTo>
                <a:lnTo>
                  <a:pt x="0" y="19282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6550" y="7998643"/>
            <a:ext cx="3200400" cy="2844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8983345" marR="5080" indent="-1927860">
              <a:lnSpc>
                <a:spcPct val="72200"/>
              </a:lnSpc>
            </a:pPr>
            <a:r>
              <a:rPr sz="6000" spc="-10"/>
              <a:t>Hazardous </a:t>
            </a:r>
            <a:r>
              <a:rPr sz="6000" spc="-15"/>
              <a:t>Waste  </a:t>
            </a:r>
            <a:r>
              <a:rPr sz="6000" spc="-10"/>
              <a:t>Control</a:t>
            </a:r>
            <a:endParaRPr sz="6000"/>
          </a:p>
        </p:txBody>
      </p:sp>
      <p:sp>
        <p:nvSpPr>
          <p:cNvPr id="12" name="object 12"/>
          <p:cNvSpPr/>
          <p:nvPr/>
        </p:nvSpPr>
        <p:spPr>
          <a:xfrm>
            <a:off x="4056917" y="6593344"/>
            <a:ext cx="9151815" cy="43006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842750" y="8128507"/>
            <a:ext cx="3200400" cy="28435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11425" y="8280896"/>
            <a:ext cx="3200400" cy="2691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600" y="3049016"/>
            <a:ext cx="4777864" cy="31523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49812" y="3686759"/>
            <a:ext cx="3751463" cy="30032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50262" y="3123034"/>
            <a:ext cx="4216387" cy="30032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484100" y="3639743"/>
            <a:ext cx="3576269" cy="34518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06549" y="6039700"/>
            <a:ext cx="3657600" cy="777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50" marR="5080" indent="-311785">
              <a:lnSpc>
                <a:spcPct val="100000"/>
              </a:lnSpc>
            </a:pP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Household</a:t>
            </a:r>
            <a:r>
              <a:rPr sz="2400" b="1" spc="-9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 spc="5">
                <a:solidFill>
                  <a:srgbClr val="231F20"/>
                </a:solidFill>
                <a:latin typeface="Arial Black"/>
                <a:cs typeface="Arial Black"/>
              </a:rPr>
              <a:t>Hazardous  </a:t>
            </a:r>
            <a:r>
              <a:rPr sz="2400" b="1" spc="-10">
                <a:solidFill>
                  <a:srgbClr val="231F20"/>
                </a:solidFill>
                <a:latin typeface="Arial Black"/>
                <a:cs typeface="Arial Black"/>
              </a:rPr>
              <a:t>Waste</a:t>
            </a:r>
            <a:r>
              <a:rPr sz="2400" b="1" spc="-10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Collections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11823" y="6705079"/>
            <a:ext cx="2924175" cy="777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1025" marR="5080" indent="-568960">
              <a:lnSpc>
                <a:spcPct val="100000"/>
              </a:lnSpc>
            </a:pPr>
            <a:r>
              <a:rPr sz="2400" b="1" spc="5">
                <a:solidFill>
                  <a:srgbClr val="231F20"/>
                </a:solidFill>
                <a:latin typeface="Arial Black"/>
                <a:cs typeface="Arial Black"/>
              </a:rPr>
              <a:t>Hazardous</a:t>
            </a:r>
            <a:r>
              <a:rPr sz="2400" b="1" spc="-9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 spc="-10">
                <a:solidFill>
                  <a:srgbClr val="231F20"/>
                </a:solidFill>
                <a:latin typeface="Arial Black"/>
                <a:cs typeface="Arial Black"/>
              </a:rPr>
              <a:t>Waste  </a:t>
            </a:r>
            <a:r>
              <a:rPr sz="2400" b="1" spc="-5">
                <a:solidFill>
                  <a:srgbClr val="231F20"/>
                </a:solidFill>
                <a:latin typeface="Arial Black"/>
                <a:cs typeface="Arial Black"/>
              </a:rPr>
              <a:t>Inspection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53522" y="5986055"/>
            <a:ext cx="2771775" cy="412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0">
                <a:solidFill>
                  <a:srgbClr val="231F20"/>
                </a:solidFill>
                <a:latin typeface="Arial Black"/>
                <a:cs typeface="Arial Black"/>
              </a:rPr>
              <a:t>Waste</a:t>
            </a:r>
            <a:r>
              <a:rPr sz="2400" b="1" spc="-9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 spc="-25">
                <a:solidFill>
                  <a:srgbClr val="231F20"/>
                </a:solidFill>
                <a:latin typeface="Arial Black"/>
                <a:cs typeface="Arial Black"/>
              </a:rPr>
              <a:t>Recycling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087855" y="6705079"/>
            <a:ext cx="2628265" cy="412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0">
                <a:solidFill>
                  <a:srgbClr val="231F20"/>
                </a:solidFill>
                <a:latin typeface="Arial Black"/>
                <a:cs typeface="Arial Black"/>
              </a:rPr>
              <a:t>Waste</a:t>
            </a:r>
            <a:r>
              <a:rPr sz="2400" b="1" spc="-7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 spc="-5">
                <a:solidFill>
                  <a:srgbClr val="231F20"/>
                </a:solidFill>
                <a:latin typeface="Arial Black"/>
                <a:cs typeface="Arial Black"/>
              </a:rPr>
              <a:t>Approval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9693" y="2481160"/>
            <a:ext cx="1503108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Lamb </a:t>
            </a:r>
            <a:r>
              <a:rPr sz="2400" b="1" spc="-10">
                <a:solidFill>
                  <a:srgbClr val="231F20"/>
                </a:solidFill>
                <a:latin typeface="Arial Black"/>
                <a:cs typeface="Arial Black"/>
              </a:rPr>
              <a:t>Canyon </a:t>
            </a:r>
            <a:r>
              <a:rPr sz="2400" b="1" spc="-20">
                <a:solidFill>
                  <a:srgbClr val="231F20"/>
                </a:solidFill>
                <a:latin typeface="Arial Black"/>
                <a:cs typeface="Arial Black"/>
              </a:rPr>
              <a:t>Landfill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has </a:t>
            </a:r>
            <a:r>
              <a:rPr sz="2400" b="1" spc="-15">
                <a:solidFill>
                  <a:srgbClr val="231F20"/>
                </a:solidFill>
                <a:latin typeface="Arial Black"/>
                <a:cs typeface="Arial Black"/>
              </a:rPr>
              <a:t>extensive </a:t>
            </a:r>
            <a:r>
              <a:rPr sz="2400" b="1" spc="10">
                <a:solidFill>
                  <a:srgbClr val="231F20"/>
                </a:solidFill>
                <a:latin typeface="Arial Black"/>
                <a:cs typeface="Arial Black"/>
              </a:rPr>
              <a:t>programs </a:t>
            </a:r>
            <a:r>
              <a:rPr sz="2400" b="1" spc="-15">
                <a:solidFill>
                  <a:srgbClr val="231F20"/>
                </a:solidFill>
                <a:latin typeface="Arial Black"/>
                <a:cs typeface="Arial Black"/>
              </a:rPr>
              <a:t>that prevent landfilling </a:t>
            </a:r>
            <a:r>
              <a:rPr sz="2400" b="1" spc="-5">
                <a:solidFill>
                  <a:srgbClr val="231F20"/>
                </a:solidFill>
                <a:latin typeface="Arial Black"/>
                <a:cs typeface="Arial Black"/>
              </a:rPr>
              <a:t>of </a:t>
            </a:r>
            <a:r>
              <a:rPr sz="2400" b="1" spc="5">
                <a:solidFill>
                  <a:srgbClr val="231F20"/>
                </a:solidFill>
                <a:latin typeface="Arial Black"/>
                <a:cs typeface="Arial Black"/>
              </a:rPr>
              <a:t>hazardous</a:t>
            </a:r>
            <a:r>
              <a:rPr sz="2400" b="1" spc="25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 spc="-5">
                <a:solidFill>
                  <a:srgbClr val="231F20"/>
                </a:solidFill>
                <a:latin typeface="Arial Black"/>
                <a:cs typeface="Arial Black"/>
              </a:rPr>
              <a:t>waste:</a:t>
            </a:r>
            <a:endParaRPr sz="2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B443-CD9F-4232-A117-AFE5E2DE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12" y="363563"/>
            <a:ext cx="14951174" cy="738664"/>
          </a:xfrm>
        </p:spPr>
        <p:txBody>
          <a:bodyPr/>
          <a:lstStyle/>
          <a:p>
            <a:pPr algn="r"/>
            <a:r>
              <a:rPr lang="en-US"/>
              <a:t>Drop &amp; Shop</a:t>
            </a:r>
          </a:p>
        </p:txBody>
      </p:sp>
      <p:pic>
        <p:nvPicPr>
          <p:cNvPr id="4" name="Picture 3" descr="A picture containing text, indoor, shelf, lots&#10;&#10;Description automatically generated">
            <a:extLst>
              <a:ext uri="{FF2B5EF4-FFF2-40B4-BE49-F238E27FC236}">
                <a16:creationId xmlns:a16="http://schemas.microsoft.com/office/drawing/2014/main" id="{7A75C889-4465-4370-A44A-3B9E7577E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38400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9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00AE-AB9D-4609-9B52-7BEDA332C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12" y="363563"/>
            <a:ext cx="14951174" cy="738664"/>
          </a:xfrm>
        </p:spPr>
        <p:txBody>
          <a:bodyPr/>
          <a:lstStyle/>
          <a:p>
            <a:pPr algn="r"/>
            <a:r>
              <a:rPr lang="en-US"/>
              <a:t>Education Center</a:t>
            </a:r>
          </a:p>
        </p:txBody>
      </p:sp>
      <p:pic>
        <p:nvPicPr>
          <p:cNvPr id="6" name="Picture 5" descr="A group of people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721F734B-6CE6-43B9-BAF9-7622A29D7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819400"/>
            <a:ext cx="10134600" cy="76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14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5986" y="934241"/>
            <a:ext cx="6108790" cy="632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11308" y="146846"/>
            <a:ext cx="6821830" cy="632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2723" y="2694787"/>
            <a:ext cx="7143911" cy="3001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60117" y="2282469"/>
            <a:ext cx="2569991" cy="27086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17666" y="2315400"/>
            <a:ext cx="3389960" cy="50880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3775" y="8060656"/>
            <a:ext cx="3713783" cy="22445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79314" y="8039585"/>
            <a:ext cx="3189134" cy="22750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07031" y="8075091"/>
            <a:ext cx="3385820" cy="22487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17666" y="8047659"/>
            <a:ext cx="3389960" cy="22901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78204" y="5522912"/>
            <a:ext cx="2727113" cy="20552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33561" y="5679215"/>
            <a:ext cx="6702425" cy="1520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3200" b="1" spc="-25">
                <a:solidFill>
                  <a:srgbClr val="231F20"/>
                </a:solidFill>
                <a:latin typeface="Arial Black"/>
                <a:cs typeface="Arial Black"/>
              </a:rPr>
              <a:t>Over </a:t>
            </a:r>
            <a:r>
              <a:rPr sz="3200" b="1">
                <a:solidFill>
                  <a:srgbClr val="231F20"/>
                </a:solidFill>
                <a:latin typeface="Arial Black"/>
                <a:cs typeface="Arial Black"/>
              </a:rPr>
              <a:t>200 </a:t>
            </a:r>
            <a:r>
              <a:rPr sz="3200" b="1" spc="10">
                <a:solidFill>
                  <a:srgbClr val="231F20"/>
                </a:solidFill>
                <a:latin typeface="Arial Black"/>
                <a:cs typeface="Arial Black"/>
              </a:rPr>
              <a:t>acres </a:t>
            </a:r>
            <a:r>
              <a:rPr sz="3200" b="1" spc="15">
                <a:solidFill>
                  <a:srgbClr val="231F20"/>
                </a:solidFill>
                <a:latin typeface="Arial Black"/>
                <a:cs typeface="Arial Black"/>
              </a:rPr>
              <a:t>are</a:t>
            </a:r>
            <a:r>
              <a:rPr sz="3200" b="1" spc="-7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3200" b="1" spc="10">
                <a:solidFill>
                  <a:srgbClr val="231F20"/>
                </a:solidFill>
                <a:latin typeface="Arial Black"/>
                <a:cs typeface="Arial Black"/>
              </a:rPr>
              <a:t>conserved  </a:t>
            </a:r>
            <a:r>
              <a:rPr sz="3200" b="1" spc="-20">
                <a:solidFill>
                  <a:srgbClr val="231F20"/>
                </a:solidFill>
                <a:latin typeface="Arial Black"/>
                <a:cs typeface="Arial Black"/>
              </a:rPr>
              <a:t>for </a:t>
            </a:r>
            <a:r>
              <a:rPr sz="3200" b="1">
                <a:solidFill>
                  <a:srgbClr val="231F20"/>
                </a:solidFill>
                <a:latin typeface="Arial Black"/>
                <a:cs typeface="Arial Black"/>
              </a:rPr>
              <a:t>a variety of </a:t>
            </a:r>
            <a:r>
              <a:rPr sz="3200" b="1" spc="-10">
                <a:solidFill>
                  <a:srgbClr val="231F20"/>
                </a:solidFill>
                <a:latin typeface="Arial Black"/>
                <a:cs typeface="Arial Black"/>
              </a:rPr>
              <a:t>sensitive </a:t>
            </a:r>
            <a:r>
              <a:rPr sz="3200" b="1">
                <a:solidFill>
                  <a:srgbClr val="231F20"/>
                </a:solidFill>
                <a:latin typeface="Arial Black"/>
                <a:cs typeface="Arial Black"/>
              </a:rPr>
              <a:t>plant  and animal</a:t>
            </a:r>
            <a:r>
              <a:rPr sz="3200" b="1" spc="-11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3200" b="1">
                <a:solidFill>
                  <a:srgbClr val="231F20"/>
                </a:solidFill>
                <a:latin typeface="Arial Black"/>
                <a:cs typeface="Arial Black"/>
              </a:rPr>
              <a:t>species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8998" y="10280456"/>
            <a:ext cx="3048635" cy="31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>
                <a:solidFill>
                  <a:srgbClr val="231F20"/>
                </a:solidFill>
                <a:latin typeface="Arial Black"/>
                <a:cs typeface="Arial Black"/>
              </a:rPr>
              <a:t>Stephens’ </a:t>
            </a:r>
            <a:r>
              <a:rPr sz="1800" b="1">
                <a:solidFill>
                  <a:srgbClr val="231F20"/>
                </a:solidFill>
                <a:latin typeface="Arial Black"/>
                <a:cs typeface="Arial Black"/>
              </a:rPr>
              <a:t>Kangaroo</a:t>
            </a:r>
            <a:r>
              <a:rPr sz="1800" b="1" spc="-6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800" b="1" spc="-15">
                <a:solidFill>
                  <a:srgbClr val="231F20"/>
                </a:solidFill>
                <a:latin typeface="Arial Black"/>
                <a:cs typeface="Arial Black"/>
              </a:rPr>
              <a:t>Rat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19393" y="10280456"/>
            <a:ext cx="1791335" cy="31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>
                <a:solidFill>
                  <a:srgbClr val="231F20"/>
                </a:solidFill>
                <a:latin typeface="Arial Black"/>
                <a:cs typeface="Arial Black"/>
              </a:rPr>
              <a:t>Mountain</a:t>
            </a:r>
            <a:r>
              <a:rPr sz="1800" b="1" spc="-10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800" b="1">
                <a:solidFill>
                  <a:srgbClr val="231F20"/>
                </a:solidFill>
                <a:latin typeface="Arial Black"/>
                <a:cs typeface="Arial Black"/>
              </a:rPr>
              <a:t>Lion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92006" y="10280456"/>
            <a:ext cx="3247390" cy="31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>
                <a:solidFill>
                  <a:srgbClr val="231F20"/>
                </a:solidFill>
                <a:latin typeface="Arial Black"/>
                <a:cs typeface="Arial Black"/>
              </a:rPr>
              <a:t>Red-Diamond</a:t>
            </a:r>
            <a:r>
              <a:rPr sz="1800" b="1" spc="-8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800" b="1" spc="-10">
                <a:solidFill>
                  <a:srgbClr val="231F20"/>
                </a:solidFill>
                <a:latin typeface="Arial Black"/>
                <a:cs typeface="Arial Black"/>
              </a:rPr>
              <a:t>Rattlesnake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652754" y="10285486"/>
            <a:ext cx="2380615" cy="31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>
                <a:solidFill>
                  <a:srgbClr val="231F20"/>
                </a:solidFill>
                <a:latin typeface="Arial Black"/>
                <a:cs typeface="Arial Black"/>
              </a:rPr>
              <a:t>Western</a:t>
            </a:r>
            <a:r>
              <a:rPr sz="1800" b="1" spc="-7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800" b="1" spc="-5">
                <a:solidFill>
                  <a:srgbClr val="231F20"/>
                </a:solidFill>
                <a:latin typeface="Arial Black"/>
                <a:cs typeface="Arial Black"/>
              </a:rPr>
              <a:t>Sycamore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10140" y="7513025"/>
            <a:ext cx="1875789" cy="31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>
                <a:solidFill>
                  <a:srgbClr val="231F20"/>
                </a:solidFill>
                <a:latin typeface="Arial Black"/>
                <a:cs typeface="Arial Black"/>
              </a:rPr>
              <a:t>Burrowing</a:t>
            </a:r>
            <a:r>
              <a:rPr sz="1800" b="1" spc="-8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800" b="1">
                <a:solidFill>
                  <a:srgbClr val="231F20"/>
                </a:solidFill>
                <a:latin typeface="Arial Black"/>
                <a:cs typeface="Arial Black"/>
              </a:rPr>
              <a:t>Owl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91320" y="4925959"/>
            <a:ext cx="2866390" cy="31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>
                <a:solidFill>
                  <a:srgbClr val="231F20"/>
                </a:solidFill>
                <a:latin typeface="Arial Black"/>
                <a:cs typeface="Arial Black"/>
              </a:rPr>
              <a:t>California</a:t>
            </a:r>
            <a:r>
              <a:rPr sz="1800" b="1" spc="-9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800" b="1" spc="-10">
                <a:solidFill>
                  <a:srgbClr val="231F20"/>
                </a:solidFill>
                <a:latin typeface="Arial Black"/>
                <a:cs typeface="Arial Black"/>
              </a:rPr>
              <a:t>Gnatcatcher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820318" y="7414498"/>
            <a:ext cx="2129155" cy="31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>
                <a:solidFill>
                  <a:srgbClr val="231F20"/>
                </a:solidFill>
                <a:latin typeface="Arial Black"/>
                <a:cs typeface="Arial Black"/>
              </a:rPr>
              <a:t>Red-Tailed</a:t>
            </a:r>
            <a:r>
              <a:rPr sz="1800" b="1" spc="-9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800" b="1">
                <a:solidFill>
                  <a:srgbClr val="231F20"/>
                </a:solidFill>
                <a:latin typeface="Arial Black"/>
                <a:cs typeface="Arial Black"/>
              </a:rPr>
              <a:t>Hawk</a:t>
            </a:r>
            <a:endParaRPr sz="1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0346" y="2408872"/>
            <a:ext cx="5224005" cy="4821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21400" y="306933"/>
            <a:ext cx="9321800" cy="1155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spc="-15"/>
              <a:t>What Can </a:t>
            </a:r>
            <a:r>
              <a:rPr sz="7200" spc="-5"/>
              <a:t>I</a:t>
            </a:r>
            <a:r>
              <a:rPr sz="7200" spc="-25"/>
              <a:t> </a:t>
            </a:r>
            <a:r>
              <a:rPr sz="7200" spc="-5"/>
              <a:t>Recycle?</a:t>
            </a:r>
            <a:endParaRPr sz="7200"/>
          </a:p>
        </p:txBody>
      </p:sp>
      <p:sp>
        <p:nvSpPr>
          <p:cNvPr id="4" name="object 4"/>
          <p:cNvSpPr/>
          <p:nvPr/>
        </p:nvSpPr>
        <p:spPr>
          <a:xfrm>
            <a:off x="1174750" y="2654940"/>
            <a:ext cx="9155277" cy="7847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4850" y="2591993"/>
            <a:ext cx="1028700" cy="2513965"/>
          </a:xfrm>
          <a:custGeom>
            <a:avLst/>
            <a:gdLst/>
            <a:ahLst/>
            <a:cxnLst/>
            <a:rect l="l" t="t" r="r" b="b"/>
            <a:pathLst>
              <a:path w="1028700" h="2513965">
                <a:moveTo>
                  <a:pt x="0" y="2513406"/>
                </a:moveTo>
                <a:lnTo>
                  <a:pt x="1028700" y="2513406"/>
                </a:lnTo>
                <a:lnTo>
                  <a:pt x="1028700" y="0"/>
                </a:lnTo>
                <a:lnTo>
                  <a:pt x="0" y="0"/>
                </a:lnTo>
                <a:lnTo>
                  <a:pt x="0" y="2513406"/>
                </a:lnTo>
                <a:close/>
              </a:path>
            </a:pathLst>
          </a:custGeom>
          <a:solidFill>
            <a:srgbClr val="2140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89695" y="2617565"/>
            <a:ext cx="986790" cy="3033395"/>
          </a:xfrm>
          <a:prstGeom prst="rect">
            <a:avLst/>
          </a:prstGeom>
        </p:spPr>
        <p:txBody>
          <a:bodyPr vert="vert270" wrap="square" lIns="0" tIns="49530" rIns="0" bIns="0" rtlCol="0">
            <a:spAutoFit/>
          </a:bodyPr>
          <a:lstStyle/>
          <a:p>
            <a:pPr marL="12700" marR="5080" indent="374650">
              <a:lnSpc>
                <a:spcPct val="100000"/>
              </a:lnSpc>
              <a:spcBef>
                <a:spcPts val="390"/>
              </a:spcBef>
            </a:pPr>
            <a:r>
              <a:rPr sz="2900" b="1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900" b="1" spc="-55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900" b="1">
                <a:solidFill>
                  <a:srgbClr val="FFFFFF"/>
                </a:solidFill>
                <a:latin typeface="Arial Black"/>
                <a:cs typeface="Arial Black"/>
              </a:rPr>
              <a:t>GANICS</a:t>
            </a:r>
            <a:r>
              <a:rPr sz="2900" b="1" spc="-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900" b="1">
                <a:solidFill>
                  <a:srgbClr val="FFFFFF"/>
                </a:solidFill>
                <a:latin typeface="Arial Black"/>
                <a:cs typeface="Arial Black"/>
              </a:rPr>
              <a:t>&amp; GREEN</a:t>
            </a:r>
            <a:r>
              <a:rPr sz="2900" b="1" spc="-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900" b="1">
                <a:solidFill>
                  <a:srgbClr val="FFFFFF"/>
                </a:solidFill>
                <a:latin typeface="Arial Black"/>
                <a:cs typeface="Arial Black"/>
              </a:rPr>
              <a:t>WASTE</a:t>
            </a:r>
            <a:endParaRPr sz="29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12450" y="2672343"/>
            <a:ext cx="4999990" cy="5777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1280">
              <a:lnSpc>
                <a:spcPct val="100000"/>
              </a:lnSpc>
            </a:pPr>
            <a:r>
              <a:rPr sz="2700" b="1">
                <a:solidFill>
                  <a:srgbClr val="231F20"/>
                </a:solidFill>
                <a:latin typeface="Arial Black"/>
                <a:cs typeface="Arial Black"/>
              </a:rPr>
              <a:t>Did </a:t>
            </a:r>
            <a:r>
              <a:rPr sz="2700" b="1" spc="-20">
                <a:solidFill>
                  <a:srgbClr val="231F20"/>
                </a:solidFill>
                <a:latin typeface="Arial Black"/>
                <a:cs typeface="Arial Black"/>
              </a:rPr>
              <a:t>you </a:t>
            </a:r>
            <a:r>
              <a:rPr sz="2700" b="1" spc="-15">
                <a:solidFill>
                  <a:srgbClr val="231F20"/>
                </a:solidFill>
                <a:latin typeface="Arial Black"/>
                <a:cs typeface="Arial Black"/>
              </a:rPr>
              <a:t>know that </a:t>
            </a:r>
            <a:r>
              <a:rPr sz="2700" b="1">
                <a:solidFill>
                  <a:srgbClr val="231F20"/>
                </a:solidFill>
                <a:latin typeface="Arial Black"/>
                <a:cs typeface="Arial Black"/>
              </a:rPr>
              <a:t>most</a:t>
            </a:r>
            <a:r>
              <a:rPr sz="2700" b="1" spc="-4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700" b="1">
                <a:solidFill>
                  <a:srgbClr val="231F20"/>
                </a:solidFill>
                <a:latin typeface="Arial Black"/>
                <a:cs typeface="Arial Black"/>
              </a:rPr>
              <a:t>of  California’s </a:t>
            </a:r>
            <a:r>
              <a:rPr sz="2700" b="1" spc="-10">
                <a:solidFill>
                  <a:srgbClr val="231F20"/>
                </a:solidFill>
                <a:latin typeface="Arial Black"/>
                <a:cs typeface="Arial Black"/>
              </a:rPr>
              <a:t>waste </a:t>
            </a:r>
            <a:r>
              <a:rPr sz="2700" b="1">
                <a:solidFill>
                  <a:srgbClr val="231F20"/>
                </a:solidFill>
                <a:latin typeface="Arial Black"/>
                <a:cs typeface="Arial Black"/>
              </a:rPr>
              <a:t>can be  </a:t>
            </a:r>
            <a:r>
              <a:rPr sz="2700" b="1" spc="-15">
                <a:solidFill>
                  <a:srgbClr val="231F20"/>
                </a:solidFill>
                <a:latin typeface="Arial Black"/>
                <a:cs typeface="Arial Black"/>
              </a:rPr>
              <a:t>recycled?</a:t>
            </a:r>
            <a:endParaRPr sz="2700">
              <a:latin typeface="Arial Black"/>
              <a:cs typeface="Arial Black"/>
            </a:endParaRPr>
          </a:p>
          <a:p>
            <a:pPr marL="88265" marR="139065" indent="-12700">
              <a:lnSpc>
                <a:spcPct val="100000"/>
              </a:lnSpc>
              <a:spcBef>
                <a:spcPts val="3240"/>
              </a:spcBef>
              <a:buChar char="•"/>
              <a:tabLst>
                <a:tab pos="469265" algn="l"/>
                <a:tab pos="469900" algn="l"/>
              </a:tabLst>
            </a:pP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Organic waste </a:t>
            </a: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composted at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home, we</a:t>
            </a:r>
            <a:r>
              <a:rPr sz="2700" b="1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even 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offer </a:t>
            </a: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classes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to learn</a:t>
            </a:r>
            <a:r>
              <a:rPr sz="2700" b="1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 spc="-30">
                <a:solidFill>
                  <a:srgbClr val="231F20"/>
                </a:solidFill>
                <a:latin typeface="Arial"/>
                <a:cs typeface="Arial"/>
              </a:rPr>
              <a:t>how.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Clean </a:t>
            </a:r>
            <a:r>
              <a:rPr sz="2700" b="1" spc="-30">
                <a:solidFill>
                  <a:srgbClr val="231F20"/>
                </a:solidFill>
                <a:latin typeface="Arial"/>
                <a:cs typeface="Arial"/>
              </a:rPr>
              <a:t>paper,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plastic, glass,  </a:t>
            </a: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and metal can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be thrown </a:t>
            </a: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away 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your curbside recycling</a:t>
            </a:r>
            <a:r>
              <a:rPr sz="2700" b="1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bin.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231F20"/>
              </a:buClr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12700" marR="29718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2700" b="1" spc="-2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recycle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E-waste </a:t>
            </a: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2700" b="1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our  </a:t>
            </a:r>
            <a:r>
              <a:rPr sz="2700" b="1" spc="-25">
                <a:solidFill>
                  <a:srgbClr val="231F20"/>
                </a:solidFill>
                <a:latin typeface="Arial"/>
                <a:cs typeface="Arial"/>
              </a:rPr>
              <a:t>Waste </a:t>
            </a:r>
            <a:r>
              <a:rPr sz="2700" b="1" spc="-5">
                <a:solidFill>
                  <a:srgbClr val="231F20"/>
                </a:solidFill>
                <a:latin typeface="Arial"/>
                <a:cs typeface="Arial"/>
              </a:rPr>
              <a:t>Recycling</a:t>
            </a:r>
            <a:r>
              <a:rPr sz="2700" b="1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50944" y="0"/>
            <a:ext cx="0" cy="10972800"/>
          </a:xfrm>
          <a:custGeom>
            <a:avLst/>
            <a:gdLst/>
            <a:ahLst/>
            <a:cxnLst/>
            <a:rect l="l" t="t" r="r" b="b"/>
            <a:pathLst>
              <a:path h="10972800">
                <a:moveTo>
                  <a:pt x="0" y="0"/>
                </a:moveTo>
                <a:lnTo>
                  <a:pt x="0" y="10972800"/>
                </a:lnTo>
              </a:path>
            </a:pathLst>
          </a:custGeom>
          <a:ln w="16509">
            <a:solidFill>
              <a:srgbClr val="9BC1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452850" y="1009681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350" y="0"/>
                </a:lnTo>
              </a:path>
            </a:pathLst>
          </a:custGeom>
          <a:ln w="29209">
            <a:solidFill>
              <a:srgbClr val="1F43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429989" y="0"/>
            <a:ext cx="29209" cy="2019935"/>
          </a:xfrm>
          <a:custGeom>
            <a:avLst/>
            <a:gdLst/>
            <a:ahLst/>
            <a:cxnLst/>
            <a:rect l="l" t="t" r="r" b="b"/>
            <a:pathLst>
              <a:path w="29209" h="2019935">
                <a:moveTo>
                  <a:pt x="0" y="0"/>
                </a:moveTo>
                <a:lnTo>
                  <a:pt x="0" y="2019363"/>
                </a:lnTo>
                <a:lnTo>
                  <a:pt x="29209" y="2014745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800" y="10972800"/>
            <a:ext cx="16408400" cy="0"/>
          </a:xfrm>
          <a:custGeom>
            <a:avLst/>
            <a:gdLst/>
            <a:ahLst/>
            <a:cxnLst/>
            <a:rect l="l" t="t" r="r" b="b"/>
            <a:pathLst>
              <a:path w="16408400">
                <a:moveTo>
                  <a:pt x="0" y="0"/>
                </a:moveTo>
                <a:lnTo>
                  <a:pt x="1640840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00" y="12700"/>
            <a:ext cx="16408400" cy="10960100"/>
          </a:xfrm>
          <a:custGeom>
            <a:avLst/>
            <a:gdLst/>
            <a:ahLst/>
            <a:cxnLst/>
            <a:rect l="l" t="t" r="r" b="b"/>
            <a:pathLst>
              <a:path w="16408400" h="10960100">
                <a:moveTo>
                  <a:pt x="16408400" y="0"/>
                </a:moveTo>
                <a:lnTo>
                  <a:pt x="0" y="0"/>
                </a:lnTo>
                <a:lnTo>
                  <a:pt x="0" y="1096010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6452850" cy="10972800"/>
          </a:xfrm>
          <a:custGeom>
            <a:avLst/>
            <a:gdLst/>
            <a:ahLst/>
            <a:cxnLst/>
            <a:rect l="l" t="t" r="r" b="b"/>
            <a:pathLst>
              <a:path w="16452850" h="10972800">
                <a:moveTo>
                  <a:pt x="0" y="10972800"/>
                </a:moveTo>
                <a:lnTo>
                  <a:pt x="16452850" y="10972800"/>
                </a:lnTo>
                <a:lnTo>
                  <a:pt x="16452850" y="0"/>
                </a:lnTo>
                <a:lnTo>
                  <a:pt x="0" y="0"/>
                </a:lnTo>
                <a:lnTo>
                  <a:pt x="0" y="10972800"/>
                </a:lnTo>
                <a:close/>
              </a:path>
            </a:pathLst>
          </a:custGeom>
          <a:solidFill>
            <a:srgbClr val="9BC1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9622"/>
            <a:ext cx="16449040" cy="2221230"/>
          </a:xfrm>
          <a:custGeom>
            <a:avLst/>
            <a:gdLst/>
            <a:ahLst/>
            <a:cxnLst/>
            <a:rect l="l" t="t" r="r" b="b"/>
            <a:pathLst>
              <a:path w="16449040" h="2221230">
                <a:moveTo>
                  <a:pt x="14833765" y="1947869"/>
                </a:moveTo>
                <a:lnTo>
                  <a:pt x="3409132" y="1947869"/>
                </a:lnTo>
                <a:lnTo>
                  <a:pt x="4787689" y="1992151"/>
                </a:lnTo>
                <a:lnTo>
                  <a:pt x="7200798" y="2154462"/>
                </a:lnTo>
                <a:lnTo>
                  <a:pt x="7904341" y="2188057"/>
                </a:lnTo>
                <a:lnTo>
                  <a:pt x="8744331" y="2212092"/>
                </a:lnTo>
                <a:lnTo>
                  <a:pt x="9592961" y="2220971"/>
                </a:lnTo>
                <a:lnTo>
                  <a:pt x="10617177" y="2213145"/>
                </a:lnTo>
                <a:lnTo>
                  <a:pt x="10676808" y="2212092"/>
                </a:lnTo>
                <a:lnTo>
                  <a:pt x="11727717" y="2182799"/>
                </a:lnTo>
                <a:lnTo>
                  <a:pt x="12666135" y="2138740"/>
                </a:lnTo>
                <a:lnTo>
                  <a:pt x="13432238" y="2088429"/>
                </a:lnTo>
                <a:lnTo>
                  <a:pt x="14036798" y="2037377"/>
                </a:lnTo>
                <a:lnTo>
                  <a:pt x="14457672" y="1994050"/>
                </a:lnTo>
                <a:lnTo>
                  <a:pt x="14763323" y="1957182"/>
                </a:lnTo>
                <a:lnTo>
                  <a:pt x="14833765" y="1947869"/>
                </a:lnTo>
                <a:close/>
              </a:path>
              <a:path w="16449040" h="2221230">
                <a:moveTo>
                  <a:pt x="0" y="0"/>
                </a:moveTo>
                <a:lnTo>
                  <a:pt x="0" y="2111088"/>
                </a:lnTo>
                <a:lnTo>
                  <a:pt x="1954939" y="1992151"/>
                </a:lnTo>
                <a:lnTo>
                  <a:pt x="3409132" y="1947869"/>
                </a:lnTo>
                <a:lnTo>
                  <a:pt x="14833765" y="1947869"/>
                </a:lnTo>
                <a:lnTo>
                  <a:pt x="15038848" y="1918601"/>
                </a:lnTo>
                <a:lnTo>
                  <a:pt x="15194715" y="1893719"/>
                </a:lnTo>
                <a:lnTo>
                  <a:pt x="15309896" y="1873435"/>
                </a:lnTo>
                <a:lnTo>
                  <a:pt x="15416305" y="1852843"/>
                </a:lnTo>
                <a:lnTo>
                  <a:pt x="15490181" y="1837216"/>
                </a:lnTo>
                <a:lnTo>
                  <a:pt x="15558834" y="1821444"/>
                </a:lnTo>
                <a:lnTo>
                  <a:pt x="16232350" y="1410128"/>
                </a:lnTo>
                <a:lnTo>
                  <a:pt x="16448952" y="817993"/>
                </a:lnTo>
                <a:lnTo>
                  <a:pt x="16431442" y="283767"/>
                </a:lnTo>
                <a:lnTo>
                  <a:pt x="16380917" y="51467"/>
                </a:lnTo>
                <a:lnTo>
                  <a:pt x="0" y="0"/>
                </a:lnTo>
                <a:close/>
              </a:path>
            </a:pathLst>
          </a:custGeom>
          <a:solidFill>
            <a:srgbClr val="9DB6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6459200" cy="2017395"/>
          </a:xfrm>
          <a:custGeom>
            <a:avLst/>
            <a:gdLst/>
            <a:ahLst/>
            <a:cxnLst/>
            <a:rect l="l" t="t" r="r" b="b"/>
            <a:pathLst>
              <a:path w="16459200" h="2017395">
                <a:moveTo>
                  <a:pt x="16459200" y="1449770"/>
                </a:moveTo>
                <a:lnTo>
                  <a:pt x="3984285" y="1449770"/>
                </a:lnTo>
                <a:lnTo>
                  <a:pt x="5374481" y="1507762"/>
                </a:lnTo>
                <a:lnTo>
                  <a:pt x="7219518" y="1762125"/>
                </a:lnTo>
                <a:lnTo>
                  <a:pt x="9962769" y="1981750"/>
                </a:lnTo>
                <a:lnTo>
                  <a:pt x="13001394" y="2017063"/>
                </a:lnTo>
                <a:lnTo>
                  <a:pt x="15463764" y="1966248"/>
                </a:lnTo>
                <a:lnTo>
                  <a:pt x="16459200" y="1928219"/>
                </a:lnTo>
                <a:lnTo>
                  <a:pt x="16459200" y="1449770"/>
                </a:lnTo>
                <a:close/>
              </a:path>
              <a:path w="16459200" h="2017395">
                <a:moveTo>
                  <a:pt x="16459200" y="0"/>
                </a:moveTo>
                <a:lnTo>
                  <a:pt x="0" y="0"/>
                </a:lnTo>
                <a:lnTo>
                  <a:pt x="0" y="1984206"/>
                </a:lnTo>
                <a:lnTo>
                  <a:pt x="2351263" y="1612265"/>
                </a:lnTo>
                <a:lnTo>
                  <a:pt x="3984285" y="1449770"/>
                </a:lnTo>
                <a:lnTo>
                  <a:pt x="16459200" y="1449770"/>
                </a:lnTo>
                <a:lnTo>
                  <a:pt x="16459200" y="0"/>
                </a:lnTo>
                <a:close/>
              </a:path>
            </a:pathLst>
          </a:custGeom>
          <a:solidFill>
            <a:srgbClr val="1F43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1449770"/>
            <a:ext cx="16459200" cy="567690"/>
          </a:xfrm>
          <a:custGeom>
            <a:avLst/>
            <a:gdLst/>
            <a:ahLst/>
            <a:cxnLst/>
            <a:rect l="l" t="t" r="r" b="b"/>
            <a:pathLst>
              <a:path w="16459200" h="567689">
                <a:moveTo>
                  <a:pt x="0" y="534436"/>
                </a:moveTo>
                <a:lnTo>
                  <a:pt x="2351263" y="162495"/>
                </a:lnTo>
                <a:lnTo>
                  <a:pt x="3984285" y="0"/>
                </a:lnTo>
                <a:lnTo>
                  <a:pt x="5374481" y="57991"/>
                </a:lnTo>
                <a:lnTo>
                  <a:pt x="7219518" y="312354"/>
                </a:lnTo>
                <a:lnTo>
                  <a:pt x="9962769" y="531980"/>
                </a:lnTo>
                <a:lnTo>
                  <a:pt x="13001394" y="567293"/>
                </a:lnTo>
                <a:lnTo>
                  <a:pt x="15463764" y="516478"/>
                </a:lnTo>
                <a:lnTo>
                  <a:pt x="16459200" y="478449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3791" y="260435"/>
            <a:ext cx="5001768" cy="1271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84907" y="279591"/>
            <a:ext cx="14666594" cy="3488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02125" marR="5080" indent="462280">
              <a:lnSpc>
                <a:spcPts val="5200"/>
              </a:lnSpc>
            </a:pPr>
            <a:r>
              <a:rPr sz="4800" b="1" spc="-5">
                <a:solidFill>
                  <a:srgbClr val="FFFFFF"/>
                </a:solidFill>
                <a:latin typeface="Eras Bold ITC"/>
                <a:cs typeface="Eras Bold ITC"/>
              </a:rPr>
              <a:t>Lamb </a:t>
            </a:r>
            <a:r>
              <a:rPr sz="4800" b="1" spc="-10">
                <a:solidFill>
                  <a:srgbClr val="FFFFFF"/>
                </a:solidFill>
                <a:latin typeface="Eras Bold ITC"/>
                <a:cs typeface="Eras Bold ITC"/>
              </a:rPr>
              <a:t>Canyon </a:t>
            </a:r>
            <a:r>
              <a:rPr sz="4800" b="1" spc="-5">
                <a:solidFill>
                  <a:srgbClr val="FFFFFF"/>
                </a:solidFill>
                <a:latin typeface="Eras Bold ITC"/>
                <a:cs typeface="Eras Bold ITC"/>
              </a:rPr>
              <a:t>Sanitary Landfill  </a:t>
            </a:r>
            <a:r>
              <a:rPr sz="4800" b="1" spc="-10">
                <a:solidFill>
                  <a:srgbClr val="FFFFFF"/>
                </a:solidFill>
                <a:latin typeface="Eras Bold ITC"/>
                <a:cs typeface="Eras Bold ITC"/>
              </a:rPr>
              <a:t>Post-Closure </a:t>
            </a:r>
            <a:r>
              <a:rPr sz="4800" b="1" spc="-5">
                <a:solidFill>
                  <a:srgbClr val="FFFFFF"/>
                </a:solidFill>
                <a:latin typeface="Eras Bold ITC"/>
                <a:cs typeface="Eras Bold ITC"/>
              </a:rPr>
              <a:t>Landuse</a:t>
            </a:r>
            <a:r>
              <a:rPr sz="4800" b="1" spc="10">
                <a:solidFill>
                  <a:srgbClr val="FFFFFF"/>
                </a:solidFill>
                <a:latin typeface="Eras Bold ITC"/>
                <a:cs typeface="Eras Bold ITC"/>
              </a:rPr>
              <a:t> </a:t>
            </a:r>
            <a:r>
              <a:rPr sz="4800" b="1" spc="-10">
                <a:solidFill>
                  <a:srgbClr val="FFFFFF"/>
                </a:solidFill>
                <a:latin typeface="Eras Bold ITC"/>
                <a:cs typeface="Eras Bold ITC"/>
              </a:rPr>
              <a:t>Possibilities</a:t>
            </a:r>
            <a:endParaRPr sz="4800">
              <a:latin typeface="Eras Bold ITC"/>
              <a:cs typeface="Eras Bold IT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5450">
              <a:latin typeface="Times New Roman"/>
              <a:cs typeface="Times New Roman"/>
            </a:endParaRPr>
          </a:p>
          <a:p>
            <a:pPr marL="1308100" marR="1553210" indent="-1296035">
              <a:lnSpc>
                <a:spcPts val="5100"/>
              </a:lnSpc>
            </a:pPr>
            <a:r>
              <a:rPr sz="4800" b="1" spc="15">
                <a:solidFill>
                  <a:srgbClr val="231F20"/>
                </a:solidFill>
                <a:latin typeface="Arial Black"/>
                <a:cs typeface="Arial Black"/>
              </a:rPr>
              <a:t>What </a:t>
            </a:r>
            <a:r>
              <a:rPr sz="4800" b="1">
                <a:solidFill>
                  <a:srgbClr val="231F20"/>
                </a:solidFill>
                <a:latin typeface="Arial Black"/>
                <a:cs typeface="Arial Black"/>
              </a:rPr>
              <a:t>could </a:t>
            </a:r>
            <a:r>
              <a:rPr sz="4800" b="1" spc="5">
                <a:solidFill>
                  <a:srgbClr val="231F20"/>
                </a:solidFill>
                <a:latin typeface="Arial Black"/>
                <a:cs typeface="Arial Black"/>
              </a:rPr>
              <a:t>happen </a:t>
            </a:r>
            <a:r>
              <a:rPr sz="4800" b="1" spc="20">
                <a:solidFill>
                  <a:srgbClr val="231F20"/>
                </a:solidFill>
                <a:latin typeface="Arial Black"/>
                <a:cs typeface="Arial Black"/>
              </a:rPr>
              <a:t>when </a:t>
            </a:r>
            <a:r>
              <a:rPr sz="4800" b="1">
                <a:solidFill>
                  <a:srgbClr val="231F20"/>
                </a:solidFill>
                <a:latin typeface="Arial Black"/>
                <a:cs typeface="Arial Black"/>
              </a:rPr>
              <a:t>Lamb</a:t>
            </a:r>
            <a:r>
              <a:rPr sz="4800" b="1" spc="-12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4800" b="1" spc="-15">
                <a:solidFill>
                  <a:srgbClr val="231F20"/>
                </a:solidFill>
                <a:latin typeface="Arial Black"/>
                <a:cs typeface="Arial Black"/>
              </a:rPr>
              <a:t>Canyon  </a:t>
            </a:r>
            <a:r>
              <a:rPr sz="4800" b="1">
                <a:solidFill>
                  <a:srgbClr val="231F20"/>
                </a:solidFill>
                <a:latin typeface="Arial Black"/>
                <a:cs typeface="Arial Black"/>
              </a:rPr>
              <a:t>stops being useful as a</a:t>
            </a:r>
            <a:r>
              <a:rPr sz="4800" b="1" spc="-12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4800" b="1" spc="-30">
                <a:solidFill>
                  <a:srgbClr val="231F20"/>
                </a:solidFill>
                <a:latin typeface="Arial Black"/>
                <a:cs typeface="Arial Black"/>
              </a:rPr>
              <a:t>landfill?</a:t>
            </a:r>
            <a:endParaRPr sz="48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19110" y="3835412"/>
            <a:ext cx="12935235" cy="70266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89500D-36BE-4094-9B39-C60B31D70236}"/>
              </a:ext>
            </a:extLst>
          </p:cNvPr>
          <p:cNvSpPr txBox="1"/>
          <p:nvPr/>
        </p:nvSpPr>
        <p:spPr>
          <a:xfrm>
            <a:off x="6392779" y="5594684"/>
            <a:ext cx="404261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hlinkClick r:id="rId3"/>
              </a:rPr>
              <a:t>www.rcwaste.org</a:t>
            </a:r>
          </a:p>
        </p:txBody>
      </p:sp>
      <p:pic>
        <p:nvPicPr>
          <p:cNvPr id="3" name="Picture 3" descr="DOCS_GENERAL-#199073-v1-RCDWR_LOGO_Centered_Solid_Web_Blue_.PNG">
            <a:extLst>
              <a:ext uri="{FF2B5EF4-FFF2-40B4-BE49-F238E27FC236}">
                <a16:creationId xmlns:a16="http://schemas.microsoft.com/office/drawing/2014/main" id="{0FB1D384-D951-4C94-B4D2-E358DE11C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568" y="3422401"/>
            <a:ext cx="6737684" cy="1721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C3F36-33EB-4583-9973-B36CF9795562}"/>
              </a:ext>
            </a:extLst>
          </p:cNvPr>
          <p:cNvSpPr txBox="1"/>
          <p:nvPr/>
        </p:nvSpPr>
        <p:spPr>
          <a:xfrm>
            <a:off x="6888579" y="6748211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6817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dlands OK for Public_5.jpg">
            <a:extLst>
              <a:ext uri="{FF2B5EF4-FFF2-40B4-BE49-F238E27FC236}">
                <a16:creationId xmlns:a16="http://schemas.microsoft.com/office/drawing/2014/main" id="{A2E45ADC-FA57-4349-82F3-305910CD9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065" y="2968082"/>
            <a:ext cx="10807959" cy="7205564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5EB9383-33DA-4700-B614-ECF482DCEB95}"/>
              </a:ext>
            </a:extLst>
          </p:cNvPr>
          <p:cNvSpPr txBox="1">
            <a:spLocks/>
          </p:cNvSpPr>
          <p:nvPr/>
        </p:nvSpPr>
        <p:spPr>
          <a:xfrm>
            <a:off x="5969000" y="373384"/>
            <a:ext cx="9735820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/>
            <a:endParaRPr lang="en-US" sz="6000" kern="0" spc="-1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7AF2868-5826-491C-A1B3-E554D9A97985}"/>
              </a:ext>
            </a:extLst>
          </p:cNvPr>
          <p:cNvSpPr txBox="1">
            <a:spLocks/>
          </p:cNvSpPr>
          <p:nvPr/>
        </p:nvSpPr>
        <p:spPr>
          <a:xfrm>
            <a:off x="5969000" y="373384"/>
            <a:ext cx="9735820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/>
            <a:endParaRPr lang="en-US" sz="6000" kern="0" spc="-10">
              <a:cs typeface="Calibri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5202B293-9E62-4721-8195-1A51B7123CC9}"/>
              </a:ext>
            </a:extLst>
          </p:cNvPr>
          <p:cNvSpPr txBox="1">
            <a:spLocks/>
          </p:cNvSpPr>
          <p:nvPr/>
        </p:nvSpPr>
        <p:spPr>
          <a:xfrm>
            <a:off x="5969000" y="373384"/>
            <a:ext cx="9735820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en-US" sz="6000" kern="0" spc="-10">
                <a:solidFill>
                  <a:schemeClr val="bg1"/>
                </a:solidFill>
                <a:ea typeface="+mj-lt"/>
                <a:cs typeface="+mj-lt"/>
              </a:rPr>
              <a:t>A Day at the Landfill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1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70600" y="362692"/>
            <a:ext cx="9559290" cy="1155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spc="-15"/>
              <a:t>Who Creates</a:t>
            </a:r>
            <a:r>
              <a:rPr sz="7200" spc="-10"/>
              <a:t> Waste?</a:t>
            </a:r>
            <a:endParaRPr sz="7200"/>
          </a:p>
        </p:txBody>
      </p:sp>
      <p:sp>
        <p:nvSpPr>
          <p:cNvPr id="3" name="object 3"/>
          <p:cNvSpPr/>
          <p:nvPr/>
        </p:nvSpPr>
        <p:spPr>
          <a:xfrm>
            <a:off x="1403350" y="2391371"/>
            <a:ext cx="13290549" cy="8124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0" y="373384"/>
            <a:ext cx="9735820" cy="965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-15"/>
              <a:t>Where </a:t>
            </a:r>
            <a:r>
              <a:rPr sz="6000" spc="-5"/>
              <a:t>does </a:t>
            </a:r>
            <a:r>
              <a:rPr sz="6000" spc="-10"/>
              <a:t>my </a:t>
            </a:r>
            <a:r>
              <a:rPr sz="6000" spc="-5"/>
              <a:t>trash</a:t>
            </a:r>
            <a:r>
              <a:rPr sz="6000" spc="-35"/>
              <a:t> </a:t>
            </a:r>
            <a:r>
              <a:rPr sz="6000" spc="-10"/>
              <a:t>go?</a:t>
            </a:r>
            <a:endParaRPr sz="6000"/>
          </a:p>
        </p:txBody>
      </p:sp>
      <p:sp>
        <p:nvSpPr>
          <p:cNvPr id="3" name="object 3"/>
          <p:cNvSpPr/>
          <p:nvPr/>
        </p:nvSpPr>
        <p:spPr>
          <a:xfrm>
            <a:off x="2014308" y="639940"/>
            <a:ext cx="12870091" cy="8961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935" y="8147501"/>
            <a:ext cx="16375564" cy="2812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91400" y="8857643"/>
            <a:ext cx="822579" cy="1380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F992-1D1F-4EDD-964E-B88B75489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12" y="363563"/>
            <a:ext cx="14951174" cy="738664"/>
          </a:xfrm>
        </p:spPr>
        <p:txBody>
          <a:bodyPr/>
          <a:lstStyle/>
          <a:p>
            <a:pPr algn="r"/>
            <a:r>
              <a:rPr lang="en-US"/>
              <a:t>Run video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58165E-6915-474E-AB9D-18254B58095A}"/>
              </a:ext>
            </a:extLst>
          </p:cNvPr>
          <p:cNvSpPr txBox="1"/>
          <p:nvPr/>
        </p:nvSpPr>
        <p:spPr>
          <a:xfrm>
            <a:off x="6096000" y="5710989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/>
              <a:t>VIDEO</a:t>
            </a:r>
          </a:p>
        </p:txBody>
      </p:sp>
      <p:pic>
        <p:nvPicPr>
          <p:cNvPr id="3" name="Graphic 4" descr="Presentation with media with solid fill">
            <a:extLst>
              <a:ext uri="{FF2B5EF4-FFF2-40B4-BE49-F238E27FC236}">
                <a16:creationId xmlns:a16="http://schemas.microsoft.com/office/drawing/2014/main" id="{B54EDE33-ACC9-4E37-9AEB-EEE2CBF2E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9243" y="3248526"/>
            <a:ext cx="2582778" cy="25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99100" algn="ctr">
              <a:lnSpc>
                <a:spcPts val="4830"/>
              </a:lnSpc>
            </a:pPr>
            <a:r>
              <a:rPr spc="-5"/>
              <a:t>Lamb </a:t>
            </a:r>
            <a:r>
              <a:rPr spc="-10"/>
              <a:t>Canyon </a:t>
            </a:r>
            <a:r>
              <a:rPr spc="-5"/>
              <a:t>Sanitary</a:t>
            </a:r>
            <a:r>
              <a:rPr spc="-35"/>
              <a:t> </a:t>
            </a:r>
            <a:r>
              <a:rPr spc="-5"/>
              <a:t>Landfill</a:t>
            </a:r>
          </a:p>
          <a:p>
            <a:pPr marL="5501640" algn="ctr">
              <a:lnSpc>
                <a:spcPts val="6270"/>
              </a:lnSpc>
            </a:pPr>
            <a:r>
              <a:rPr sz="6000" spc="-5"/>
              <a:t>Facts &amp;</a:t>
            </a:r>
            <a:r>
              <a:rPr sz="6000" spc="-90"/>
              <a:t> </a:t>
            </a:r>
            <a:r>
              <a:rPr sz="6000" spc="-5"/>
              <a:t>Figures</a:t>
            </a:r>
            <a:endParaRPr sz="6000"/>
          </a:p>
        </p:txBody>
      </p:sp>
      <p:sp>
        <p:nvSpPr>
          <p:cNvPr id="3" name="object 3"/>
          <p:cNvSpPr/>
          <p:nvPr/>
        </p:nvSpPr>
        <p:spPr>
          <a:xfrm>
            <a:off x="2503923" y="2424366"/>
            <a:ext cx="10496893" cy="7110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54A40354-285C-4A1D-ABFD-38104FCE7D42}"/>
              </a:ext>
            </a:extLst>
          </p:cNvPr>
          <p:cNvSpPr/>
          <p:nvPr/>
        </p:nvSpPr>
        <p:spPr>
          <a:xfrm>
            <a:off x="5040289" y="9540421"/>
            <a:ext cx="5899708" cy="1056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99100" algn="ctr">
              <a:lnSpc>
                <a:spcPts val="4830"/>
              </a:lnSpc>
            </a:pPr>
            <a:r>
              <a:rPr spc="-5"/>
              <a:t>Lamb </a:t>
            </a:r>
            <a:r>
              <a:rPr spc="-10"/>
              <a:t>Canyon </a:t>
            </a:r>
            <a:r>
              <a:rPr spc="-5"/>
              <a:t>Sanitary</a:t>
            </a:r>
            <a:r>
              <a:rPr spc="-35"/>
              <a:t> </a:t>
            </a:r>
            <a:r>
              <a:rPr spc="-5"/>
              <a:t>Landfill</a:t>
            </a:r>
          </a:p>
          <a:p>
            <a:pPr marL="5501640" algn="ctr">
              <a:lnSpc>
                <a:spcPts val="6270"/>
              </a:lnSpc>
            </a:pPr>
            <a:r>
              <a:rPr sz="6000" spc="-5"/>
              <a:t>Facts &amp;</a:t>
            </a:r>
            <a:r>
              <a:rPr sz="6000" spc="-90"/>
              <a:t> </a:t>
            </a:r>
            <a:r>
              <a:rPr sz="6000" spc="-5"/>
              <a:t>Figures</a:t>
            </a:r>
            <a:endParaRPr sz="6000"/>
          </a:p>
        </p:txBody>
      </p:sp>
      <p:sp>
        <p:nvSpPr>
          <p:cNvPr id="4" name="object 4"/>
          <p:cNvSpPr/>
          <p:nvPr/>
        </p:nvSpPr>
        <p:spPr>
          <a:xfrm>
            <a:off x="4864857" y="2465755"/>
            <a:ext cx="6724207" cy="293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682803" y="5655369"/>
            <a:ext cx="5353685" cy="160300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680720" marR="699770" algn="ctr">
              <a:lnSpc>
                <a:spcPct val="100000"/>
              </a:lnSpc>
            </a:pPr>
            <a:r>
              <a:rPr sz="2000" b="1">
                <a:solidFill>
                  <a:srgbClr val="231F20"/>
                </a:solidFill>
                <a:latin typeface="Arial"/>
                <a:cs typeface="Arial"/>
              </a:rPr>
              <a:t>Located in the </a:t>
            </a:r>
            <a:r>
              <a:rPr sz="2000" b="1" spc="-5">
                <a:solidFill>
                  <a:srgbClr val="231F20"/>
                </a:solidFill>
                <a:latin typeface="Arial"/>
                <a:cs typeface="Arial"/>
              </a:rPr>
              <a:t>City </a:t>
            </a:r>
            <a:r>
              <a:rPr sz="2000" b="1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b="1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>
                <a:solidFill>
                  <a:srgbClr val="231F20"/>
                </a:solidFill>
                <a:latin typeface="Arial"/>
                <a:cs typeface="Arial"/>
              </a:rPr>
              <a:t>Beaumont,  Riverside</a:t>
            </a:r>
            <a:r>
              <a:rPr sz="2000" b="1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>
                <a:solidFill>
                  <a:srgbClr val="231F20"/>
                </a:solidFill>
                <a:latin typeface="Arial"/>
                <a:cs typeface="Arial"/>
              </a:rPr>
              <a:t>County</a:t>
            </a:r>
            <a:endParaRPr sz="2000">
              <a:latin typeface="Arial"/>
              <a:cs typeface="Arial"/>
            </a:endParaRPr>
          </a:p>
          <a:p>
            <a:pPr marL="1675130" marR="556895" indent="-1136650">
              <a:lnSpc>
                <a:spcPct val="100000"/>
              </a:lnSpc>
              <a:tabLst>
                <a:tab pos="2317115" algn="l"/>
              </a:tabLst>
            </a:pPr>
            <a:r>
              <a:rPr sz="2000">
                <a:solidFill>
                  <a:srgbClr val="231F20"/>
                </a:solidFill>
                <a:latin typeface="Arial"/>
                <a:cs typeface="Arial"/>
              </a:rPr>
              <a:t>Service</a:t>
            </a:r>
            <a:r>
              <a:rPr sz="2000" spc="-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231F20"/>
                </a:solidFill>
                <a:latin typeface="Arial"/>
                <a:cs typeface="Arial"/>
              </a:rPr>
              <a:t>Areas:	San</a:t>
            </a:r>
            <a:r>
              <a:rPr sz="20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231F20"/>
                </a:solidFill>
                <a:latin typeface="Arial"/>
                <a:cs typeface="Arial"/>
              </a:rPr>
              <a:t>Jacinto,</a:t>
            </a:r>
            <a:r>
              <a:rPr sz="20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231F20"/>
                </a:solidFill>
                <a:latin typeface="Arial"/>
                <a:cs typeface="Arial"/>
              </a:rPr>
              <a:t>Banning,  Beaumont,</a:t>
            </a:r>
            <a:r>
              <a:rPr sz="200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231F20"/>
                </a:solidFill>
                <a:latin typeface="Arial"/>
                <a:cs typeface="Arial"/>
              </a:rPr>
              <a:t>Hemet</a:t>
            </a:r>
            <a:endParaRPr sz="2000">
              <a:latin typeface="Arial"/>
              <a:cs typeface="Arial"/>
            </a:endParaRPr>
          </a:p>
          <a:p>
            <a:pPr marR="18415" algn="ctr">
              <a:lnSpc>
                <a:spcPct val="100000"/>
              </a:lnSpc>
              <a:spcBef>
                <a:spcPts val="480"/>
              </a:spcBef>
            </a:pPr>
            <a:r>
              <a:rPr sz="2000" spc="-5">
                <a:solidFill>
                  <a:srgbClr val="231F20"/>
                </a:solidFill>
                <a:latin typeface="Arial"/>
                <a:cs typeface="Arial"/>
              </a:rPr>
              <a:t>Coachella</a:t>
            </a:r>
            <a:r>
              <a:rPr sz="200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>
                <a:solidFill>
                  <a:srgbClr val="231F20"/>
                </a:solidFill>
                <a:latin typeface="Arial"/>
                <a:cs typeface="Arial"/>
              </a:rPr>
              <a:t>Valley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EEADE5-30DD-4225-B0A1-B278D9AB8D66}"/>
              </a:ext>
            </a:extLst>
          </p:cNvPr>
          <p:cNvGrpSpPr/>
          <p:nvPr/>
        </p:nvGrpSpPr>
        <p:grpSpPr>
          <a:xfrm>
            <a:off x="241566" y="7789585"/>
            <a:ext cx="15450528" cy="2376779"/>
            <a:chOff x="241566" y="7789585"/>
            <a:chExt cx="15450528" cy="2376779"/>
          </a:xfrm>
        </p:grpSpPr>
        <p:sp>
          <p:nvSpPr>
            <p:cNvPr id="6" name="object 6"/>
            <p:cNvSpPr/>
            <p:nvPr/>
          </p:nvSpPr>
          <p:spPr>
            <a:xfrm>
              <a:off x="241566" y="8412088"/>
              <a:ext cx="7805188" cy="13640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021674" y="7789585"/>
              <a:ext cx="5362575" cy="3790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200" b="1" spc="5">
                  <a:solidFill>
                    <a:srgbClr val="231F20"/>
                  </a:solidFill>
                  <a:latin typeface="Arial Black"/>
                  <a:cs typeface="Arial Black"/>
                </a:rPr>
                <a:t>Permitted </a:t>
              </a:r>
              <a:r>
                <a:rPr sz="2200" b="1">
                  <a:solidFill>
                    <a:srgbClr val="231F20"/>
                  </a:solidFill>
                  <a:latin typeface="Arial Black"/>
                  <a:cs typeface="Arial Black"/>
                </a:rPr>
                <a:t>Maximum </a:t>
              </a:r>
              <a:r>
                <a:rPr sz="2200" b="1" spc="5">
                  <a:solidFill>
                    <a:srgbClr val="231F20"/>
                  </a:solidFill>
                  <a:latin typeface="Arial Black"/>
                  <a:cs typeface="Arial Black"/>
                </a:rPr>
                <a:t>Daily</a:t>
              </a:r>
              <a:r>
                <a:rPr sz="2200" b="1" spc="-85">
                  <a:solidFill>
                    <a:srgbClr val="231F20"/>
                  </a:solidFill>
                  <a:latin typeface="Arial Black"/>
                  <a:cs typeface="Arial Black"/>
                </a:rPr>
                <a:t> </a:t>
              </a:r>
              <a:r>
                <a:rPr sz="2200" b="1" spc="-20">
                  <a:solidFill>
                    <a:srgbClr val="231F20"/>
                  </a:solidFill>
                  <a:latin typeface="Arial Black"/>
                  <a:cs typeface="Arial Black"/>
                </a:rPr>
                <a:t>Tonnage</a:t>
              </a:r>
              <a:endParaRPr sz="2200">
                <a:latin typeface="Arial Black"/>
                <a:cs typeface="Arial Black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9079290" y="7830937"/>
              <a:ext cx="5888355" cy="3790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200" b="1" spc="-5">
                  <a:solidFill>
                    <a:srgbClr val="231F20"/>
                  </a:solidFill>
                  <a:latin typeface="Arial Black"/>
                  <a:cs typeface="Arial Black"/>
                </a:rPr>
                <a:t>Average </a:t>
              </a:r>
              <a:r>
                <a:rPr sz="2200" b="1" spc="5">
                  <a:solidFill>
                    <a:srgbClr val="231F20"/>
                  </a:solidFill>
                  <a:latin typeface="Arial Black"/>
                  <a:cs typeface="Arial Black"/>
                </a:rPr>
                <a:t>Daily </a:t>
              </a:r>
              <a:r>
                <a:rPr sz="2200" b="1">
                  <a:solidFill>
                    <a:srgbClr val="231F20"/>
                  </a:solidFill>
                  <a:latin typeface="Arial Black"/>
                  <a:cs typeface="Arial Black"/>
                </a:rPr>
                <a:t>&amp; Annual </a:t>
              </a:r>
              <a:r>
                <a:rPr sz="2200" b="1" spc="-40">
                  <a:solidFill>
                    <a:srgbClr val="231F20"/>
                  </a:solidFill>
                  <a:latin typeface="Arial Black"/>
                  <a:cs typeface="Arial Black"/>
                </a:rPr>
                <a:t>Tons </a:t>
              </a:r>
              <a:r>
                <a:rPr sz="2200" b="1">
                  <a:solidFill>
                    <a:srgbClr val="231F20"/>
                  </a:solidFill>
                  <a:latin typeface="Arial Black"/>
                  <a:cs typeface="Arial Black"/>
                </a:rPr>
                <a:t>of</a:t>
              </a:r>
              <a:r>
                <a:rPr sz="2200" b="1" spc="75">
                  <a:solidFill>
                    <a:srgbClr val="231F20"/>
                  </a:solidFill>
                  <a:latin typeface="Arial Black"/>
                  <a:cs typeface="Arial Black"/>
                </a:rPr>
                <a:t> </a:t>
              </a:r>
              <a:r>
                <a:rPr sz="2200" b="1" spc="-10">
                  <a:solidFill>
                    <a:srgbClr val="231F20"/>
                  </a:solidFill>
                  <a:latin typeface="Arial Black"/>
                  <a:cs typeface="Arial Black"/>
                </a:rPr>
                <a:t>Waste</a:t>
              </a:r>
              <a:endParaRPr sz="2200">
                <a:latin typeface="Arial Black"/>
                <a:cs typeface="Arial Black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356841" y="8125157"/>
              <a:ext cx="7335253" cy="20412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858500" y="8412088"/>
              <a:ext cx="2381250" cy="1487805"/>
            </a:xfrm>
            <a:custGeom>
              <a:avLst/>
              <a:gdLst/>
              <a:ahLst/>
              <a:cxnLst/>
              <a:rect l="l" t="t" r="r" b="b"/>
              <a:pathLst>
                <a:path w="2381250" h="1487804">
                  <a:moveTo>
                    <a:pt x="0" y="1487576"/>
                  </a:moveTo>
                  <a:lnTo>
                    <a:pt x="2381250" y="1487576"/>
                  </a:lnTo>
                  <a:lnTo>
                    <a:pt x="2381250" y="0"/>
                  </a:lnTo>
                  <a:lnTo>
                    <a:pt x="0" y="0"/>
                  </a:lnTo>
                  <a:lnTo>
                    <a:pt x="0" y="1487576"/>
                  </a:lnTo>
                  <a:close/>
                </a:path>
              </a:pathLst>
            </a:custGeom>
            <a:solidFill>
              <a:srgbClr val="9BC1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04550" y="8193343"/>
              <a:ext cx="2959100" cy="196032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90170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19539" y="256430"/>
            <a:ext cx="10085070" cy="146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830"/>
              </a:lnSpc>
            </a:pPr>
            <a:r>
              <a:rPr spc="-5"/>
              <a:t>Lamb </a:t>
            </a:r>
            <a:r>
              <a:rPr spc="-10"/>
              <a:t>Canyon </a:t>
            </a:r>
            <a:r>
              <a:rPr spc="-5"/>
              <a:t>Sanitary</a:t>
            </a:r>
            <a:r>
              <a:rPr spc="-35"/>
              <a:t> </a:t>
            </a:r>
            <a:r>
              <a:rPr spc="-5"/>
              <a:t>Landfill</a:t>
            </a:r>
          </a:p>
          <a:p>
            <a:pPr algn="ctr">
              <a:lnSpc>
                <a:spcPts val="6270"/>
              </a:lnSpc>
            </a:pPr>
            <a:r>
              <a:rPr sz="6000" spc="-15"/>
              <a:t>Waste </a:t>
            </a:r>
            <a:r>
              <a:rPr sz="6000" spc="-5"/>
              <a:t>Recycle </a:t>
            </a:r>
            <a:r>
              <a:rPr sz="6000" spc="-10"/>
              <a:t>Park</a:t>
            </a:r>
            <a:r>
              <a:rPr sz="6000" spc="-30"/>
              <a:t> </a:t>
            </a:r>
            <a:r>
              <a:rPr sz="6000" spc="-10"/>
              <a:t>(WRP)</a:t>
            </a:r>
            <a:endParaRPr sz="6000"/>
          </a:p>
        </p:txBody>
      </p:sp>
      <p:sp>
        <p:nvSpPr>
          <p:cNvPr id="3" name="object 3"/>
          <p:cNvSpPr/>
          <p:nvPr/>
        </p:nvSpPr>
        <p:spPr>
          <a:xfrm>
            <a:off x="7022718" y="2947174"/>
            <a:ext cx="9032042" cy="3388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65238" y="3065068"/>
            <a:ext cx="2782351" cy="2742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1100" y="6826237"/>
            <a:ext cx="13982700" cy="39713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04818" y="2293782"/>
            <a:ext cx="8545830" cy="777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7536180" algn="l"/>
              </a:tabLst>
            </a:pPr>
            <a:r>
              <a:rPr sz="2400" b="1" spc="20">
                <a:solidFill>
                  <a:srgbClr val="231F20"/>
                </a:solidFill>
                <a:latin typeface="Arial Black"/>
                <a:cs typeface="Arial Black"/>
              </a:rPr>
              <a:t>The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WRP </a:t>
            </a:r>
            <a:r>
              <a:rPr sz="2400" b="1" spc="-10">
                <a:solidFill>
                  <a:srgbClr val="231F20"/>
                </a:solidFill>
                <a:latin typeface="Arial Black"/>
                <a:cs typeface="Arial Black"/>
              </a:rPr>
              <a:t>allows </a:t>
            </a:r>
            <a:r>
              <a:rPr sz="2400" b="1" spc="-15">
                <a:solidFill>
                  <a:srgbClr val="231F20"/>
                </a:solidFill>
                <a:latin typeface="Arial Black"/>
                <a:cs typeface="Arial Black"/>
              </a:rPr>
              <a:t>for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collection and</a:t>
            </a:r>
            <a:r>
              <a:rPr sz="2400" b="1" spc="-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 spc="-15">
                <a:solidFill>
                  <a:srgbClr val="231F20"/>
                </a:solidFill>
                <a:latin typeface="Arial Black"/>
                <a:cs typeface="Arial Black"/>
              </a:rPr>
              <a:t>recycling	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of</a:t>
            </a:r>
            <a:r>
              <a:rPr sz="2400" b="1" spc="4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the</a:t>
            </a:r>
            <a:endParaRPr sz="24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sz="2400" b="1" spc="-10">
                <a:solidFill>
                  <a:srgbClr val="231F20"/>
                </a:solidFill>
                <a:latin typeface="Arial Black"/>
                <a:cs typeface="Arial Black"/>
              </a:rPr>
              <a:t>following</a:t>
            </a:r>
            <a:r>
              <a:rPr sz="2400" b="1" spc="-10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 spc="-5">
                <a:solidFill>
                  <a:srgbClr val="231F20"/>
                </a:solidFill>
                <a:latin typeface="Arial Black"/>
                <a:cs typeface="Arial Black"/>
              </a:rPr>
              <a:t>materials: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4964" y="2293782"/>
            <a:ext cx="5701665" cy="777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4960" marR="5080" indent="-302895">
              <a:lnSpc>
                <a:spcPct val="100000"/>
              </a:lnSpc>
            </a:pPr>
            <a:r>
              <a:rPr sz="2400" b="1" spc="20">
                <a:solidFill>
                  <a:srgbClr val="231F20"/>
                </a:solidFill>
                <a:latin typeface="Arial Black"/>
                <a:cs typeface="Arial Black"/>
              </a:rPr>
              <a:t>The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WRP helps us </a:t>
            </a:r>
            <a:r>
              <a:rPr sz="2400" b="1" spc="-5">
                <a:solidFill>
                  <a:srgbClr val="231F20"/>
                </a:solidFill>
                <a:latin typeface="Arial Black"/>
                <a:cs typeface="Arial Black"/>
              </a:rPr>
              <a:t>reach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the</a:t>
            </a:r>
            <a:r>
              <a:rPr sz="2400" b="1" spc="-12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 spc="-10">
                <a:solidFill>
                  <a:srgbClr val="231F20"/>
                </a:solidFill>
                <a:latin typeface="Arial Black"/>
                <a:cs typeface="Arial Black"/>
              </a:rPr>
              <a:t>State 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of </a:t>
            </a:r>
            <a:r>
              <a:rPr sz="2400" b="1" spc="5">
                <a:solidFill>
                  <a:srgbClr val="231F20"/>
                </a:solidFill>
                <a:latin typeface="Arial Black"/>
                <a:cs typeface="Arial Black"/>
              </a:rPr>
              <a:t>California </a:t>
            </a:r>
            <a:r>
              <a:rPr sz="2400" b="1" spc="-5">
                <a:solidFill>
                  <a:srgbClr val="231F20"/>
                </a:solidFill>
                <a:latin typeface="Arial Black"/>
                <a:cs typeface="Arial Black"/>
              </a:rPr>
              <a:t>mandated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goal</a:t>
            </a:r>
            <a:r>
              <a:rPr sz="2400" b="1" spc="4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of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6561" y="5837997"/>
            <a:ext cx="4279265" cy="412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0">
                <a:solidFill>
                  <a:srgbClr val="231F20"/>
                </a:solidFill>
                <a:latin typeface="Arial Black"/>
                <a:cs typeface="Arial Black"/>
              </a:rPr>
              <a:t>Waste </a:t>
            </a:r>
            <a:r>
              <a:rPr sz="2400" b="1" spc="-25">
                <a:solidFill>
                  <a:srgbClr val="231F20"/>
                </a:solidFill>
                <a:latin typeface="Arial Black"/>
                <a:cs typeface="Arial Black"/>
              </a:rPr>
              <a:t>Recycling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by</a:t>
            </a:r>
            <a:r>
              <a:rPr sz="2400" b="1" spc="-65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400" b="1">
                <a:solidFill>
                  <a:srgbClr val="231F20"/>
                </a:solidFill>
                <a:latin typeface="Arial Black"/>
                <a:cs typeface="Arial Black"/>
              </a:rPr>
              <a:t>2020.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0697" y="6405321"/>
            <a:ext cx="5339654" cy="29354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CE3A-26F2-49A3-B12B-686550C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12" y="363563"/>
            <a:ext cx="14951174" cy="738664"/>
          </a:xfrm>
        </p:spPr>
        <p:txBody>
          <a:bodyPr/>
          <a:lstStyle/>
          <a:p>
            <a:pPr algn="r"/>
            <a:r>
              <a:rPr lang="en-US"/>
              <a:t>Sharps Disposal</a:t>
            </a:r>
          </a:p>
        </p:txBody>
      </p:sp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4AAED8EB-4211-4B6B-B03D-B8E92692F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870200"/>
            <a:ext cx="5268398" cy="6858000"/>
          </a:xfrm>
          <a:prstGeom prst="rect">
            <a:avLst/>
          </a:prstGeom>
        </p:spPr>
      </p:pic>
      <p:pic>
        <p:nvPicPr>
          <p:cNvPr id="6" name="Picture 5" descr="A picture containing text, building, person, outdoor&#10;&#10;Description automatically generated">
            <a:extLst>
              <a:ext uri="{FF2B5EF4-FFF2-40B4-BE49-F238E27FC236}">
                <a16:creationId xmlns:a16="http://schemas.microsoft.com/office/drawing/2014/main" id="{EA4148EC-B6AE-4945-AF77-BA768A4291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r="8333"/>
          <a:stretch/>
        </p:blipFill>
        <p:spPr>
          <a:xfrm>
            <a:off x="1752600" y="2895600"/>
            <a:ext cx="6705600" cy="6858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3CF5425-1942-420E-B7C6-F755A85F0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928" y="2891352"/>
            <a:ext cx="6776755" cy="68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1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ae8e40b0-13b5-4012-a684-02532b1b31b5" xsi:nil="true"/>
    <_x0074_oj7 xmlns="ae8e40b0-13b5-4012-a684-02532b1b31b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B0282BBD49D04A86B8B80D7621DEC1" ma:contentTypeVersion="13" ma:contentTypeDescription="Create a new document." ma:contentTypeScope="" ma:versionID="b4dea93d8a497e37332a0285afc23f21">
  <xsd:schema xmlns:xsd="http://www.w3.org/2001/XMLSchema" xmlns:xs="http://www.w3.org/2001/XMLSchema" xmlns:p="http://schemas.microsoft.com/office/2006/metadata/properties" xmlns:ns2="ae8e40b0-13b5-4012-a684-02532b1b31b5" xmlns:ns3="9767287d-da59-4018-b755-2cb374ce5096" targetNamespace="http://schemas.microsoft.com/office/2006/metadata/properties" ma:root="true" ma:fieldsID="fa4aff9f3eb13bf3c798f25d6093c7ae" ns2:_="" ns3:_="">
    <xsd:import namespace="ae8e40b0-13b5-4012-a684-02532b1b31b5"/>
    <xsd:import namespace="9767287d-da59-4018-b755-2cb374ce50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x0074_oj7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8e40b0-13b5-4012-a684-02532b1b31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x0074_oj7" ma:index="14" nillable="true" ma:displayName="Staff In Charge" ma:internalName="_x0074_oj7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Date" ma:index="20" nillable="true" ma:displayName="Date" ma:format="Dropdown" ma:internalName="Dat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7287d-da59-4018-b755-2cb374ce509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D3082B-1A50-4506-A462-4032C8A09723}">
  <ds:schemaRefs>
    <ds:schemaRef ds:uri="ae8e40b0-13b5-4012-a684-02532b1b31b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CEE6FE7-9F49-4EBB-84A3-EB0BE130CC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C1C7FA-D863-443C-9729-FAC81E79A491}">
  <ds:schemaRefs>
    <ds:schemaRef ds:uri="9767287d-da59-4018-b755-2cb374ce5096"/>
    <ds:schemaRef ds:uri="ae8e40b0-13b5-4012-a684-02532b1b31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17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Who Creates Waste?</vt:lpstr>
      <vt:lpstr>Where does my trash go?</vt:lpstr>
      <vt:lpstr>Run video</vt:lpstr>
      <vt:lpstr>Lamb Canyon Sanitary Landfill Facts &amp; Figures</vt:lpstr>
      <vt:lpstr>Lamb Canyon Sanitary Landfill Facts &amp; Figures</vt:lpstr>
      <vt:lpstr>Lamb Canyon Sanitary Landfill Waste Recycle Park (WRP)</vt:lpstr>
      <vt:lpstr>Sharps Disposal</vt:lpstr>
      <vt:lpstr>ABOP</vt:lpstr>
      <vt:lpstr>Hazardous Waste  Control</vt:lpstr>
      <vt:lpstr>Drop &amp; Shop</vt:lpstr>
      <vt:lpstr>Education Center</vt:lpstr>
      <vt:lpstr>PowerPoint Presentation</vt:lpstr>
      <vt:lpstr>What Can I Recycle?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created xsi:type="dcterms:W3CDTF">2021-10-22T09:15:25Z</dcterms:created>
  <dcterms:modified xsi:type="dcterms:W3CDTF">2021-11-17T16:01:03Z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2017-03-22T00:00:00Z</vt:filetime>
  </property>
  <property fmtid="{D5CDD505-2E9C-101B-9397-08002B2CF9AE}" pid="3" name="Creator">
    <vt:lpwstr>Adobe InDesign CC 2014 (Windows)</vt:lpwstr>
  </property>
  <property fmtid="{D5CDD505-2E9C-101B-9397-08002B2CF9AE}" pid="4" name="LastSaved">
    <vt:filetime>2021-10-22T00:00:00Z</vt:filetime>
  </property>
  <property fmtid="{D5CDD505-2E9C-101B-9397-08002B2CF9AE}" pid="5" name="ContentTypeId">
    <vt:lpwstr>0x010100C4B0282BBD49D04A86B8B80D7621DEC1</vt:lpwstr>
  </property>
</Properties>
</file>