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7" r:id="rId4"/>
  </p:sldMasterIdLst>
  <p:notesMasterIdLst>
    <p:notesMasterId r:id="rId36"/>
  </p:notesMasterIdLst>
  <p:sldIdLst>
    <p:sldId id="256" r:id="rId5"/>
    <p:sldId id="258" r:id="rId6"/>
    <p:sldId id="259" r:id="rId7"/>
    <p:sldId id="261" r:id="rId8"/>
    <p:sldId id="305" r:id="rId9"/>
    <p:sldId id="263" r:id="rId10"/>
    <p:sldId id="267" r:id="rId11"/>
    <p:sldId id="266" r:id="rId12"/>
    <p:sldId id="308" r:id="rId13"/>
    <p:sldId id="270" r:id="rId14"/>
    <p:sldId id="264" r:id="rId15"/>
    <p:sldId id="310" r:id="rId16"/>
    <p:sldId id="311" r:id="rId17"/>
    <p:sldId id="265" r:id="rId18"/>
    <p:sldId id="307" r:id="rId19"/>
    <p:sldId id="361" r:id="rId20"/>
    <p:sldId id="360" r:id="rId21"/>
    <p:sldId id="359" r:id="rId22"/>
    <p:sldId id="362" r:id="rId23"/>
    <p:sldId id="363" r:id="rId24"/>
    <p:sldId id="312" r:id="rId25"/>
    <p:sldId id="269" r:id="rId26"/>
    <p:sldId id="356" r:id="rId27"/>
    <p:sldId id="313" r:id="rId28"/>
    <p:sldId id="277" r:id="rId29"/>
    <p:sldId id="352" r:id="rId30"/>
    <p:sldId id="347" r:id="rId31"/>
    <p:sldId id="350" r:id="rId32"/>
    <p:sldId id="353" r:id="rId33"/>
    <p:sldId id="354" r:id="rId34"/>
    <p:sldId id="306" r:id="rId3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
          <p15:clr>
            <a:srgbClr val="9AA0A6"/>
          </p15:clr>
        </p15:guide>
        <p15:guide id="2" orient="horz" pos="1728">
          <p15:clr>
            <a:srgbClr val="9AA0A6"/>
          </p15:clr>
        </p15:guide>
        <p15:guide id="3" orient="horz" pos="738">
          <p15:clr>
            <a:srgbClr val="9AA0A6"/>
          </p15:clr>
        </p15:guide>
        <p15:guide id="4" orient="horz" pos="1391">
          <p15:clr>
            <a:srgbClr val="9AA0A6"/>
          </p15:clr>
        </p15:guide>
        <p15:guide id="5" orient="horz" pos="2110">
          <p15:clr>
            <a:srgbClr val="9AA0A6"/>
          </p15:clr>
        </p15:guide>
        <p15:guide id="6" pos="4386">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55DC69-38A8-F315-9203-E31065CE73C3}" v="95" dt="2021-08-06T22:17:19.608"/>
    <p1510:client id="{339018E1-9C2C-C149-A415-8022FB38693A}" v="490" dt="2021-08-09T17:06:45.098"/>
    <p1510:client id="{B0EDC612-9201-AA44-FDD7-E953AFC82197}" v="4" dt="2021-08-09T14:57:53.670"/>
    <p1510:client id="{D37A9F05-FB46-4F17-844B-FB6074A959F8}" v="108" dt="2021-08-06T18:33:09.932"/>
    <p1510:client id="{E5A97619-A9AB-144E-AE6C-9D1C6A780BE0}" v="2" dt="2021-11-15T16:25:55.650"/>
  </p1510:revLst>
</p1510:revInfo>
</file>

<file path=ppt/tableStyles.xml><?xml version="1.0" encoding="utf-8"?>
<a:tblStyleLst xmlns:a="http://schemas.openxmlformats.org/drawingml/2006/main" def="{7B3E2913-EA90-4B07-B903-DD422AEEB993}">
  <a:tblStyle styleId="{7B3E2913-EA90-4B07-B903-DD422AEEB99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370" autoAdjust="0"/>
  </p:normalViewPr>
  <p:slideViewPr>
    <p:cSldViewPr snapToGrid="0">
      <p:cViewPr varScale="1">
        <p:scale>
          <a:sx n="85" d="100"/>
          <a:sy n="85" d="100"/>
        </p:scale>
        <p:origin x="318" y="90"/>
      </p:cViewPr>
      <p:guideLst>
        <p:guide orient="horz" pos="288"/>
        <p:guide orient="horz" pos="1728"/>
        <p:guide orient="horz" pos="738"/>
        <p:guide orient="horz" pos="1391"/>
        <p:guide orient="horz" pos="2110"/>
        <p:guide pos="438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200" b="1" dirty="0"/>
              <a:t> 1960s Textile Manufacturing</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 1960s Textile Manufactuing</c:v>
                </c:pt>
              </c:strCache>
            </c:strRef>
          </c:tx>
          <c:explosion val="2"/>
          <c:dPt>
            <c:idx val="0"/>
            <c:bubble3D val="0"/>
            <c:spPr>
              <a:solidFill>
                <a:schemeClr val="accent1"/>
              </a:solidFill>
              <a:ln w="19050">
                <a:solidFill>
                  <a:schemeClr val="lt1"/>
                </a:solidFill>
              </a:ln>
              <a:effectLst/>
            </c:spPr>
            <c:extLst>
              <c:ext xmlns:c16="http://schemas.microsoft.com/office/drawing/2014/chart" uri="{C3380CC4-5D6E-409C-BE32-E72D297353CC}">
                <c16:uniqueId val="{00000002-94EA-4D66-881D-3CFCEEE33F6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4EA-4D66-881D-3CFCEEE33F60}"/>
              </c:ext>
            </c:extLst>
          </c:dPt>
          <c:dLbls>
            <c:dLbl>
              <c:idx val="0"/>
              <c:tx>
                <c:rich>
                  <a:bodyPr/>
                  <a:lstStyle/>
                  <a:p>
                    <a:fld id="{E525A492-EDCB-4BE2-A763-095A1D54F403}" type="VALUE">
                      <a:rPr lang="en-US" smtClean="0"/>
                      <a:pPr/>
                      <a:t>[VALUE]</a:t>
                    </a:fld>
                    <a:r>
                      <a:rPr lang="en-US"/>
                      <a:t>%</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94EA-4D66-881D-3CFCEEE33F60}"/>
                </c:ext>
              </c:extLst>
            </c:dLbl>
            <c:dLbl>
              <c:idx val="1"/>
              <c:tx>
                <c:rich>
                  <a:bodyPr/>
                  <a:lstStyle/>
                  <a:p>
                    <a:fld id="{A97DFA44-373E-46C2-8912-041F6CE870DA}" type="VALUE">
                      <a:rPr lang="en-US" smtClean="0"/>
                      <a:pPr/>
                      <a:t>[VALUE]</a:t>
                    </a:fld>
                    <a:r>
                      <a:rPr lang="en-US"/>
                      <a:t>%</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4EA-4D66-881D-3CFCEEE33F60}"/>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Made in USA</c:v>
                </c:pt>
                <c:pt idx="1">
                  <c:v>Overseas</c:v>
                </c:pt>
              </c:strCache>
            </c:strRef>
          </c:cat>
          <c:val>
            <c:numRef>
              <c:f>Sheet1!$B$2:$B$3</c:f>
              <c:numCache>
                <c:formatCode>General</c:formatCode>
                <c:ptCount val="2"/>
                <c:pt idx="0">
                  <c:v>95</c:v>
                </c:pt>
                <c:pt idx="1">
                  <c:v>5</c:v>
                </c:pt>
              </c:numCache>
            </c:numRef>
          </c:val>
          <c:extLst>
            <c:ext xmlns:c16="http://schemas.microsoft.com/office/drawing/2014/chart" uri="{C3380CC4-5D6E-409C-BE32-E72D297353CC}">
              <c16:uniqueId val="{00000000-94EA-4D66-881D-3CFCEEE33F60}"/>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200" b="1" dirty="0"/>
              <a:t> 1960s Textile Manufacturing</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 2013 Textile Manufactuing</c:v>
                </c:pt>
              </c:strCache>
            </c:strRef>
          </c:tx>
          <c:explosion val="2"/>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9EC-4CE5-9110-DBAA87737C1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9EC-4CE5-9110-DBAA87737C10}"/>
              </c:ext>
            </c:extLst>
          </c:dPt>
          <c:dLbls>
            <c:dLbl>
              <c:idx val="0"/>
              <c:tx>
                <c:rich>
                  <a:bodyPr/>
                  <a:lstStyle/>
                  <a:p>
                    <a:fld id="{E525A492-EDCB-4BE2-A763-095A1D54F403}" type="VALUE">
                      <a:rPr lang="en-US" smtClean="0"/>
                      <a:pPr/>
                      <a:t>[VALUE]</a:t>
                    </a:fld>
                    <a:r>
                      <a:rPr lang="en-US"/>
                      <a:t>%</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9EC-4CE5-9110-DBAA87737C10}"/>
                </c:ext>
              </c:extLst>
            </c:dLbl>
            <c:dLbl>
              <c:idx val="1"/>
              <c:tx>
                <c:rich>
                  <a:bodyPr rot="0" spcFirstLastPara="1" vertOverflow="ellipsis" vert="horz" wrap="square" lIns="38100" tIns="19050" rIns="38100" bIns="19050" anchor="ctr" anchorCtr="1">
                    <a:spAutoFit/>
                  </a:bodyPr>
                  <a:lstStyle/>
                  <a:p>
                    <a:pPr>
                      <a:defRPr sz="1197" b="1" i="0" u="none" strike="noStrike" kern="1200" baseline="0">
                        <a:solidFill>
                          <a:schemeClr val="bg2"/>
                        </a:solidFill>
                        <a:latin typeface="+mn-lt"/>
                        <a:ea typeface="+mn-ea"/>
                        <a:cs typeface="+mn-cs"/>
                      </a:defRPr>
                    </a:pPr>
                    <a:fld id="{A97DFA44-373E-46C2-8912-041F6CE870DA}" type="VALUE">
                      <a:rPr lang="en-US" smtClean="0">
                        <a:solidFill>
                          <a:schemeClr val="bg2"/>
                        </a:solidFill>
                      </a:rPr>
                      <a:pPr>
                        <a:defRPr b="1">
                          <a:solidFill>
                            <a:schemeClr val="bg2"/>
                          </a:solidFill>
                        </a:defRPr>
                      </a:pPr>
                      <a:t>[VALUE]</a:t>
                    </a:fld>
                    <a:r>
                      <a:rPr lang="en-US">
                        <a:solidFill>
                          <a:schemeClr val="bg2"/>
                        </a:solidFill>
                      </a:rPr>
                      <a:t>%</a:t>
                    </a:r>
                  </a:p>
                </c:rich>
              </c:tx>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2"/>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9EC-4CE5-9110-DBAA87737C10}"/>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Made in USA</c:v>
                </c:pt>
                <c:pt idx="1">
                  <c:v>Overseas</c:v>
                </c:pt>
              </c:strCache>
            </c:strRef>
          </c:cat>
          <c:val>
            <c:numRef>
              <c:f>Sheet1!$B$2:$B$3</c:f>
              <c:numCache>
                <c:formatCode>General</c:formatCode>
                <c:ptCount val="2"/>
                <c:pt idx="0">
                  <c:v>2</c:v>
                </c:pt>
                <c:pt idx="1">
                  <c:v>98</c:v>
                </c:pt>
              </c:numCache>
            </c:numRef>
          </c:val>
          <c:extLst>
            <c:ext xmlns:c16="http://schemas.microsoft.com/office/drawing/2014/chart" uri="{C3380CC4-5D6E-409C-BE32-E72D297353CC}">
              <c16:uniqueId val="{00000004-89EC-4CE5-9110-DBAA87737C10}"/>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8f4bd2034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8f4bd2034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Good morning and welcome to Green Wardrobe! This class </a:t>
            </a:r>
            <a:r>
              <a:rPr lang="en-US" sz="1100" b="0" i="0" u="none" strike="noStrike" cap="none" dirty="0">
                <a:solidFill>
                  <a:srgbClr val="000000"/>
                </a:solidFill>
                <a:effectLst/>
                <a:latin typeface="Arial"/>
                <a:cs typeface="Arial"/>
                <a:sym typeface="Arial"/>
              </a:rPr>
              <a:t>go over </a:t>
            </a:r>
            <a:r>
              <a:rPr lang="en-US" sz="1100" b="0" i="0" u="none" strike="noStrike" cap="none" dirty="0">
                <a:solidFill>
                  <a:srgbClr val="000000"/>
                </a:solidFill>
                <a:effectLst/>
                <a:latin typeface="Arial"/>
                <a:ea typeface="Arial"/>
                <a:cs typeface="Arial"/>
                <a:sym typeface="Arial"/>
              </a:rPr>
              <a:t>the environmental benefits of curating a green wardrobe. From extending the life of your current garments to changing your shopping habits, this class will provide you with solutions to closing the loop on textile waste and making the most of your sustainable closet.</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a1249ffcf0_1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a1249ffcf0_1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aseline="0" dirty="0"/>
              <a:t>Here are some of the impacts of fast fashion including social justice, environmental, and for my numbers people, economic issues. </a:t>
            </a:r>
          </a:p>
          <a:p>
            <a:pPr marL="228600" indent="-228600">
              <a:buFont typeface="+mj-lt"/>
              <a:buAutoNum type="arabicPeriod"/>
              <a:defRPr/>
            </a:pPr>
            <a:r>
              <a:rPr lang="en-US" baseline="0" dirty="0"/>
              <a:t>On the social justice side, we have the exploitation of garment workers </a:t>
            </a:r>
            <a:r>
              <a:rPr lang="en-US" dirty="0"/>
              <a:t> </a:t>
            </a:r>
            <a:endParaRPr lang="en-US" baseline="0" dirty="0"/>
          </a:p>
          <a:p>
            <a:pPr marL="228600" marR="0" lvl="0" indent="-228600" algn="l" defTabSz="914400" rtl="0" eaLnBrk="1" fontAlgn="auto" latinLnBrk="0" hangingPunct="1">
              <a:lnSpc>
                <a:spcPct val="100000"/>
              </a:lnSpc>
              <a:spcBef>
                <a:spcPts val="0"/>
              </a:spcBef>
              <a:spcAft>
                <a:spcPts val="0"/>
              </a:spcAft>
              <a:buClr>
                <a:srgbClr val="000000"/>
              </a:buClr>
              <a:buSzPts val="1100"/>
              <a:buFont typeface="+mj-lt"/>
              <a:buAutoNum type="arabicPeriod"/>
              <a:tabLst/>
              <a:defRPr/>
            </a:pPr>
            <a:r>
              <a:rPr lang="en-US" baseline="0" dirty="0"/>
              <a:t>On the environmental side we have textile waste, but I’ll dive a little deeper into everything else that is happening behind the scenes before your clothing even makes it to the store. </a:t>
            </a:r>
          </a:p>
          <a:p>
            <a:pPr marL="228600" marR="0" lvl="0" indent="-228600" algn="l" defTabSz="914400" rtl="0" eaLnBrk="1" fontAlgn="auto" latinLnBrk="0" hangingPunct="1">
              <a:lnSpc>
                <a:spcPct val="100000"/>
              </a:lnSpc>
              <a:spcBef>
                <a:spcPts val="0"/>
              </a:spcBef>
              <a:spcAft>
                <a:spcPts val="0"/>
              </a:spcAft>
              <a:buClr>
                <a:srgbClr val="000000"/>
              </a:buClr>
              <a:buSzPts val="1100"/>
              <a:buFont typeface="+mj-lt"/>
              <a:buAutoNum type="arabicPeriod"/>
              <a:tabLst/>
              <a:defRPr/>
            </a:pPr>
            <a:r>
              <a:rPr lang="en-US" baseline="0" dirty="0"/>
              <a:t>Finally, we have the economic issues including the outsourcing of manufacturing jobs and really the slow death of the textile industry in this country. </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a1249ffcf0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a1249ffcf0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There are huge social justice issues associated with the fashion industry. It’s well known that garment workers are exploited, and of the 74 million textile workers, 80% of them are women of color. It’s not uncommon for them to work 14 - 18 hour days. In Bangladesh, the garment industry minimum wage is roughly $96 USD per month. Unions are not recognized, and they have little to no labor laws. </a:t>
            </a:r>
          </a:p>
          <a:p>
            <a:pPr marL="0" lvl="0" indent="0" algn="l" rtl="0">
              <a:spcBef>
                <a:spcPts val="0"/>
              </a:spcBef>
              <a:spcAft>
                <a:spcPts val="0"/>
              </a:spcAft>
              <a:buNone/>
            </a:pPr>
            <a:endParaRPr lang="en-US"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On top of all that, they also deal with unsafe working conditions. The picture you see here is from the 2013 Rana Plaza Disaster. In short, the building was deemed unsafe, yet garment workers were still required to work when it ultimately collapsed, leaving 1,134 dead, most of them women. </a:t>
            </a:r>
          </a:p>
          <a:p>
            <a:pPr marL="0" lvl="0" indent="0" algn="l" rtl="0">
              <a:spcBef>
                <a:spcPts val="0"/>
              </a:spcBef>
              <a:spcAft>
                <a:spcPts val="0"/>
              </a:spcAft>
              <a:buNone/>
            </a:pPr>
            <a:endParaRPr lang="en-US" sz="1100" b="0" i="0" u="none" strike="noStrike" cap="none" dirty="0">
              <a:solidFill>
                <a:srgbClr val="000000"/>
              </a:solidFill>
              <a:effectLst/>
              <a:latin typeface="Arial"/>
              <a:cs typeface="Arial"/>
              <a:sym typeface="Arial"/>
            </a:endParaRPr>
          </a:p>
          <a:p>
            <a:pPr marL="0" indent="0">
              <a:buNone/>
            </a:pPr>
            <a:r>
              <a:rPr lang="en-US" sz="1100" b="0" i="0" u="none" strike="noStrike" cap="none">
                <a:solidFill>
                  <a:srgbClr val="000000"/>
                </a:solidFill>
                <a:effectLst/>
                <a:latin typeface="Arial"/>
                <a:cs typeface="Arial"/>
                <a:sym typeface="Arial"/>
              </a:rPr>
              <a:t>This past year, garment workers were required to work through the pandemic</a:t>
            </a:r>
            <a:r>
              <a:rPr lang="en-US"/>
              <a:t> and</a:t>
            </a:r>
            <a:r>
              <a:rPr lang="en-US" sz="1100" b="0" i="0" u="none" strike="noStrike" cap="none">
                <a:solidFill>
                  <a:srgbClr val="000000"/>
                </a:solidFill>
                <a:effectLst/>
                <a:latin typeface="Arial"/>
                <a:cs typeface="Arial"/>
                <a:sym typeface="Arial"/>
              </a:rPr>
              <a:t> faced several problems with large fashion </a:t>
            </a:r>
            <a:r>
              <a:rPr lang="en-US"/>
              <a:t>retailers</a:t>
            </a:r>
            <a:r>
              <a:rPr lang="en-US" sz="1100" b="0" i="0" u="none" strike="noStrike" cap="none">
                <a:solidFill>
                  <a:srgbClr val="000000"/>
                </a:solidFill>
                <a:effectLst/>
                <a:latin typeface="Arial"/>
                <a:cs typeface="Arial"/>
                <a:sym typeface="Arial"/>
              </a:rPr>
              <a:t>, like Kohls, canceling and refusing to pay for orders that were ready to ship out. This left developing countries with the debt of upfront production cost all while in the middle of a pandemic.</a:t>
            </a:r>
            <a:r>
              <a:rPr lang="en-US"/>
              <a:t> </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a1249ffcf0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a1249ffcf0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Here you will see some of the environmental impacts of the fashion industry. </a:t>
            </a:r>
          </a:p>
          <a:p>
            <a:pPr marL="0" indent="0">
              <a:buNone/>
            </a:pPr>
            <a:r>
              <a:rPr lang="en-US" dirty="0"/>
              <a:t>Every second the equivalent of 1 garbage truck full of textiles is landfilled or burned. For reference, a garbage truck can hold up to 6 tons of material. It takes 1,800 gallons of water to produce one pair of jeans. If you have 10 pairs of jeans in your home, the water it took to produce them could fill up a swimming pool. Actually, 1.5 trillion liters of water are used every year by the fashion industry. </a:t>
            </a:r>
          </a:p>
          <a:p>
            <a:pPr marL="0" indent="0">
              <a:buNone/>
            </a:pPr>
            <a:endParaRPr lang="en-US" dirty="0"/>
          </a:p>
          <a:p>
            <a:pPr marL="0" indent="0">
              <a:buNone/>
            </a:pPr>
            <a:r>
              <a:rPr lang="en-US" dirty="0"/>
              <a:t>Going back to that pair of jeans, 1 pair produces the CO2 equivalent of driving a car 50 miles. CO2 along with methane are some of the gases that contribute to greenhouse gas emissions that promote climate change and air pollution. When we think of greenhouse gas emissions in relation to industries, industries like automotive or agriculture come to mind. Well what if I told you the fashion industry is accountable for 10% of all greenhouse gases. Which is why the fashion industry does have an environmental impact. </a:t>
            </a:r>
          </a:p>
          <a:p>
            <a:pPr marL="0" indent="0">
              <a:buNone/>
            </a:pPr>
            <a:endParaRPr lang="en-US" dirty="0"/>
          </a:p>
          <a:p>
            <a:pPr marL="0" indent="0">
              <a:buNone/>
            </a:pPr>
            <a:r>
              <a:rPr lang="en-US" dirty="0"/>
              <a:t>That brings me to my next point, which is microplastics. Basically, textiles made from synthetic fibers, like polyester, shed millions of tiny piece of plastic every time they are washed. Unfortunately, they are so small that it’s nearly impossible to filter them out our water, so they are everywhere. Think about every time you wash clothes and the water discharges, that water is full of microplastics. The worst part is that since polyester is a relatively new material, we don’t really know the long term affects of consuming microplastic considering polyester is a petroleum product. </a:t>
            </a:r>
            <a:endParaRPr dirty="0"/>
          </a:p>
        </p:txBody>
      </p:sp>
    </p:spTree>
    <p:extLst>
      <p:ext uri="{BB962C8B-B14F-4D97-AF65-F5344CB8AC3E}">
        <p14:creationId xmlns:p14="http://schemas.microsoft.com/office/powerpoint/2010/main" val="7106725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a1249ffcf0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a1249ffcf0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Lastly, here are a few of the economic impacts of the fashion industry. The supply chain is not transparent at all. To put this into perspective, Nike owns 0 manufacturing factories. They actually outsource to 3</a:t>
            </a:r>
            <a:r>
              <a:rPr lang="en-US" baseline="30000" dirty="0"/>
              <a:t>rd</a:t>
            </a:r>
            <a:r>
              <a:rPr lang="en-US" dirty="0"/>
              <a:t> party manufacturing companies. These 3</a:t>
            </a:r>
            <a:r>
              <a:rPr lang="en-US" baseline="30000" dirty="0"/>
              <a:t>rd</a:t>
            </a:r>
            <a:r>
              <a:rPr lang="en-US" dirty="0"/>
              <a:t> party companies also source the raw material which can make it difficult to hold these large companies, like Nike, accountable. </a:t>
            </a:r>
          </a:p>
          <a:p>
            <a:pPr marL="0" indent="0">
              <a:buNone/>
            </a:pPr>
            <a:r>
              <a:rPr lang="en-US" dirty="0"/>
              <a:t>Another notable economic impact is the loss of manufacturing jobs in this country, which is an issue that is not just isolated to the fashion industry. In the 1960s we were making 95% of all our clothing right here in the states, but by 2013 that number dropped to just 2%. </a:t>
            </a:r>
            <a:endParaRPr dirty="0"/>
          </a:p>
        </p:txBody>
      </p:sp>
    </p:spTree>
    <p:extLst>
      <p:ext uri="{BB962C8B-B14F-4D97-AF65-F5344CB8AC3E}">
        <p14:creationId xmlns:p14="http://schemas.microsoft.com/office/powerpoint/2010/main" val="803046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a1249ffcf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a1249ffcf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Although there is no quick fix for the impacts of Fast Fashion, there are steps we can take as individuals to reduce our personal textile waste. </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a1249ffcf0_1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a1249ffcf0_1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The quickest way to reduce textile waste is to change your shopping habits. Buying less = less textile waste. I know this might be difficult with all the flashy marketing campaigns and sales constantly being pushed on us, but it will truly make a difference in the long run. </a:t>
            </a:r>
            <a:endParaRPr lang="en-US"/>
          </a:p>
          <a:p>
            <a:pPr marL="0" indent="0">
              <a:buNone/>
            </a:pPr>
            <a:r>
              <a:rPr lang="en-US" dirty="0"/>
              <a:t>So how do you go about doing this? Well first look at your closet and assess your needs. Identify the gaps, what do you use the most, what do you need? Can anything be repaired? </a:t>
            </a:r>
          </a:p>
          <a:p>
            <a:pPr marL="0" indent="0">
              <a:buNone/>
            </a:pPr>
            <a:endParaRPr lang="en-US" dirty="0"/>
          </a:p>
          <a:p>
            <a:pPr marL="0" indent="0">
              <a:buNone/>
            </a:pPr>
            <a:r>
              <a:rPr lang="en-US" dirty="0"/>
              <a:t>Next I would suggest cleaning out your closet, often times we feel frustrated with our closet and that can be because it is overwhelming. </a:t>
            </a:r>
          </a:p>
          <a:p>
            <a:pPr marL="0" indent="0">
              <a:buNone/>
            </a:pPr>
            <a:r>
              <a:rPr lang="en-US" dirty="0"/>
              <a:t>Cleaning out your closet can also seem overwhelming, so do it in sections, try color coding or group by item type. Pants with pants, dresses with dress. You can also put away seasonal items like jackets and boots to free up some space. </a:t>
            </a:r>
          </a:p>
        </p:txBody>
      </p:sp>
    </p:spTree>
    <p:extLst>
      <p:ext uri="{BB962C8B-B14F-4D97-AF65-F5344CB8AC3E}">
        <p14:creationId xmlns:p14="http://schemas.microsoft.com/office/powerpoint/2010/main" val="13056579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a1249ffcf0_1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a1249ffcf0_1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US" dirty="0"/>
          </a:p>
          <a:p>
            <a:pPr marL="0" indent="0">
              <a:buNone/>
            </a:pPr>
            <a:r>
              <a:rPr lang="en-US"/>
              <a:t>If you must purchase something, consider secondhand options. Goodwill and salvation army are the most popular, and the funds to go back to community programs, however they aren't the only secondhand stores. Look in your local city to find thrift stores to also promote public welfare where proceeds go to cancer, survivors and even animal welfare programs. </a:t>
            </a:r>
          </a:p>
          <a:p>
            <a:pPr marL="0" indent="0">
              <a:buNone/>
            </a:pPr>
            <a:endParaRPr lang="en-US" dirty="0"/>
          </a:p>
          <a:p>
            <a:pPr marL="0" indent="0">
              <a:buNone/>
            </a:pPr>
            <a:r>
              <a:rPr lang="en-US" dirty="0"/>
              <a:t>There are also secondhand stores that carry not only second hand material but also overstock material, like Savers. </a:t>
            </a:r>
          </a:p>
          <a:p>
            <a:pPr marL="0" indent="0">
              <a:buNone/>
            </a:pPr>
            <a:endParaRPr lang="en-US"/>
          </a:p>
          <a:p>
            <a:pPr marL="0" indent="0">
              <a:buNone/>
            </a:pPr>
            <a:r>
              <a:rPr lang="en-US"/>
              <a:t>Shopping these stores are not only easier on your wallet, but they carry a large variety of items. The key to shopping these types of stores is to have an open mind and to know what you are looking for. For example, if you are in need of a sweater, you know exactly where to look. You also need to be willing to browse through the racks, so make sure you give yourself plenty of time. </a:t>
            </a:r>
          </a:p>
          <a:p>
            <a:pPr marL="0" indent="0">
              <a:buNone/>
            </a:pPr>
            <a:endParaRPr lang="en-US" dirty="0"/>
          </a:p>
        </p:txBody>
      </p:sp>
    </p:spTree>
    <p:extLst>
      <p:ext uri="{BB962C8B-B14F-4D97-AF65-F5344CB8AC3E}">
        <p14:creationId xmlns:p14="http://schemas.microsoft.com/office/powerpoint/2010/main" val="10057317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dirty="0"/>
              <a:t>If shopping in person isn't your thing and you need something more curated, look no further than the world of online shopping. There are now many different online secondhand and resale shops making it easy to filter for exactly what you are looking for.  Some popular options include </a:t>
            </a:r>
            <a:r>
              <a:rPr lang="en-US" dirty="0" err="1"/>
              <a:t>ThreadUp</a:t>
            </a:r>
            <a:r>
              <a:rPr lang="en-US" dirty="0"/>
              <a:t>, The Real </a:t>
            </a:r>
            <a:r>
              <a:rPr lang="en-US" dirty="0" err="1"/>
              <a:t>Real</a:t>
            </a:r>
            <a:r>
              <a:rPr lang="en-US" dirty="0"/>
              <a:t>, </a:t>
            </a:r>
            <a:r>
              <a:rPr lang="en-US" dirty="0" err="1"/>
              <a:t>Posmark</a:t>
            </a:r>
            <a:r>
              <a:rPr lang="en-US" dirty="0"/>
              <a:t>, and Depop. </a:t>
            </a:r>
          </a:p>
          <a:p>
            <a:pPr marL="0" indent="0">
              <a:buNone/>
            </a:pPr>
            <a:r>
              <a:rPr lang="en-US" dirty="0"/>
              <a:t>The secondhand market is growing rapidly, and this can be related to an interested in secondhand clothing by the younger generations as well as a shift towards online secondhand platforms. Here are some examples of some secondhand and resale websites. </a:t>
            </a:r>
            <a:r>
              <a:rPr lang="en-US" dirty="0" err="1"/>
              <a:t>ThreadUp</a:t>
            </a:r>
            <a:r>
              <a:rPr lang="en-US" dirty="0"/>
              <a:t> is a big one, then you have </a:t>
            </a:r>
            <a:r>
              <a:rPr lang="en-US" dirty="0" err="1"/>
              <a:t>poshmark</a:t>
            </a:r>
            <a:r>
              <a:rPr lang="en-US" dirty="0"/>
              <a:t> and my personal favorite Depop, and we can’t forget about The </a:t>
            </a:r>
            <a:r>
              <a:rPr lang="en-US" dirty="0" err="1"/>
              <a:t>RealReal</a:t>
            </a:r>
            <a:r>
              <a:rPr lang="en-US" dirty="0"/>
              <a:t> for all your secondhand designer goods. </a:t>
            </a:r>
          </a:p>
        </p:txBody>
      </p:sp>
    </p:spTree>
    <p:extLst>
      <p:ext uri="{BB962C8B-B14F-4D97-AF65-F5344CB8AC3E}">
        <p14:creationId xmlns:p14="http://schemas.microsoft.com/office/powerpoint/2010/main" val="10192540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The secondhand market is projected to double in the next 5 years. In 2020, there were millions of new buyers and sellers in the secondhand and resell market, which is the exact opposite of what was projected to happen. Many were assuming that because of the pandemic most people would be hesitant to purchase pre-owned items, however it seems like people had a lot of time on their hands to clean out their closets and participate in the resale market. </a:t>
            </a:r>
          </a:p>
          <a:p>
            <a:pPr marL="158750" indent="0">
              <a:buNone/>
            </a:pPr>
            <a:endParaRPr lang="en-US" dirty="0"/>
          </a:p>
          <a:p>
            <a:pPr marL="158750" indent="0">
              <a:buNone/>
            </a:pPr>
            <a:r>
              <a:rPr lang="en-US" dirty="0"/>
              <a:t>Just a quick search on social media can show you tons of videos of secondhand hauls, but it is a double edge sword because now there is a trend in which people will go into thrift shops, and then flip the items that they found for extraordinary profit margins. The problem with thrift store flipping is it can take away from those who rely on these stores as a primary retail hub. So the take away here is even when it comes to shopping second hand, only buy what you need. </a:t>
            </a:r>
          </a:p>
        </p:txBody>
      </p:sp>
    </p:spTree>
    <p:extLst>
      <p:ext uri="{BB962C8B-B14F-4D97-AF65-F5344CB8AC3E}">
        <p14:creationId xmlns:p14="http://schemas.microsoft.com/office/powerpoint/2010/main" val="14584697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a1249ffcf0_1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a1249ffcf0_1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Another trend that is gaining popularity is to rent pieces that you know you will only wear once or to refresh your wardrobe. You know that office holiday party that happens to have a semi-formal dress code? Rent the Runway is a great website for these special occasions, and you get to save money in the process! And if you like the item you can also purchase the item to own.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913569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8f6f6f201e_0_7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8f6f6f201e_0_7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Here is our agenda for today, we will be going over an introduction, the problem with textile waste and some solutions to combat that waste, then we will wrap it up by answering any questions. </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a1249ffcf0_1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a1249ffcf0_1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Finally, if you are going to buy new clothing, consider high-quality, timeless pieces. It will be more of an investment, but they will last longer through wears and trends. </a:t>
            </a:r>
          </a:p>
          <a:p>
            <a:pPr marL="0" indent="0">
              <a:buNone/>
            </a:pPr>
            <a:r>
              <a:rPr lang="en-US" dirty="0"/>
              <a:t>Certain things to look for: </a:t>
            </a:r>
          </a:p>
          <a:p>
            <a:pPr marL="0" indent="0">
              <a:buNone/>
            </a:pPr>
            <a:r>
              <a:rPr lang="en-US" dirty="0"/>
              <a:t>Name brand doesn't equal high quality </a:t>
            </a:r>
          </a:p>
          <a:p>
            <a:pPr marL="0" indent="0">
              <a:buNone/>
            </a:pPr>
            <a:r>
              <a:rPr lang="en-US" dirty="0"/>
              <a:t>Look at the stitching, are there any loose threads? Look at the material used, the construction, can you take it in or out? On that note, consider getting items tailored so you know they will always look good on you. </a:t>
            </a:r>
          </a:p>
          <a:p>
            <a:pPr marL="0" indent="0">
              <a:buNone/>
            </a:pPr>
            <a:endParaRPr lang="en-US" dirty="0"/>
          </a:p>
          <a:p>
            <a:pPr marL="0" indent="0">
              <a:buNone/>
            </a:pPr>
            <a:r>
              <a:rPr lang="en-US" dirty="0"/>
              <a:t>Things to avoid: </a:t>
            </a:r>
          </a:p>
          <a:p>
            <a:pPr marL="0" indent="0">
              <a:buNone/>
            </a:pPr>
            <a:r>
              <a:rPr lang="en-US" dirty="0"/>
              <a:t>Trends, think crop sweaters, it didn't age well in the 80s, and it probably won't in 2021. </a:t>
            </a:r>
          </a:p>
          <a:p>
            <a:pPr marL="0" indent="0">
              <a:buNone/>
            </a:pPr>
            <a:r>
              <a:rPr lang="en-US" dirty="0"/>
              <a:t>Learn to style your clothing using apps like Pinterest. </a:t>
            </a:r>
          </a:p>
          <a:p>
            <a:pPr marL="0" indent="0">
              <a:buNone/>
            </a:pPr>
            <a:endParaRPr lang="en-US" dirty="0"/>
          </a:p>
          <a:p>
            <a:pPr marL="0" indent="0">
              <a:buNone/>
            </a:pPr>
            <a:r>
              <a:rPr lang="en-US" dirty="0"/>
              <a:t>If you do buy new, think of the resale value in 5 years, will it stand the test of time? </a:t>
            </a:r>
          </a:p>
        </p:txBody>
      </p:sp>
    </p:spTree>
    <p:extLst>
      <p:ext uri="{BB962C8B-B14F-4D97-AF65-F5344CB8AC3E}">
        <p14:creationId xmlns:p14="http://schemas.microsoft.com/office/powerpoint/2010/main" val="29890403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a1249ffcf0_1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a1249ffcf0_1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next step in reducing textile waste is to extend the life your textiles by washing them correctly. Failing to do so will result in your clothes breaking down sooner than they should. The first tip is to follow the care instructions on the label. I get it, I also hate looking at a label only to read “hand wash only,” but it is there for a reason, and it will help extend the lifespan of those pieces.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Next is to air dry – it saves energy, saves money and helps preserve the fibers of the textiles.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Lastly, there is a good chance we are all using too much laundry detergent. Adding too much detergent can leave a film on your clothing and make them harder to dry. It’s best to follow the instructions on your detergent bottle to ensure you are using the right amount of detergent.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915052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a1249ffcf0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a1249ffcf0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Here are a few more tips: </a:t>
            </a:r>
          </a:p>
          <a:p>
            <a:pPr marL="0" lvl="0" indent="0" algn="l" rtl="0">
              <a:spcBef>
                <a:spcPts val="0"/>
              </a:spcBef>
              <a:spcAft>
                <a:spcPts val="0"/>
              </a:spcAft>
              <a:buNone/>
            </a:pPr>
            <a:endParaRPr lang="en-US" dirty="0"/>
          </a:p>
          <a:p>
            <a:pPr marL="0" indent="0">
              <a:buNone/>
            </a:pPr>
            <a:r>
              <a:rPr lang="en-US" dirty="0"/>
              <a:t>Take the 30 Wears Challenge. So fast fashion pieces are typically designed to last only 10 wears, so by challenging yourself to extend that to 30 wears will cut back on excess textile waste. And watch out for microtrends (popular with teens and young adults), you might not even get a chance to wear something 10 times before it’s already deemed “out of style.”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You can even take it a step further by creating a capsule wardrobe. A capsule wardrobe is </a:t>
            </a:r>
            <a:r>
              <a:rPr lang="en-US" sz="1100" b="0" i="0" u="none" strike="noStrike" cap="none" dirty="0">
                <a:solidFill>
                  <a:srgbClr val="000000"/>
                </a:solidFill>
                <a:effectLst/>
                <a:latin typeface="Arial"/>
                <a:ea typeface="Arial"/>
                <a:cs typeface="Arial"/>
                <a:sym typeface="Arial"/>
              </a:rPr>
              <a:t>a small collection of garments designed to be worn together. The idea is that you have this foundation of essential pieces, and you can mix and match, creating tons of outfits. There are a lot of examples and even templates online to help you get started. It’s a great idea for workwear and I even like to apply the concept when I’m packing for a trip </a:t>
            </a:r>
          </a:p>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Here are some of those examples I mentioned in that last slide, both for women and men. </a:t>
            </a:r>
          </a:p>
        </p:txBody>
      </p:sp>
    </p:spTree>
    <p:extLst>
      <p:ext uri="{BB962C8B-B14F-4D97-AF65-F5344CB8AC3E}">
        <p14:creationId xmlns:p14="http://schemas.microsoft.com/office/powerpoint/2010/main" val="11235767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9f2cce1ec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9f2cce1ec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On to the fabric debate, what should you choose synthetic or natural? Natural fabrics like cotton and linen are easier to recycle, however you have to make sure they aren’t blended with synthetic material. When you end up with a 50/50 cotton polyester blend it is almost impossible to separate the two materials and you end up with something that looks like the picture here. This is a pair of jeans that were composted. What you are seeing are all of the synthetic fibers that weren't able to break down, and this is typically that elastane that gives our jeans that little stretch we all love. </a:t>
            </a:r>
          </a:p>
          <a:p>
            <a:pPr marL="0" indent="0">
              <a:buNone/>
            </a:pPr>
            <a:endParaRPr lang="en-US" dirty="0"/>
          </a:p>
          <a:p>
            <a:pPr marL="0" indent="0">
              <a:buNone/>
            </a:pPr>
            <a:r>
              <a:rPr lang="en-US" dirty="0"/>
              <a:t>Well, like I mentioned earlier some synthetic fabrics like polyester are made from petroleum, making them basically plastic. Polyester is the dominate fabric right now, 60% of all clothing is now made with polyester so it can be difficult to avoid and even more difficult to recycle. Some synthetic are better than others, like Tencel or Lyocell, it’s made from mainly Eucalyptus and is a good substitute for silk and cotton. </a:t>
            </a:r>
          </a:p>
          <a:p>
            <a:pPr marL="0" lvl="0" indent="0" algn="l" rtl="0">
              <a:spcBef>
                <a:spcPts val="0"/>
              </a:spcBef>
              <a:spcAft>
                <a:spcPts val="0"/>
              </a:spcAft>
              <a:buNone/>
            </a:pPr>
            <a:endParaRPr lang="en-US" dirty="0"/>
          </a:p>
          <a:p>
            <a:pPr marL="0" indent="0">
              <a:buNone/>
            </a:pPr>
            <a:r>
              <a:rPr lang="en-US" dirty="0"/>
              <a:t>Cotton is a good natural fabric; however, it requires a LOT of water. I mean a lot of water. The nice thing about cotton is if you wanted too, you could essentially compost like a cotton t-shirt and it will break down in the compost pile.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Linen is almost like a step up from cotton, it require very little water and energy to make, and it also breaks down naturally.</a:t>
            </a:r>
            <a:endParaRPr dirty="0"/>
          </a:p>
        </p:txBody>
      </p:sp>
    </p:spTree>
    <p:extLst>
      <p:ext uri="{BB962C8B-B14F-4D97-AF65-F5344CB8AC3E}">
        <p14:creationId xmlns:p14="http://schemas.microsoft.com/office/powerpoint/2010/main" val="21265253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a1249ffcf0_1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a1249ffcf0_1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Sentimental clothing. We all have them. From concert t-shirts to old homecoming dresses. Here are a few tips on what to deal with them. First store them in a different location from your everyday wardrobe, that way your closet won’t feel overwhelming. You can also repurpose old pieces into fun mementos, like jewelry, pillows, quilts. Just a quick google search and you will have thousands of ideas of what to do with your sentimental clothing. And if you aren’t that crafty, Etsy has sellers who will take your items and repurpose them for you! This photo here is a quilt made of t-shirts, last year we lost one of our colleagues, Jim, and another colleague was able to repurpose all of his favorite t-shirts into a quilt. </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Donating clothing is a great way to give your clothes a second life while reducing your textile waste. Not to mention, the secondhand market heavily relies on donations to thrive. </a:t>
            </a:r>
          </a:p>
          <a:p>
            <a:pPr marL="158750" indent="0">
              <a:buNone/>
            </a:pPr>
            <a:r>
              <a:rPr lang="en-US" dirty="0"/>
              <a:t>While donating clothing is usually the first thing that comes to mind when we think of cleaning out our closet, if you aren’t following these rules, you might be doing more harm than good.  </a:t>
            </a:r>
          </a:p>
          <a:p>
            <a:pPr marL="158750" indent="0">
              <a:buNone/>
            </a:pPr>
            <a:r>
              <a:rPr lang="en-US" dirty="0"/>
              <a:t>First we want to put a big emphasis on donating gently used clothing, any clothing donated should be free from holes, rips and stains. </a:t>
            </a:r>
          </a:p>
          <a:p>
            <a:pPr marL="158750" indent="0">
              <a:buNone/>
            </a:pPr>
            <a:endParaRPr lang="en-US" dirty="0"/>
          </a:p>
          <a:p>
            <a:pPr marL="158750" indent="0">
              <a:buNone/>
            </a:pPr>
            <a:r>
              <a:rPr lang="en-US" dirty="0"/>
              <a:t>While on the topic, clothing should also be clean and free from any questionable odors. The employees sort through all the items, so it’s not fair to them to include items that should have turned into rags or tossed in the trash. They also price based on the condition of the items.</a:t>
            </a:r>
          </a:p>
          <a:p>
            <a:pPr marL="158750" indent="0">
              <a:buNone/>
            </a:pPr>
            <a:r>
              <a:rPr lang="en-US" dirty="0"/>
              <a:t>Finally, do not put clothing in the recycle bin in hopes that it will be donated, I’m here to tell you that it will go straight to the landfill. </a:t>
            </a:r>
          </a:p>
        </p:txBody>
      </p:sp>
    </p:spTree>
    <p:extLst>
      <p:ext uri="{BB962C8B-B14F-4D97-AF65-F5344CB8AC3E}">
        <p14:creationId xmlns:p14="http://schemas.microsoft.com/office/powerpoint/2010/main" val="3994787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Here are some local resources if you are interested in donations. Thrift shops are always a great resource when it comes to donations. In the city of Riverside, we have Pink Ribbon Thrift, which is a thrift shop where all proceeds go towards funding resources for families who have been impacted by cancer. Great store with a great cause, I would highly recommend checking it out. </a:t>
            </a:r>
          </a:p>
          <a:p>
            <a:pPr marL="158750" indent="0">
              <a:buNone/>
            </a:pPr>
            <a:endParaRPr lang="en-US" dirty="0"/>
          </a:p>
          <a:p>
            <a:pPr marL="158750" indent="0">
              <a:buNone/>
            </a:pPr>
            <a:r>
              <a:rPr lang="en-US" dirty="0"/>
              <a:t>Community Outreach centers are always a great resource and in need of donations as well. Women’s shelters, nursing homes, places of worship, usually always in need of donations. </a:t>
            </a:r>
          </a:p>
          <a:p>
            <a:pPr marL="158750" indent="0">
              <a:buNone/>
            </a:pPr>
            <a:endParaRPr lang="en-US" dirty="0"/>
          </a:p>
          <a:p>
            <a:pPr marL="158750" indent="0">
              <a:buNone/>
            </a:pPr>
            <a:r>
              <a:rPr lang="en-US" dirty="0"/>
              <a:t>If you need to get rid of something, but also meet your neighbors, </a:t>
            </a:r>
            <a:r>
              <a:rPr lang="en-US" dirty="0" err="1"/>
              <a:t>facebook</a:t>
            </a:r>
            <a:r>
              <a:rPr lang="en-US" dirty="0"/>
              <a:t> marketplace is a great resource too. </a:t>
            </a:r>
          </a:p>
          <a:p>
            <a:pPr marL="158750" indent="0">
              <a:buNone/>
            </a:pPr>
            <a:endParaRPr lang="en-US" dirty="0"/>
          </a:p>
          <a:p>
            <a:pPr marL="158750" indent="0">
              <a:buNone/>
            </a:pPr>
            <a:r>
              <a:rPr lang="en-US" dirty="0"/>
              <a:t>Then you have websites and apps like </a:t>
            </a:r>
            <a:r>
              <a:rPr lang="en-US" dirty="0" err="1"/>
              <a:t>thredup</a:t>
            </a:r>
            <a:r>
              <a:rPr lang="en-US" dirty="0"/>
              <a:t>, </a:t>
            </a:r>
            <a:r>
              <a:rPr lang="en-US" dirty="0" err="1"/>
              <a:t>Poshmark</a:t>
            </a:r>
            <a:r>
              <a:rPr lang="en-US" dirty="0"/>
              <a:t>, Depop and swap.com. </a:t>
            </a:r>
          </a:p>
          <a:p>
            <a:pPr marL="158750" indent="0">
              <a:buNone/>
            </a:pPr>
            <a:endParaRPr lang="en-US" dirty="0"/>
          </a:p>
          <a:p>
            <a:pPr marL="158750" indent="0">
              <a:buNone/>
            </a:pPr>
            <a:r>
              <a:rPr lang="en-US" dirty="0"/>
              <a:t>Consignment shops, </a:t>
            </a:r>
          </a:p>
          <a:p>
            <a:pPr marL="158750" indent="0">
              <a:buNone/>
            </a:pPr>
            <a:endParaRPr lang="en-US" dirty="0"/>
          </a:p>
          <a:p>
            <a:pPr marL="158750" indent="0">
              <a:buNone/>
            </a:pPr>
            <a:r>
              <a:rPr lang="en-US" dirty="0"/>
              <a:t>animal shelters, they are almost always in need of donations. I know the riverside county department of animal services said they are always accepting </a:t>
            </a:r>
            <a:r>
              <a:rPr lang="en-US" sz="1100" b="0" i="0" u="none" strike="noStrike" cap="none" dirty="0">
                <a:solidFill>
                  <a:srgbClr val="000000"/>
                </a:solidFill>
                <a:effectLst/>
                <a:latin typeface="Arial"/>
                <a:ea typeface="Arial"/>
                <a:cs typeface="Arial"/>
                <a:sym typeface="Arial"/>
              </a:rPr>
              <a:t>new or gently used textiles, bedding, and towels.</a:t>
            </a:r>
            <a:endParaRPr lang="en-US" dirty="0"/>
          </a:p>
          <a:p>
            <a:pPr marL="158750" indent="0">
              <a:buNone/>
            </a:pPr>
            <a:endParaRPr lang="en-US" sz="1100" b="0" i="0" u="none" strike="noStrike" cap="none" dirty="0">
              <a:solidFill>
                <a:srgbClr val="000000"/>
              </a:solidFill>
              <a:effectLst/>
              <a:latin typeface="Arial"/>
              <a:cs typeface="Arial"/>
              <a:sym typeface="Arial"/>
            </a:endParaRPr>
          </a:p>
          <a:p>
            <a:pPr marL="158750" indent="0">
              <a:buNone/>
            </a:pPr>
            <a:r>
              <a:rPr lang="en-US" sz="1100" b="0" i="0" u="none" strike="noStrike" cap="none" dirty="0">
                <a:solidFill>
                  <a:srgbClr val="000000"/>
                </a:solidFill>
                <a:effectLst/>
                <a:latin typeface="Arial"/>
                <a:cs typeface="Arial"/>
                <a:sym typeface="Arial"/>
              </a:rPr>
              <a:t>Another great local resources is to host a clothing swap. We are actually gearing up to host one internally here at the department. It’s essentially a gathering where everyone brings a few times from their closet that they wouldn’t mind parting ways with, </a:t>
            </a:r>
            <a:r>
              <a:rPr lang="en-US" dirty="0"/>
              <a:t>then </a:t>
            </a:r>
            <a:r>
              <a:rPr lang="en-US" sz="1100" b="0" i="0" u="none" strike="noStrike" cap="none" dirty="0">
                <a:solidFill>
                  <a:srgbClr val="000000"/>
                </a:solidFill>
                <a:effectLst/>
                <a:latin typeface="Arial"/>
                <a:cs typeface="Arial"/>
                <a:sym typeface="Arial"/>
              </a:rPr>
              <a:t>you lay everything out and everyone is able to shop through the items. </a:t>
            </a:r>
            <a:r>
              <a:rPr lang="en-US" dirty="0"/>
              <a:t>It</a:t>
            </a:r>
            <a:r>
              <a:rPr lang="en-US" sz="1100" b="0" i="0" u="none" strike="noStrike" cap="none" dirty="0">
                <a:solidFill>
                  <a:srgbClr val="000000"/>
                </a:solidFill>
                <a:effectLst/>
                <a:latin typeface="Arial"/>
                <a:cs typeface="Arial"/>
                <a:sym typeface="Arial"/>
              </a:rPr>
              <a:t> makes for good entertaining too if you want to get a group of friends together!</a:t>
            </a:r>
            <a:r>
              <a:rPr lang="en-US" dirty="0"/>
              <a:t> </a:t>
            </a:r>
            <a:endParaRPr lang="en-US" sz="1100" b="0" i="0" u="none" strike="noStrike" cap="none" dirty="0">
              <a:solidFill>
                <a:srgbClr val="000000"/>
              </a:solidFill>
              <a:effectLst/>
              <a:latin typeface="Arial"/>
              <a:cs typeface="Arial"/>
            </a:endParaRPr>
          </a:p>
          <a:p>
            <a:pPr marL="158750" indent="0">
              <a:buNone/>
            </a:pPr>
            <a:endParaRPr lang="en-US" sz="1100" b="0" i="0" u="none" strike="noStrike" cap="none" dirty="0">
              <a:solidFill>
                <a:srgbClr val="000000"/>
              </a:solidFill>
              <a:effectLst/>
              <a:latin typeface="Arial"/>
              <a:cs typeface="Arial"/>
              <a:sym typeface="Arial"/>
            </a:endParaRPr>
          </a:p>
          <a:p>
            <a:pPr marL="158750" indent="0">
              <a:buNone/>
            </a:pPr>
            <a:r>
              <a:rPr lang="en-US" sz="1100" b="0" i="0" u="none" strike="noStrike" cap="none" dirty="0">
                <a:solidFill>
                  <a:srgbClr val="000000"/>
                </a:solidFill>
                <a:effectLst/>
                <a:latin typeface="Arial"/>
                <a:cs typeface="Arial"/>
                <a:sym typeface="Arial"/>
              </a:rPr>
              <a:t> </a:t>
            </a:r>
            <a:endParaRPr lang="en-US" dirty="0"/>
          </a:p>
        </p:txBody>
      </p:sp>
    </p:spTree>
    <p:extLst>
      <p:ext uri="{BB962C8B-B14F-4D97-AF65-F5344CB8AC3E}">
        <p14:creationId xmlns:p14="http://schemas.microsoft.com/office/powerpoint/2010/main" val="35950802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Here is a list of in-store recycling programs. A small disclaimer, I can’t speak to whether any of these stores are currently accepting donations due to covid, however they do have recycling programs, and some of them will ever offer you a discount on you next purchase if you donate. This list will also be available on our website. Some of these places only accept denim or shoes, so make sure to check ahead of time before you haul all your items down to the store. </a:t>
            </a:r>
          </a:p>
        </p:txBody>
      </p:sp>
    </p:spTree>
    <p:extLst>
      <p:ext uri="{BB962C8B-B14F-4D97-AF65-F5344CB8AC3E}">
        <p14:creationId xmlns:p14="http://schemas.microsoft.com/office/powerpoint/2010/main" val="10725154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And here is a list of online textile recycling programs, if you prefer to send your items in. </a:t>
            </a:r>
          </a:p>
          <a:p>
            <a:pPr marL="158750" indent="0">
              <a:buNone/>
            </a:pPr>
            <a:r>
              <a:rPr lang="en-US" dirty="0"/>
              <a:t>For Days – online retailer where you can purchase a bag, stuff it with your textiles you want to recycle, and ship it back to them. </a:t>
            </a:r>
          </a:p>
          <a:p>
            <a:pPr marL="158750" indent="0">
              <a:buNone/>
            </a:pPr>
            <a:r>
              <a:rPr lang="en-US" dirty="0" err="1"/>
              <a:t>TerraCycle</a:t>
            </a:r>
            <a:r>
              <a:rPr lang="en-US" dirty="0"/>
              <a:t> has a similar program, however they sell large boxes that you pack and ship back. </a:t>
            </a:r>
          </a:p>
          <a:p>
            <a:pPr marL="158750" indent="0">
              <a:buNone/>
            </a:pPr>
            <a:r>
              <a:rPr lang="en-US" dirty="0"/>
              <a:t>Zappos for Good is also similar, however this program is free, but they only accept shoes and denim. </a:t>
            </a:r>
          </a:p>
          <a:p>
            <a:pPr marL="158750" indent="0">
              <a:buNone/>
            </a:pPr>
            <a:endParaRPr lang="en-US" dirty="0"/>
          </a:p>
        </p:txBody>
      </p:sp>
    </p:spTree>
    <p:extLst>
      <p:ext uri="{BB962C8B-B14F-4D97-AF65-F5344CB8AC3E}">
        <p14:creationId xmlns:p14="http://schemas.microsoft.com/office/powerpoint/2010/main" val="2173796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8f6f6f201e_0_5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8f6f6f201e_0_5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Just a quick introduction on who we are. We are the Riverside County Department of Waste Resources</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Are there any questions? </a:t>
            </a:r>
          </a:p>
        </p:txBody>
      </p:sp>
    </p:spTree>
    <p:extLst>
      <p:ext uri="{BB962C8B-B14F-4D97-AF65-F5344CB8AC3E}">
        <p14:creationId xmlns:p14="http://schemas.microsoft.com/office/powerpoint/2010/main" val="14934221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a1249ffcf0_1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a1249ffcf0_1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Thank you so much for joining us, please stay connected with us! Here is our social media handles, and then of course if you ever have any questions call or email us. Have a great day everyone! </a:t>
            </a:r>
            <a:endParaRPr dirty="0"/>
          </a:p>
        </p:txBody>
      </p:sp>
    </p:spTree>
    <p:extLst>
      <p:ext uri="{BB962C8B-B14F-4D97-AF65-F5344CB8AC3E}">
        <p14:creationId xmlns:p14="http://schemas.microsoft.com/office/powerpoint/2010/main" val="1221989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a1249ffcf0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a1249ffcf0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So, who are we and why do we care about textile waste? Well, the Department of Waste Resources owns and operates the landfills, so what better way to start this presentation then by presenting a graph of the waste stream. You can see the big categories are Organics, paper and plastic. A lot of this material has potential to be diverted, and we work to educate our residents and businesses on how to execute that. </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a1249ffcf0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a1249ffcf0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For this presentation, we will be focusing on the “Other Materials” chunk of this pie. Of that “Other Material” 5.8% of that is textile waste. Sure, that might not seem like a lot, but that works out to be 17 million tons of textile waste. This is troubling because we continue to increase the number of textiles we send to the landfills each year. For reference, the EPA states that in 2000 that number was 9 million tons. Meaning in less than 20 years we have almost doubled our textile waste. </a:t>
            </a:r>
            <a:endParaRPr dirty="0"/>
          </a:p>
        </p:txBody>
      </p:sp>
    </p:spTree>
    <p:extLst>
      <p:ext uri="{BB962C8B-B14F-4D97-AF65-F5344CB8AC3E}">
        <p14:creationId xmlns:p14="http://schemas.microsoft.com/office/powerpoint/2010/main" val="2467113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9f2cce1ec4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9f2cce1ec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dirty="0"/>
              <a:t>So what exactly is the problem</a:t>
            </a:r>
            <a:r>
              <a:rPr lang="en-US" baseline="0" dirty="0"/>
              <a:t> with textile waste? Well t</a:t>
            </a:r>
            <a:r>
              <a:rPr lang="en-US" dirty="0"/>
              <a:t>extile waste</a:t>
            </a:r>
            <a:r>
              <a:rPr lang="en-US" baseline="0" dirty="0"/>
              <a:t> in our landfills has been increasing since the 1960s, this can be attributed to the shift in the way we bought clothing. Prior to industrialization and the birth of big department stores, people had to get their clothing custom made, so excess clothing wasn’t really an issue. For example, </a:t>
            </a:r>
            <a:r>
              <a:rPr lang="en-US" sz="1100" b="1" i="0" u="none" strike="noStrike" kern="1200" cap="none" dirty="0">
                <a:solidFill>
                  <a:schemeClr val="tx1"/>
                </a:solidFill>
                <a:effectLst/>
                <a:latin typeface="Arial"/>
                <a:ea typeface="Arial"/>
                <a:cs typeface="Arial"/>
                <a:sym typeface="Arial"/>
              </a:rPr>
              <a:t>Textile waste</a:t>
            </a:r>
            <a:r>
              <a:rPr lang="en-US" sz="1100" b="0" i="0" u="none" strike="noStrike" kern="1200" cap="none" dirty="0">
                <a:solidFill>
                  <a:schemeClr val="tx1"/>
                </a:solidFill>
                <a:effectLst/>
                <a:latin typeface="Arial"/>
                <a:ea typeface="Arial"/>
                <a:cs typeface="Arial"/>
                <a:sym typeface="Arial"/>
              </a:rPr>
              <a:t> totaled more than 1.7 million tons in 1960 and </a:t>
            </a:r>
            <a:r>
              <a:rPr lang="en-US" kern="1200" dirty="0">
                <a:solidFill>
                  <a:schemeClr val="tx1"/>
                </a:solidFill>
              </a:rPr>
              <a:t>is now at 17</a:t>
            </a:r>
            <a:r>
              <a:rPr lang="en-US" sz="1100" b="0" i="0" u="none" strike="noStrike" kern="1200" cap="none" dirty="0">
                <a:solidFill>
                  <a:schemeClr val="tx1"/>
                </a:solidFill>
                <a:effectLst/>
                <a:latin typeface="Arial"/>
                <a:ea typeface="Arial"/>
                <a:cs typeface="Arial"/>
                <a:sym typeface="Arial"/>
              </a:rPr>
              <a:t> million</a:t>
            </a:r>
            <a:r>
              <a:rPr lang="en-US" kern="1200" dirty="0">
                <a:solidFill>
                  <a:schemeClr val="tx1"/>
                </a:solidFill>
              </a:rPr>
              <a:t> tons and growing.  </a:t>
            </a:r>
            <a:endParaRPr lang="en-US" sz="1100" b="0" i="0" u="none" strike="noStrike" kern="1200" cap="none" dirty="0">
              <a:solidFill>
                <a:schemeClr val="tx1"/>
              </a:solidFill>
              <a:effectLst/>
              <a:latin typeface="Arial"/>
              <a:ea typeface="Arial"/>
              <a:cs typeface="Arial"/>
              <a:sym typeface="Arial"/>
            </a:endParaRPr>
          </a:p>
          <a:p>
            <a:pPr marL="158750" indent="0">
              <a:buNone/>
            </a:pPr>
            <a:endParaRPr lang="en-US" sz="1100" b="0" i="0" u="none" strike="noStrike" kern="1200" cap="none" dirty="0">
              <a:solidFill>
                <a:schemeClr val="tx1"/>
              </a:solidFill>
              <a:effectLst/>
              <a:latin typeface="Arial"/>
              <a:ea typeface="Arial"/>
              <a:cs typeface="Arial"/>
              <a:sym typeface="Arial"/>
            </a:endParaRPr>
          </a:p>
          <a:p>
            <a:pPr marL="158750" indent="0">
              <a:buNone/>
            </a:pPr>
            <a:r>
              <a:rPr lang="en-US" sz="1100" b="0" i="0" u="none" strike="noStrike" kern="1200" cap="none" dirty="0">
                <a:solidFill>
                  <a:schemeClr val="tx1"/>
                </a:solidFill>
                <a:effectLst/>
                <a:latin typeface="Arial"/>
                <a:ea typeface="Arial"/>
                <a:cs typeface="Arial"/>
                <a:sym typeface="Arial"/>
              </a:rPr>
              <a:t>You can’t</a:t>
            </a:r>
            <a:r>
              <a:rPr lang="en-US" sz="1100" b="0" i="0" u="none" strike="noStrike" kern="1200" cap="none" baseline="0" dirty="0">
                <a:solidFill>
                  <a:schemeClr val="tx1"/>
                </a:solidFill>
                <a:effectLst/>
                <a:latin typeface="Arial"/>
                <a:ea typeface="Arial"/>
                <a:cs typeface="Arial"/>
                <a:sym typeface="Arial"/>
              </a:rPr>
              <a:t> mention textile waste without mentioning fast fashion, so let’s dive a littler deeper into that. </a:t>
            </a:r>
            <a:endParaRPr lang="en-US" sz="1100" b="0" i="0" u="none" strike="noStrike" kern="1200" cap="none" dirty="0">
              <a:solidFill>
                <a:schemeClr val="tx1"/>
              </a:solidFill>
              <a:effectLst/>
              <a:latin typeface="Arial"/>
              <a:ea typeface="Arial"/>
              <a:cs typeface="Arial"/>
              <a:sym typeface="Arial"/>
            </a:endParaRPr>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a1249ffcf0_1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a1249ffcf0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What exactly</a:t>
            </a:r>
            <a:r>
              <a:rPr lang="en-US" baseline="0" dirty="0"/>
              <a:t> is fast fashion and why is it a problem? Well this picture is a great visual representations of that. I’m sure we can all think of several stores off the top of our head that look like that in your local mall, but let’s take a deeper look. </a:t>
            </a:r>
            <a:endParaRPr lang="en-US" dirty="0"/>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a1249ffcf0_1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a1249ffcf0_1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ClrTx/>
              <a:buSzTx/>
              <a:buNone/>
              <a:defRPr/>
            </a:pPr>
            <a:r>
              <a:rPr lang="en-US" dirty="0"/>
              <a:t>Here is the Oxford</a:t>
            </a:r>
            <a:r>
              <a:rPr lang="en-US" baseline="0" dirty="0"/>
              <a:t> Dictionary's definition of Fast Fashion: “inexpensive clothing produced rapidly by mass-market retailers in response to the latest trends”, but it’s a lot more complex than this. </a:t>
            </a:r>
            <a:r>
              <a:rPr lang="en-US" dirty="0"/>
              <a:t>The term fast fashion was actually coined</a:t>
            </a:r>
            <a:r>
              <a:rPr lang="en-US" baseline="0" dirty="0"/>
              <a:t> by the New York Times in 1990</a:t>
            </a:r>
            <a:r>
              <a:rPr lang="en-US" sz="1100" b="0" i="0" u="none" strike="noStrike" kern="1200" cap="none" dirty="0">
                <a:solidFill>
                  <a:schemeClr val="tx1"/>
                </a:solidFill>
                <a:effectLst/>
                <a:latin typeface="Arial"/>
                <a:ea typeface="Arial"/>
                <a:cs typeface="Arial"/>
                <a:sym typeface="Arial"/>
              </a:rPr>
              <a:t>s to describe Zara's mission to only take 15 days for a garment to go from the design stage to being sold in stores,</a:t>
            </a:r>
            <a:r>
              <a:rPr lang="en-US" sz="1100" b="0" i="0" u="none" strike="noStrike" kern="1200" cap="none" baseline="0" dirty="0">
                <a:solidFill>
                  <a:schemeClr val="tx1"/>
                </a:solidFill>
                <a:effectLst/>
                <a:latin typeface="Arial"/>
                <a:ea typeface="Arial"/>
                <a:cs typeface="Arial"/>
                <a:sym typeface="Arial"/>
              </a:rPr>
              <a:t> and that has become the standard for most major</a:t>
            </a:r>
            <a:r>
              <a:rPr lang="en-US" kern="1200" dirty="0">
                <a:solidFill>
                  <a:schemeClr val="tx1"/>
                </a:solidFill>
              </a:rPr>
              <a:t> fast</a:t>
            </a:r>
            <a:r>
              <a:rPr lang="en-US" sz="1100" b="0" i="0" u="none" strike="noStrike" kern="1200" cap="none" baseline="0" dirty="0">
                <a:solidFill>
                  <a:schemeClr val="tx1"/>
                </a:solidFill>
                <a:effectLst/>
                <a:latin typeface="Arial"/>
                <a:ea typeface="Arial"/>
                <a:cs typeface="Arial"/>
                <a:sym typeface="Arial"/>
              </a:rPr>
              <a:t> fashion brands today.</a:t>
            </a:r>
            <a:r>
              <a:rPr lang="en-US" kern="1200" dirty="0">
                <a:solidFill>
                  <a:schemeClr val="tx1"/>
                </a:solidFill>
              </a:rPr>
              <a:t> </a:t>
            </a:r>
            <a:endParaRPr lang="en-US" sz="1100" b="0" i="0" u="none" strike="noStrike" kern="1200" cap="none" baseline="0" dirty="0">
              <a:solidFill>
                <a:schemeClr val="tx1"/>
              </a:solidFill>
              <a:effectLst/>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a1249ffcf0_1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a1249ffcf0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Why is fast fashion a problem? Fast fashion has issues in every stage of the supply chain, and while I know this presentation is focused on textile waste, I want to briefly go over some of the larger umbrella issues to really understand how we got to where we are today. </a:t>
            </a:r>
          </a:p>
        </p:txBody>
      </p:sp>
    </p:spTree>
    <p:extLst>
      <p:ext uri="{BB962C8B-B14F-4D97-AF65-F5344CB8AC3E}">
        <p14:creationId xmlns:p14="http://schemas.microsoft.com/office/powerpoint/2010/main" val="2797490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893275" y="1589075"/>
            <a:ext cx="4460100" cy="15084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1"/>
              </a:buClr>
              <a:buSzPts val="4700"/>
              <a:buNone/>
              <a:defRPr sz="4700">
                <a:solidFill>
                  <a:schemeClr val="dk1"/>
                </a:solidFill>
              </a:defRPr>
            </a:lvl1pPr>
            <a:lvl2pPr lvl="1">
              <a:spcBef>
                <a:spcPts val="0"/>
              </a:spcBef>
              <a:spcAft>
                <a:spcPts val="0"/>
              </a:spcAft>
              <a:buClr>
                <a:schemeClr val="dk1"/>
              </a:buClr>
              <a:buSzPts val="6000"/>
              <a:buNone/>
              <a:defRPr sz="6000">
                <a:solidFill>
                  <a:schemeClr val="dk1"/>
                </a:solidFill>
              </a:defRPr>
            </a:lvl2pPr>
            <a:lvl3pPr lvl="2">
              <a:spcBef>
                <a:spcPts val="0"/>
              </a:spcBef>
              <a:spcAft>
                <a:spcPts val="0"/>
              </a:spcAft>
              <a:buClr>
                <a:schemeClr val="dk1"/>
              </a:buClr>
              <a:buSzPts val="6000"/>
              <a:buNone/>
              <a:defRPr sz="6000">
                <a:solidFill>
                  <a:schemeClr val="dk1"/>
                </a:solidFill>
              </a:defRPr>
            </a:lvl3pPr>
            <a:lvl4pPr lvl="3">
              <a:spcBef>
                <a:spcPts val="0"/>
              </a:spcBef>
              <a:spcAft>
                <a:spcPts val="0"/>
              </a:spcAft>
              <a:buClr>
                <a:schemeClr val="dk1"/>
              </a:buClr>
              <a:buSzPts val="6000"/>
              <a:buNone/>
              <a:defRPr sz="6000">
                <a:solidFill>
                  <a:schemeClr val="dk1"/>
                </a:solidFill>
              </a:defRPr>
            </a:lvl4pPr>
            <a:lvl5pPr lvl="4">
              <a:spcBef>
                <a:spcPts val="0"/>
              </a:spcBef>
              <a:spcAft>
                <a:spcPts val="0"/>
              </a:spcAft>
              <a:buClr>
                <a:schemeClr val="dk1"/>
              </a:buClr>
              <a:buSzPts val="6000"/>
              <a:buNone/>
              <a:defRPr sz="6000">
                <a:solidFill>
                  <a:schemeClr val="dk1"/>
                </a:solidFill>
              </a:defRPr>
            </a:lvl5pPr>
            <a:lvl6pPr lvl="5">
              <a:spcBef>
                <a:spcPts val="0"/>
              </a:spcBef>
              <a:spcAft>
                <a:spcPts val="0"/>
              </a:spcAft>
              <a:buClr>
                <a:schemeClr val="dk1"/>
              </a:buClr>
              <a:buSzPts val="6000"/>
              <a:buNone/>
              <a:defRPr sz="6000">
                <a:solidFill>
                  <a:schemeClr val="dk1"/>
                </a:solidFill>
              </a:defRPr>
            </a:lvl6pPr>
            <a:lvl7pPr lvl="6">
              <a:spcBef>
                <a:spcPts val="0"/>
              </a:spcBef>
              <a:spcAft>
                <a:spcPts val="0"/>
              </a:spcAft>
              <a:buClr>
                <a:schemeClr val="dk1"/>
              </a:buClr>
              <a:buSzPts val="6000"/>
              <a:buNone/>
              <a:defRPr sz="6000">
                <a:solidFill>
                  <a:schemeClr val="dk1"/>
                </a:solidFill>
              </a:defRPr>
            </a:lvl7pPr>
            <a:lvl8pPr lvl="7">
              <a:spcBef>
                <a:spcPts val="0"/>
              </a:spcBef>
              <a:spcAft>
                <a:spcPts val="0"/>
              </a:spcAft>
              <a:buClr>
                <a:schemeClr val="dk1"/>
              </a:buClr>
              <a:buSzPts val="6000"/>
              <a:buNone/>
              <a:defRPr sz="6000">
                <a:solidFill>
                  <a:schemeClr val="dk1"/>
                </a:solidFill>
              </a:defRPr>
            </a:lvl8pPr>
            <a:lvl9pPr lvl="8">
              <a:spcBef>
                <a:spcPts val="0"/>
              </a:spcBef>
              <a:spcAft>
                <a:spcPts val="0"/>
              </a:spcAft>
              <a:buClr>
                <a:schemeClr val="dk1"/>
              </a:buClr>
              <a:buSzPts val="6000"/>
              <a:buNone/>
              <a:defRPr sz="6000">
                <a:solidFill>
                  <a:schemeClr val="dk1"/>
                </a:solidFill>
              </a:defRPr>
            </a:lvl9pPr>
          </a:lstStyle>
          <a:p>
            <a:endParaRPr/>
          </a:p>
        </p:txBody>
      </p:sp>
      <p:sp>
        <p:nvSpPr>
          <p:cNvPr id="10" name="Google Shape;10;p2"/>
          <p:cNvSpPr txBox="1">
            <a:spLocks noGrp="1"/>
          </p:cNvSpPr>
          <p:nvPr>
            <p:ph type="subTitle" idx="1"/>
          </p:nvPr>
        </p:nvSpPr>
        <p:spPr>
          <a:xfrm>
            <a:off x="3893275" y="3544775"/>
            <a:ext cx="3829200" cy="24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2800"/>
              <a:buNone/>
              <a:defRPr sz="1400">
                <a:solidFill>
                  <a:schemeClr val="dk1"/>
                </a:solidFill>
              </a:defRPr>
            </a:lvl1pPr>
            <a:lvl2pPr lvl="1">
              <a:lnSpc>
                <a:spcPct val="100000"/>
              </a:lnSpc>
              <a:spcBef>
                <a:spcPts val="0"/>
              </a:spcBef>
              <a:spcAft>
                <a:spcPts val="0"/>
              </a:spcAft>
              <a:buClr>
                <a:schemeClr val="dk1"/>
              </a:buClr>
              <a:buSzPts val="2800"/>
              <a:buNone/>
              <a:defRPr sz="2800">
                <a:solidFill>
                  <a:schemeClr val="dk1"/>
                </a:solidFill>
              </a:defRPr>
            </a:lvl2pPr>
            <a:lvl3pPr lvl="2">
              <a:lnSpc>
                <a:spcPct val="100000"/>
              </a:lnSpc>
              <a:spcBef>
                <a:spcPts val="0"/>
              </a:spcBef>
              <a:spcAft>
                <a:spcPts val="0"/>
              </a:spcAft>
              <a:buClr>
                <a:schemeClr val="dk1"/>
              </a:buClr>
              <a:buSzPts val="2800"/>
              <a:buNone/>
              <a:defRPr sz="2800">
                <a:solidFill>
                  <a:schemeClr val="dk1"/>
                </a:solidFill>
              </a:defRPr>
            </a:lvl3pPr>
            <a:lvl4pPr lvl="3">
              <a:lnSpc>
                <a:spcPct val="100000"/>
              </a:lnSpc>
              <a:spcBef>
                <a:spcPts val="0"/>
              </a:spcBef>
              <a:spcAft>
                <a:spcPts val="0"/>
              </a:spcAft>
              <a:buClr>
                <a:schemeClr val="dk1"/>
              </a:buClr>
              <a:buSzPts val="2800"/>
              <a:buNone/>
              <a:defRPr sz="2800">
                <a:solidFill>
                  <a:schemeClr val="dk1"/>
                </a:solidFill>
              </a:defRPr>
            </a:lvl4pPr>
            <a:lvl5pPr lvl="4">
              <a:lnSpc>
                <a:spcPct val="100000"/>
              </a:lnSpc>
              <a:spcBef>
                <a:spcPts val="0"/>
              </a:spcBef>
              <a:spcAft>
                <a:spcPts val="0"/>
              </a:spcAft>
              <a:buClr>
                <a:schemeClr val="dk1"/>
              </a:buClr>
              <a:buSzPts val="2800"/>
              <a:buNone/>
              <a:defRPr sz="2800">
                <a:solidFill>
                  <a:schemeClr val="dk1"/>
                </a:solidFill>
              </a:defRPr>
            </a:lvl5pPr>
            <a:lvl6pPr lvl="5">
              <a:lnSpc>
                <a:spcPct val="100000"/>
              </a:lnSpc>
              <a:spcBef>
                <a:spcPts val="0"/>
              </a:spcBef>
              <a:spcAft>
                <a:spcPts val="0"/>
              </a:spcAft>
              <a:buClr>
                <a:schemeClr val="dk1"/>
              </a:buClr>
              <a:buSzPts val="2800"/>
              <a:buNone/>
              <a:defRPr sz="2800">
                <a:solidFill>
                  <a:schemeClr val="dk1"/>
                </a:solidFill>
              </a:defRPr>
            </a:lvl6pPr>
            <a:lvl7pPr lvl="6">
              <a:lnSpc>
                <a:spcPct val="100000"/>
              </a:lnSpc>
              <a:spcBef>
                <a:spcPts val="0"/>
              </a:spcBef>
              <a:spcAft>
                <a:spcPts val="0"/>
              </a:spcAft>
              <a:buClr>
                <a:schemeClr val="dk1"/>
              </a:buClr>
              <a:buSzPts val="2800"/>
              <a:buNone/>
              <a:defRPr sz="2800">
                <a:solidFill>
                  <a:schemeClr val="dk1"/>
                </a:solidFill>
              </a:defRPr>
            </a:lvl7pPr>
            <a:lvl8pPr lvl="7">
              <a:lnSpc>
                <a:spcPct val="100000"/>
              </a:lnSpc>
              <a:spcBef>
                <a:spcPts val="0"/>
              </a:spcBef>
              <a:spcAft>
                <a:spcPts val="0"/>
              </a:spcAft>
              <a:buClr>
                <a:schemeClr val="dk1"/>
              </a:buClr>
              <a:buSzPts val="2800"/>
              <a:buNone/>
              <a:defRPr sz="2800">
                <a:solidFill>
                  <a:schemeClr val="dk1"/>
                </a:solidFill>
              </a:defRPr>
            </a:lvl8pPr>
            <a:lvl9pPr lvl="8">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11" name="Google Shape;11;p2"/>
          <p:cNvSpPr/>
          <p:nvPr/>
        </p:nvSpPr>
        <p:spPr>
          <a:xfrm>
            <a:off x="0" y="3293925"/>
            <a:ext cx="9144000" cy="1877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accent3"/>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2">
  <p:cSld name="CUSTOM_21">
    <p:bg>
      <p:bgPr>
        <a:solidFill>
          <a:schemeClr val="lt1"/>
        </a:solidFill>
        <a:effectLst/>
      </p:bgPr>
    </p:bg>
    <p:spTree>
      <p:nvGrpSpPr>
        <p:cNvPr id="1" name="Shape 69"/>
        <p:cNvGrpSpPr/>
        <p:nvPr/>
      </p:nvGrpSpPr>
      <p:grpSpPr>
        <a:xfrm>
          <a:off x="0" y="0"/>
          <a:ext cx="0" cy="0"/>
          <a:chOff x="0" y="0"/>
          <a:chExt cx="0" cy="0"/>
        </a:xfrm>
      </p:grpSpPr>
      <p:sp>
        <p:nvSpPr>
          <p:cNvPr id="70" name="Google Shape;70;p15"/>
          <p:cNvSpPr txBox="1">
            <a:spLocks noGrp="1"/>
          </p:cNvSpPr>
          <p:nvPr>
            <p:ph type="body" idx="1"/>
          </p:nvPr>
        </p:nvSpPr>
        <p:spPr>
          <a:xfrm>
            <a:off x="713235" y="1848025"/>
            <a:ext cx="2547000" cy="7989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Char char="●"/>
              <a:defRPr>
                <a:solidFill>
                  <a:schemeClr val="dk1"/>
                </a:solidFill>
              </a:defRPr>
            </a:lvl1pPr>
            <a:lvl2pPr marL="914400" lvl="1" indent="-317500" rtl="0">
              <a:spcBef>
                <a:spcPts val="160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sp>
        <p:nvSpPr>
          <p:cNvPr id="71" name="Google Shape;71;p15"/>
          <p:cNvSpPr txBox="1">
            <a:spLocks noGrp="1"/>
          </p:cNvSpPr>
          <p:nvPr>
            <p:ph type="title"/>
          </p:nvPr>
        </p:nvSpPr>
        <p:spPr>
          <a:xfrm>
            <a:off x="713225" y="530725"/>
            <a:ext cx="5768100" cy="52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700"/>
              <a:buNone/>
              <a:defRPr sz="3000">
                <a:solidFill>
                  <a:schemeClr val="dk1"/>
                </a:solidFill>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a:endParaRPr/>
          </a:p>
        </p:txBody>
      </p:sp>
      <p:sp>
        <p:nvSpPr>
          <p:cNvPr id="72" name="Google Shape;72;p15"/>
          <p:cNvSpPr/>
          <p:nvPr/>
        </p:nvSpPr>
        <p:spPr>
          <a:xfrm>
            <a:off x="4382025" y="759325"/>
            <a:ext cx="4065900" cy="46752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3">
  <p:cSld name="CUSTOM_30">
    <p:bg>
      <p:bgPr>
        <a:solidFill>
          <a:schemeClr val="lt1"/>
        </a:solidFill>
        <a:effectLst/>
      </p:bgPr>
    </p:bg>
    <p:spTree>
      <p:nvGrpSpPr>
        <p:cNvPr id="1" name="Shape 81"/>
        <p:cNvGrpSpPr/>
        <p:nvPr/>
      </p:nvGrpSpPr>
      <p:grpSpPr>
        <a:xfrm>
          <a:off x="0" y="0"/>
          <a:ext cx="0" cy="0"/>
          <a:chOff x="0" y="0"/>
          <a:chExt cx="0" cy="0"/>
        </a:xfrm>
      </p:grpSpPr>
      <p:sp>
        <p:nvSpPr>
          <p:cNvPr id="82" name="Google Shape;82;p17"/>
          <p:cNvSpPr txBox="1">
            <a:spLocks noGrp="1"/>
          </p:cNvSpPr>
          <p:nvPr>
            <p:ph type="ctrTitle"/>
          </p:nvPr>
        </p:nvSpPr>
        <p:spPr>
          <a:xfrm>
            <a:off x="1690800" y="1412200"/>
            <a:ext cx="5762400" cy="1139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8000"/>
              <a:buNone/>
              <a:defRPr sz="8000">
                <a:solidFill>
                  <a:schemeClr val="dk1"/>
                </a:solidFill>
              </a:defRPr>
            </a:lvl1pPr>
            <a:lvl2pPr lvl="1" algn="ctr" rtl="0">
              <a:spcBef>
                <a:spcPts val="0"/>
              </a:spcBef>
              <a:spcAft>
                <a:spcPts val="0"/>
              </a:spcAft>
              <a:buClr>
                <a:schemeClr val="dk1"/>
              </a:buClr>
              <a:buSzPts val="8000"/>
              <a:buNone/>
              <a:defRPr sz="8000">
                <a:solidFill>
                  <a:schemeClr val="dk1"/>
                </a:solidFill>
              </a:defRPr>
            </a:lvl2pPr>
            <a:lvl3pPr lvl="2" algn="ctr" rtl="0">
              <a:spcBef>
                <a:spcPts val="0"/>
              </a:spcBef>
              <a:spcAft>
                <a:spcPts val="0"/>
              </a:spcAft>
              <a:buClr>
                <a:schemeClr val="dk1"/>
              </a:buClr>
              <a:buSzPts val="8000"/>
              <a:buNone/>
              <a:defRPr sz="8000">
                <a:solidFill>
                  <a:schemeClr val="dk1"/>
                </a:solidFill>
              </a:defRPr>
            </a:lvl3pPr>
            <a:lvl4pPr lvl="3" algn="ctr" rtl="0">
              <a:spcBef>
                <a:spcPts val="0"/>
              </a:spcBef>
              <a:spcAft>
                <a:spcPts val="0"/>
              </a:spcAft>
              <a:buClr>
                <a:schemeClr val="dk1"/>
              </a:buClr>
              <a:buSzPts val="8000"/>
              <a:buNone/>
              <a:defRPr sz="8000">
                <a:solidFill>
                  <a:schemeClr val="dk1"/>
                </a:solidFill>
              </a:defRPr>
            </a:lvl4pPr>
            <a:lvl5pPr lvl="4" algn="ctr" rtl="0">
              <a:spcBef>
                <a:spcPts val="0"/>
              </a:spcBef>
              <a:spcAft>
                <a:spcPts val="0"/>
              </a:spcAft>
              <a:buClr>
                <a:schemeClr val="dk1"/>
              </a:buClr>
              <a:buSzPts val="8000"/>
              <a:buNone/>
              <a:defRPr sz="8000">
                <a:solidFill>
                  <a:schemeClr val="dk1"/>
                </a:solidFill>
              </a:defRPr>
            </a:lvl5pPr>
            <a:lvl6pPr lvl="5" algn="ctr" rtl="0">
              <a:spcBef>
                <a:spcPts val="0"/>
              </a:spcBef>
              <a:spcAft>
                <a:spcPts val="0"/>
              </a:spcAft>
              <a:buClr>
                <a:schemeClr val="dk1"/>
              </a:buClr>
              <a:buSzPts val="8000"/>
              <a:buNone/>
              <a:defRPr sz="8000">
                <a:solidFill>
                  <a:schemeClr val="dk1"/>
                </a:solidFill>
              </a:defRPr>
            </a:lvl6pPr>
            <a:lvl7pPr lvl="6" algn="ctr" rtl="0">
              <a:spcBef>
                <a:spcPts val="0"/>
              </a:spcBef>
              <a:spcAft>
                <a:spcPts val="0"/>
              </a:spcAft>
              <a:buClr>
                <a:schemeClr val="dk1"/>
              </a:buClr>
              <a:buSzPts val="8000"/>
              <a:buNone/>
              <a:defRPr sz="8000">
                <a:solidFill>
                  <a:schemeClr val="dk1"/>
                </a:solidFill>
              </a:defRPr>
            </a:lvl7pPr>
            <a:lvl8pPr lvl="7" algn="ctr" rtl="0">
              <a:spcBef>
                <a:spcPts val="0"/>
              </a:spcBef>
              <a:spcAft>
                <a:spcPts val="0"/>
              </a:spcAft>
              <a:buClr>
                <a:schemeClr val="dk1"/>
              </a:buClr>
              <a:buSzPts val="8000"/>
              <a:buNone/>
              <a:defRPr sz="8000">
                <a:solidFill>
                  <a:schemeClr val="dk1"/>
                </a:solidFill>
              </a:defRPr>
            </a:lvl8pPr>
            <a:lvl9pPr lvl="8" algn="ctr" rtl="0">
              <a:spcBef>
                <a:spcPts val="0"/>
              </a:spcBef>
              <a:spcAft>
                <a:spcPts val="0"/>
              </a:spcAft>
              <a:buClr>
                <a:schemeClr val="dk1"/>
              </a:buClr>
              <a:buSzPts val="8000"/>
              <a:buNone/>
              <a:defRPr sz="8000">
                <a:solidFill>
                  <a:schemeClr val="dk1"/>
                </a:solidFill>
              </a:defRPr>
            </a:lvl9pPr>
          </a:lstStyle>
          <a:p>
            <a:endParaRPr/>
          </a:p>
        </p:txBody>
      </p:sp>
      <p:sp>
        <p:nvSpPr>
          <p:cNvPr id="83" name="Google Shape;83;p17"/>
          <p:cNvSpPr txBox="1">
            <a:spLocks noGrp="1"/>
          </p:cNvSpPr>
          <p:nvPr>
            <p:ph type="subTitle" idx="1"/>
          </p:nvPr>
        </p:nvSpPr>
        <p:spPr>
          <a:xfrm>
            <a:off x="2105100" y="2523638"/>
            <a:ext cx="4933800" cy="79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4" name="Google Shape;84;p17"/>
          <p:cNvSpPr/>
          <p:nvPr/>
        </p:nvSpPr>
        <p:spPr>
          <a:xfrm rot="5400000">
            <a:off x="4050300" y="-2295925"/>
            <a:ext cx="1043400" cy="5482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accent3"/>
              </a:solidFill>
            </a:endParaRPr>
          </a:p>
        </p:txBody>
      </p:sp>
      <p:sp>
        <p:nvSpPr>
          <p:cNvPr id="85" name="Google Shape;85;p17"/>
          <p:cNvSpPr/>
          <p:nvPr/>
        </p:nvSpPr>
        <p:spPr>
          <a:xfrm>
            <a:off x="-82775" y="467600"/>
            <a:ext cx="9356400" cy="41460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accent2"/>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1">
  <p:cSld name="CUSTOM_1_1">
    <p:bg>
      <p:bgPr>
        <a:solidFill>
          <a:schemeClr val="lt1"/>
        </a:solidFill>
        <a:effectLst/>
      </p:bgPr>
    </p:bg>
    <p:spTree>
      <p:nvGrpSpPr>
        <p:cNvPr id="1" name="Shape 86"/>
        <p:cNvGrpSpPr/>
        <p:nvPr/>
      </p:nvGrpSpPr>
      <p:grpSpPr>
        <a:xfrm>
          <a:off x="0" y="0"/>
          <a:ext cx="0" cy="0"/>
          <a:chOff x="0" y="0"/>
          <a:chExt cx="0" cy="0"/>
        </a:xfrm>
      </p:grpSpPr>
      <p:sp>
        <p:nvSpPr>
          <p:cNvPr id="87" name="Google Shape;87;p18"/>
          <p:cNvSpPr txBox="1">
            <a:spLocks noGrp="1"/>
          </p:cNvSpPr>
          <p:nvPr>
            <p:ph type="title"/>
          </p:nvPr>
        </p:nvSpPr>
        <p:spPr>
          <a:xfrm>
            <a:off x="1974300" y="530725"/>
            <a:ext cx="5195400" cy="528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700"/>
              <a:buNone/>
              <a:defRPr sz="3000">
                <a:solidFill>
                  <a:schemeClr val="dk1"/>
                </a:solidFill>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a:endParaRPr/>
          </a:p>
        </p:txBody>
      </p:sp>
      <p:sp>
        <p:nvSpPr>
          <p:cNvPr id="88" name="Google Shape;88;p18"/>
          <p:cNvSpPr txBox="1">
            <a:spLocks noGrp="1"/>
          </p:cNvSpPr>
          <p:nvPr>
            <p:ph type="title" idx="2"/>
          </p:nvPr>
        </p:nvSpPr>
        <p:spPr>
          <a:xfrm>
            <a:off x="1882875" y="1585275"/>
            <a:ext cx="1959300" cy="333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800"/>
              <a:buNone/>
              <a:defRPr sz="1800">
                <a:solidFill>
                  <a:schemeClr val="dk1"/>
                </a:solidFill>
              </a:defRPr>
            </a:lvl1pPr>
            <a:lvl2pPr lvl="1" algn="ctr" rtl="0">
              <a:spcBef>
                <a:spcPts val="0"/>
              </a:spcBef>
              <a:spcAft>
                <a:spcPts val="0"/>
              </a:spcAft>
              <a:buClr>
                <a:schemeClr val="dk1"/>
              </a:buClr>
              <a:buSzPts val="1800"/>
              <a:buNone/>
              <a:defRPr sz="1800">
                <a:solidFill>
                  <a:schemeClr val="dk1"/>
                </a:solidFill>
              </a:defRPr>
            </a:lvl2pPr>
            <a:lvl3pPr lvl="2" algn="ctr" rtl="0">
              <a:spcBef>
                <a:spcPts val="0"/>
              </a:spcBef>
              <a:spcAft>
                <a:spcPts val="0"/>
              </a:spcAft>
              <a:buClr>
                <a:schemeClr val="dk1"/>
              </a:buClr>
              <a:buSzPts val="1800"/>
              <a:buNone/>
              <a:defRPr sz="1800">
                <a:solidFill>
                  <a:schemeClr val="dk1"/>
                </a:solidFill>
              </a:defRPr>
            </a:lvl3pPr>
            <a:lvl4pPr lvl="3" algn="ctr" rtl="0">
              <a:spcBef>
                <a:spcPts val="0"/>
              </a:spcBef>
              <a:spcAft>
                <a:spcPts val="0"/>
              </a:spcAft>
              <a:buClr>
                <a:schemeClr val="dk1"/>
              </a:buClr>
              <a:buSzPts val="1800"/>
              <a:buNone/>
              <a:defRPr sz="1800">
                <a:solidFill>
                  <a:schemeClr val="dk1"/>
                </a:solidFill>
              </a:defRPr>
            </a:lvl4pPr>
            <a:lvl5pPr lvl="4" algn="ctr" rtl="0">
              <a:spcBef>
                <a:spcPts val="0"/>
              </a:spcBef>
              <a:spcAft>
                <a:spcPts val="0"/>
              </a:spcAft>
              <a:buClr>
                <a:schemeClr val="dk1"/>
              </a:buClr>
              <a:buSzPts val="1800"/>
              <a:buNone/>
              <a:defRPr sz="1800">
                <a:solidFill>
                  <a:schemeClr val="dk1"/>
                </a:solidFill>
              </a:defRPr>
            </a:lvl5pPr>
            <a:lvl6pPr lvl="5" algn="ctr" rtl="0">
              <a:spcBef>
                <a:spcPts val="0"/>
              </a:spcBef>
              <a:spcAft>
                <a:spcPts val="0"/>
              </a:spcAft>
              <a:buClr>
                <a:schemeClr val="dk1"/>
              </a:buClr>
              <a:buSzPts val="1800"/>
              <a:buNone/>
              <a:defRPr sz="1800">
                <a:solidFill>
                  <a:schemeClr val="dk1"/>
                </a:solidFill>
              </a:defRPr>
            </a:lvl6pPr>
            <a:lvl7pPr lvl="6" algn="ctr" rtl="0">
              <a:spcBef>
                <a:spcPts val="0"/>
              </a:spcBef>
              <a:spcAft>
                <a:spcPts val="0"/>
              </a:spcAft>
              <a:buClr>
                <a:schemeClr val="dk1"/>
              </a:buClr>
              <a:buSzPts val="1800"/>
              <a:buNone/>
              <a:defRPr sz="1800">
                <a:solidFill>
                  <a:schemeClr val="dk1"/>
                </a:solidFill>
              </a:defRPr>
            </a:lvl7pPr>
            <a:lvl8pPr lvl="7" algn="ctr" rtl="0">
              <a:spcBef>
                <a:spcPts val="0"/>
              </a:spcBef>
              <a:spcAft>
                <a:spcPts val="0"/>
              </a:spcAft>
              <a:buClr>
                <a:schemeClr val="dk1"/>
              </a:buClr>
              <a:buSzPts val="1800"/>
              <a:buNone/>
              <a:defRPr sz="1800">
                <a:solidFill>
                  <a:schemeClr val="dk1"/>
                </a:solidFill>
              </a:defRPr>
            </a:lvl8pPr>
            <a:lvl9pPr lvl="8" algn="ctr" rtl="0">
              <a:spcBef>
                <a:spcPts val="0"/>
              </a:spcBef>
              <a:spcAft>
                <a:spcPts val="0"/>
              </a:spcAft>
              <a:buClr>
                <a:schemeClr val="dk1"/>
              </a:buClr>
              <a:buSzPts val="1800"/>
              <a:buNone/>
              <a:defRPr sz="1800">
                <a:solidFill>
                  <a:schemeClr val="dk1"/>
                </a:solidFill>
              </a:defRPr>
            </a:lvl9pPr>
          </a:lstStyle>
          <a:p>
            <a:endParaRPr/>
          </a:p>
        </p:txBody>
      </p:sp>
      <p:sp>
        <p:nvSpPr>
          <p:cNvPr id="89" name="Google Shape;89;p18"/>
          <p:cNvSpPr txBox="1">
            <a:spLocks noGrp="1"/>
          </p:cNvSpPr>
          <p:nvPr>
            <p:ph type="subTitle" idx="1"/>
          </p:nvPr>
        </p:nvSpPr>
        <p:spPr>
          <a:xfrm>
            <a:off x="1496175" y="1852711"/>
            <a:ext cx="2732700" cy="20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90" name="Google Shape;90;p18"/>
          <p:cNvSpPr txBox="1">
            <a:spLocks noGrp="1"/>
          </p:cNvSpPr>
          <p:nvPr>
            <p:ph type="title" idx="3"/>
          </p:nvPr>
        </p:nvSpPr>
        <p:spPr>
          <a:xfrm>
            <a:off x="1882875" y="3096975"/>
            <a:ext cx="1959300" cy="333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800"/>
              <a:buNone/>
              <a:defRPr sz="1800">
                <a:solidFill>
                  <a:schemeClr val="dk1"/>
                </a:solidFill>
              </a:defRPr>
            </a:lvl1pPr>
            <a:lvl2pPr lvl="1" algn="ctr" rtl="0">
              <a:spcBef>
                <a:spcPts val="0"/>
              </a:spcBef>
              <a:spcAft>
                <a:spcPts val="0"/>
              </a:spcAft>
              <a:buClr>
                <a:schemeClr val="dk1"/>
              </a:buClr>
              <a:buSzPts val="1800"/>
              <a:buNone/>
              <a:defRPr sz="1800">
                <a:solidFill>
                  <a:schemeClr val="dk1"/>
                </a:solidFill>
              </a:defRPr>
            </a:lvl2pPr>
            <a:lvl3pPr lvl="2" algn="ctr" rtl="0">
              <a:spcBef>
                <a:spcPts val="0"/>
              </a:spcBef>
              <a:spcAft>
                <a:spcPts val="0"/>
              </a:spcAft>
              <a:buClr>
                <a:schemeClr val="dk1"/>
              </a:buClr>
              <a:buSzPts val="1800"/>
              <a:buNone/>
              <a:defRPr sz="1800">
                <a:solidFill>
                  <a:schemeClr val="dk1"/>
                </a:solidFill>
              </a:defRPr>
            </a:lvl3pPr>
            <a:lvl4pPr lvl="3" algn="ctr" rtl="0">
              <a:spcBef>
                <a:spcPts val="0"/>
              </a:spcBef>
              <a:spcAft>
                <a:spcPts val="0"/>
              </a:spcAft>
              <a:buClr>
                <a:schemeClr val="dk1"/>
              </a:buClr>
              <a:buSzPts val="1800"/>
              <a:buNone/>
              <a:defRPr sz="1800">
                <a:solidFill>
                  <a:schemeClr val="dk1"/>
                </a:solidFill>
              </a:defRPr>
            </a:lvl4pPr>
            <a:lvl5pPr lvl="4" algn="ctr" rtl="0">
              <a:spcBef>
                <a:spcPts val="0"/>
              </a:spcBef>
              <a:spcAft>
                <a:spcPts val="0"/>
              </a:spcAft>
              <a:buClr>
                <a:schemeClr val="dk1"/>
              </a:buClr>
              <a:buSzPts val="1800"/>
              <a:buNone/>
              <a:defRPr sz="1800">
                <a:solidFill>
                  <a:schemeClr val="dk1"/>
                </a:solidFill>
              </a:defRPr>
            </a:lvl5pPr>
            <a:lvl6pPr lvl="5" algn="ctr" rtl="0">
              <a:spcBef>
                <a:spcPts val="0"/>
              </a:spcBef>
              <a:spcAft>
                <a:spcPts val="0"/>
              </a:spcAft>
              <a:buClr>
                <a:schemeClr val="dk1"/>
              </a:buClr>
              <a:buSzPts val="1800"/>
              <a:buNone/>
              <a:defRPr sz="1800">
                <a:solidFill>
                  <a:schemeClr val="dk1"/>
                </a:solidFill>
              </a:defRPr>
            </a:lvl6pPr>
            <a:lvl7pPr lvl="6" algn="ctr" rtl="0">
              <a:spcBef>
                <a:spcPts val="0"/>
              </a:spcBef>
              <a:spcAft>
                <a:spcPts val="0"/>
              </a:spcAft>
              <a:buClr>
                <a:schemeClr val="dk1"/>
              </a:buClr>
              <a:buSzPts val="1800"/>
              <a:buNone/>
              <a:defRPr sz="1800">
                <a:solidFill>
                  <a:schemeClr val="dk1"/>
                </a:solidFill>
              </a:defRPr>
            </a:lvl7pPr>
            <a:lvl8pPr lvl="7" algn="ctr" rtl="0">
              <a:spcBef>
                <a:spcPts val="0"/>
              </a:spcBef>
              <a:spcAft>
                <a:spcPts val="0"/>
              </a:spcAft>
              <a:buClr>
                <a:schemeClr val="dk1"/>
              </a:buClr>
              <a:buSzPts val="1800"/>
              <a:buNone/>
              <a:defRPr sz="1800">
                <a:solidFill>
                  <a:schemeClr val="dk1"/>
                </a:solidFill>
              </a:defRPr>
            </a:lvl8pPr>
            <a:lvl9pPr lvl="8" algn="ctr" rtl="0">
              <a:spcBef>
                <a:spcPts val="0"/>
              </a:spcBef>
              <a:spcAft>
                <a:spcPts val="0"/>
              </a:spcAft>
              <a:buClr>
                <a:schemeClr val="dk1"/>
              </a:buClr>
              <a:buSzPts val="1800"/>
              <a:buNone/>
              <a:defRPr sz="1800">
                <a:solidFill>
                  <a:schemeClr val="dk1"/>
                </a:solidFill>
              </a:defRPr>
            </a:lvl9pPr>
          </a:lstStyle>
          <a:p>
            <a:endParaRPr/>
          </a:p>
        </p:txBody>
      </p:sp>
      <p:sp>
        <p:nvSpPr>
          <p:cNvPr id="91" name="Google Shape;91;p18"/>
          <p:cNvSpPr txBox="1">
            <a:spLocks noGrp="1"/>
          </p:cNvSpPr>
          <p:nvPr>
            <p:ph type="subTitle" idx="4"/>
          </p:nvPr>
        </p:nvSpPr>
        <p:spPr>
          <a:xfrm>
            <a:off x="1496175" y="3371347"/>
            <a:ext cx="2732700" cy="20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92" name="Google Shape;92;p18"/>
          <p:cNvSpPr txBox="1">
            <a:spLocks noGrp="1"/>
          </p:cNvSpPr>
          <p:nvPr>
            <p:ph type="title" idx="5"/>
          </p:nvPr>
        </p:nvSpPr>
        <p:spPr>
          <a:xfrm>
            <a:off x="5301846" y="1585275"/>
            <a:ext cx="1959300" cy="333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800"/>
              <a:buNone/>
              <a:defRPr sz="1800">
                <a:solidFill>
                  <a:schemeClr val="dk1"/>
                </a:solidFill>
              </a:defRPr>
            </a:lvl1pPr>
            <a:lvl2pPr lvl="1" algn="ctr" rtl="0">
              <a:spcBef>
                <a:spcPts val="0"/>
              </a:spcBef>
              <a:spcAft>
                <a:spcPts val="0"/>
              </a:spcAft>
              <a:buClr>
                <a:schemeClr val="dk1"/>
              </a:buClr>
              <a:buSzPts val="1800"/>
              <a:buNone/>
              <a:defRPr sz="1800">
                <a:solidFill>
                  <a:schemeClr val="dk1"/>
                </a:solidFill>
              </a:defRPr>
            </a:lvl2pPr>
            <a:lvl3pPr lvl="2" algn="ctr" rtl="0">
              <a:spcBef>
                <a:spcPts val="0"/>
              </a:spcBef>
              <a:spcAft>
                <a:spcPts val="0"/>
              </a:spcAft>
              <a:buClr>
                <a:schemeClr val="dk1"/>
              </a:buClr>
              <a:buSzPts val="1800"/>
              <a:buNone/>
              <a:defRPr sz="1800">
                <a:solidFill>
                  <a:schemeClr val="dk1"/>
                </a:solidFill>
              </a:defRPr>
            </a:lvl3pPr>
            <a:lvl4pPr lvl="3" algn="ctr" rtl="0">
              <a:spcBef>
                <a:spcPts val="0"/>
              </a:spcBef>
              <a:spcAft>
                <a:spcPts val="0"/>
              </a:spcAft>
              <a:buClr>
                <a:schemeClr val="dk1"/>
              </a:buClr>
              <a:buSzPts val="1800"/>
              <a:buNone/>
              <a:defRPr sz="1800">
                <a:solidFill>
                  <a:schemeClr val="dk1"/>
                </a:solidFill>
              </a:defRPr>
            </a:lvl4pPr>
            <a:lvl5pPr lvl="4" algn="ctr" rtl="0">
              <a:spcBef>
                <a:spcPts val="0"/>
              </a:spcBef>
              <a:spcAft>
                <a:spcPts val="0"/>
              </a:spcAft>
              <a:buClr>
                <a:schemeClr val="dk1"/>
              </a:buClr>
              <a:buSzPts val="1800"/>
              <a:buNone/>
              <a:defRPr sz="1800">
                <a:solidFill>
                  <a:schemeClr val="dk1"/>
                </a:solidFill>
              </a:defRPr>
            </a:lvl5pPr>
            <a:lvl6pPr lvl="5" algn="ctr" rtl="0">
              <a:spcBef>
                <a:spcPts val="0"/>
              </a:spcBef>
              <a:spcAft>
                <a:spcPts val="0"/>
              </a:spcAft>
              <a:buClr>
                <a:schemeClr val="dk1"/>
              </a:buClr>
              <a:buSzPts val="1800"/>
              <a:buNone/>
              <a:defRPr sz="1800">
                <a:solidFill>
                  <a:schemeClr val="dk1"/>
                </a:solidFill>
              </a:defRPr>
            </a:lvl6pPr>
            <a:lvl7pPr lvl="6" algn="ctr" rtl="0">
              <a:spcBef>
                <a:spcPts val="0"/>
              </a:spcBef>
              <a:spcAft>
                <a:spcPts val="0"/>
              </a:spcAft>
              <a:buClr>
                <a:schemeClr val="dk1"/>
              </a:buClr>
              <a:buSzPts val="1800"/>
              <a:buNone/>
              <a:defRPr sz="1800">
                <a:solidFill>
                  <a:schemeClr val="dk1"/>
                </a:solidFill>
              </a:defRPr>
            </a:lvl7pPr>
            <a:lvl8pPr lvl="7" algn="ctr" rtl="0">
              <a:spcBef>
                <a:spcPts val="0"/>
              </a:spcBef>
              <a:spcAft>
                <a:spcPts val="0"/>
              </a:spcAft>
              <a:buClr>
                <a:schemeClr val="dk1"/>
              </a:buClr>
              <a:buSzPts val="1800"/>
              <a:buNone/>
              <a:defRPr sz="1800">
                <a:solidFill>
                  <a:schemeClr val="dk1"/>
                </a:solidFill>
              </a:defRPr>
            </a:lvl8pPr>
            <a:lvl9pPr lvl="8" algn="ctr" rtl="0">
              <a:spcBef>
                <a:spcPts val="0"/>
              </a:spcBef>
              <a:spcAft>
                <a:spcPts val="0"/>
              </a:spcAft>
              <a:buClr>
                <a:schemeClr val="dk1"/>
              </a:buClr>
              <a:buSzPts val="1800"/>
              <a:buNone/>
              <a:defRPr sz="1800">
                <a:solidFill>
                  <a:schemeClr val="dk1"/>
                </a:solidFill>
              </a:defRPr>
            </a:lvl9pPr>
          </a:lstStyle>
          <a:p>
            <a:endParaRPr/>
          </a:p>
        </p:txBody>
      </p:sp>
      <p:sp>
        <p:nvSpPr>
          <p:cNvPr id="93" name="Google Shape;93;p18"/>
          <p:cNvSpPr txBox="1">
            <a:spLocks noGrp="1"/>
          </p:cNvSpPr>
          <p:nvPr>
            <p:ph type="subTitle" idx="6"/>
          </p:nvPr>
        </p:nvSpPr>
        <p:spPr>
          <a:xfrm>
            <a:off x="4915146" y="1852711"/>
            <a:ext cx="2732700" cy="20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94" name="Google Shape;94;p18"/>
          <p:cNvSpPr txBox="1">
            <a:spLocks noGrp="1"/>
          </p:cNvSpPr>
          <p:nvPr>
            <p:ph type="title" idx="7"/>
          </p:nvPr>
        </p:nvSpPr>
        <p:spPr>
          <a:xfrm>
            <a:off x="5301846" y="3097125"/>
            <a:ext cx="1959300" cy="333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800"/>
              <a:buNone/>
              <a:defRPr sz="1800">
                <a:solidFill>
                  <a:schemeClr val="dk1"/>
                </a:solidFill>
              </a:defRPr>
            </a:lvl1pPr>
            <a:lvl2pPr lvl="1" algn="ctr" rtl="0">
              <a:spcBef>
                <a:spcPts val="0"/>
              </a:spcBef>
              <a:spcAft>
                <a:spcPts val="0"/>
              </a:spcAft>
              <a:buClr>
                <a:schemeClr val="dk1"/>
              </a:buClr>
              <a:buSzPts val="1800"/>
              <a:buNone/>
              <a:defRPr sz="1800">
                <a:solidFill>
                  <a:schemeClr val="dk1"/>
                </a:solidFill>
              </a:defRPr>
            </a:lvl2pPr>
            <a:lvl3pPr lvl="2" algn="ctr" rtl="0">
              <a:spcBef>
                <a:spcPts val="0"/>
              </a:spcBef>
              <a:spcAft>
                <a:spcPts val="0"/>
              </a:spcAft>
              <a:buClr>
                <a:schemeClr val="dk1"/>
              </a:buClr>
              <a:buSzPts val="1800"/>
              <a:buNone/>
              <a:defRPr sz="1800">
                <a:solidFill>
                  <a:schemeClr val="dk1"/>
                </a:solidFill>
              </a:defRPr>
            </a:lvl3pPr>
            <a:lvl4pPr lvl="3" algn="ctr" rtl="0">
              <a:spcBef>
                <a:spcPts val="0"/>
              </a:spcBef>
              <a:spcAft>
                <a:spcPts val="0"/>
              </a:spcAft>
              <a:buClr>
                <a:schemeClr val="dk1"/>
              </a:buClr>
              <a:buSzPts val="1800"/>
              <a:buNone/>
              <a:defRPr sz="1800">
                <a:solidFill>
                  <a:schemeClr val="dk1"/>
                </a:solidFill>
              </a:defRPr>
            </a:lvl4pPr>
            <a:lvl5pPr lvl="4" algn="ctr" rtl="0">
              <a:spcBef>
                <a:spcPts val="0"/>
              </a:spcBef>
              <a:spcAft>
                <a:spcPts val="0"/>
              </a:spcAft>
              <a:buClr>
                <a:schemeClr val="dk1"/>
              </a:buClr>
              <a:buSzPts val="1800"/>
              <a:buNone/>
              <a:defRPr sz="1800">
                <a:solidFill>
                  <a:schemeClr val="dk1"/>
                </a:solidFill>
              </a:defRPr>
            </a:lvl5pPr>
            <a:lvl6pPr lvl="5" algn="ctr" rtl="0">
              <a:spcBef>
                <a:spcPts val="0"/>
              </a:spcBef>
              <a:spcAft>
                <a:spcPts val="0"/>
              </a:spcAft>
              <a:buClr>
                <a:schemeClr val="dk1"/>
              </a:buClr>
              <a:buSzPts val="1800"/>
              <a:buNone/>
              <a:defRPr sz="1800">
                <a:solidFill>
                  <a:schemeClr val="dk1"/>
                </a:solidFill>
              </a:defRPr>
            </a:lvl6pPr>
            <a:lvl7pPr lvl="6" algn="ctr" rtl="0">
              <a:spcBef>
                <a:spcPts val="0"/>
              </a:spcBef>
              <a:spcAft>
                <a:spcPts val="0"/>
              </a:spcAft>
              <a:buClr>
                <a:schemeClr val="dk1"/>
              </a:buClr>
              <a:buSzPts val="1800"/>
              <a:buNone/>
              <a:defRPr sz="1800">
                <a:solidFill>
                  <a:schemeClr val="dk1"/>
                </a:solidFill>
              </a:defRPr>
            </a:lvl7pPr>
            <a:lvl8pPr lvl="7" algn="ctr" rtl="0">
              <a:spcBef>
                <a:spcPts val="0"/>
              </a:spcBef>
              <a:spcAft>
                <a:spcPts val="0"/>
              </a:spcAft>
              <a:buClr>
                <a:schemeClr val="dk1"/>
              </a:buClr>
              <a:buSzPts val="1800"/>
              <a:buNone/>
              <a:defRPr sz="1800">
                <a:solidFill>
                  <a:schemeClr val="dk1"/>
                </a:solidFill>
              </a:defRPr>
            </a:lvl8pPr>
            <a:lvl9pPr lvl="8" algn="ctr" rtl="0">
              <a:spcBef>
                <a:spcPts val="0"/>
              </a:spcBef>
              <a:spcAft>
                <a:spcPts val="0"/>
              </a:spcAft>
              <a:buClr>
                <a:schemeClr val="dk1"/>
              </a:buClr>
              <a:buSzPts val="1800"/>
              <a:buNone/>
              <a:defRPr sz="1800">
                <a:solidFill>
                  <a:schemeClr val="dk1"/>
                </a:solidFill>
              </a:defRPr>
            </a:lvl9pPr>
          </a:lstStyle>
          <a:p>
            <a:endParaRPr/>
          </a:p>
        </p:txBody>
      </p:sp>
      <p:sp>
        <p:nvSpPr>
          <p:cNvPr id="95" name="Google Shape;95;p18"/>
          <p:cNvSpPr txBox="1">
            <a:spLocks noGrp="1"/>
          </p:cNvSpPr>
          <p:nvPr>
            <p:ph type="subTitle" idx="8"/>
          </p:nvPr>
        </p:nvSpPr>
        <p:spPr>
          <a:xfrm>
            <a:off x="4915146" y="3370902"/>
            <a:ext cx="2732700" cy="20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96" name="Google Shape;96;p18"/>
          <p:cNvSpPr/>
          <p:nvPr/>
        </p:nvSpPr>
        <p:spPr>
          <a:xfrm rot="5400000">
            <a:off x="-1202025" y="3496000"/>
            <a:ext cx="2762400" cy="590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accent3"/>
              </a:solidFill>
            </a:endParaRPr>
          </a:p>
        </p:txBody>
      </p:sp>
      <p:sp>
        <p:nvSpPr>
          <p:cNvPr id="97" name="Google Shape;97;p18"/>
          <p:cNvSpPr/>
          <p:nvPr/>
        </p:nvSpPr>
        <p:spPr>
          <a:xfrm>
            <a:off x="-20775" y="-790250"/>
            <a:ext cx="8839200" cy="56388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CUSTOM_26">
    <p:bg>
      <p:bgPr>
        <a:solidFill>
          <a:schemeClr val="lt1"/>
        </a:solidFill>
        <a:effectLst/>
      </p:bgPr>
    </p:bg>
    <p:spTree>
      <p:nvGrpSpPr>
        <p:cNvPr id="1" name="Shape 98"/>
        <p:cNvGrpSpPr/>
        <p:nvPr/>
      </p:nvGrpSpPr>
      <p:grpSpPr>
        <a:xfrm>
          <a:off x="0" y="0"/>
          <a:ext cx="0" cy="0"/>
          <a:chOff x="0" y="0"/>
          <a:chExt cx="0" cy="0"/>
        </a:xfrm>
      </p:grpSpPr>
      <p:sp>
        <p:nvSpPr>
          <p:cNvPr id="99" name="Google Shape;99;p19"/>
          <p:cNvSpPr/>
          <p:nvPr/>
        </p:nvSpPr>
        <p:spPr>
          <a:xfrm>
            <a:off x="-344625" y="2965550"/>
            <a:ext cx="9982200" cy="23784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 name="Google Shape;100;p19"/>
          <p:cNvSpPr/>
          <p:nvPr/>
        </p:nvSpPr>
        <p:spPr>
          <a:xfrm rot="5400000">
            <a:off x="5037075" y="1553300"/>
            <a:ext cx="2378400" cy="29043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accent3"/>
              </a:solidFill>
            </a:endParaRPr>
          </a:p>
        </p:txBody>
      </p:sp>
      <p:sp>
        <p:nvSpPr>
          <p:cNvPr id="101" name="Google Shape;101;p19"/>
          <p:cNvSpPr/>
          <p:nvPr/>
        </p:nvSpPr>
        <p:spPr>
          <a:xfrm rot="5400000">
            <a:off x="1728525" y="1553300"/>
            <a:ext cx="2378400" cy="2904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accent3"/>
              </a:solidFill>
            </a:endParaRPr>
          </a:p>
        </p:txBody>
      </p:sp>
      <p:sp>
        <p:nvSpPr>
          <p:cNvPr id="102" name="Google Shape;102;p19"/>
          <p:cNvSpPr txBox="1">
            <a:spLocks noGrp="1"/>
          </p:cNvSpPr>
          <p:nvPr>
            <p:ph type="title"/>
          </p:nvPr>
        </p:nvSpPr>
        <p:spPr>
          <a:xfrm>
            <a:off x="922250" y="530725"/>
            <a:ext cx="5195400" cy="52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700"/>
              <a:buNone/>
              <a:defRPr sz="3000">
                <a:solidFill>
                  <a:schemeClr val="dk1"/>
                </a:solidFill>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a:endParaRPr/>
          </a:p>
        </p:txBody>
      </p:sp>
      <p:sp>
        <p:nvSpPr>
          <p:cNvPr id="103" name="Google Shape;103;p19"/>
          <p:cNvSpPr txBox="1">
            <a:spLocks noGrp="1"/>
          </p:cNvSpPr>
          <p:nvPr>
            <p:ph type="subTitle" idx="1"/>
          </p:nvPr>
        </p:nvSpPr>
        <p:spPr>
          <a:xfrm>
            <a:off x="1560838" y="3204050"/>
            <a:ext cx="2743200" cy="990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04" name="Google Shape;104;p19"/>
          <p:cNvSpPr txBox="1">
            <a:spLocks noGrp="1"/>
          </p:cNvSpPr>
          <p:nvPr>
            <p:ph type="subTitle" idx="2"/>
          </p:nvPr>
        </p:nvSpPr>
        <p:spPr>
          <a:xfrm>
            <a:off x="4839962" y="3204050"/>
            <a:ext cx="2743200" cy="990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05" name="Google Shape;105;p19"/>
          <p:cNvSpPr txBox="1">
            <a:spLocks noGrp="1"/>
          </p:cNvSpPr>
          <p:nvPr>
            <p:ph type="title" idx="3"/>
          </p:nvPr>
        </p:nvSpPr>
        <p:spPr>
          <a:xfrm>
            <a:off x="1865338" y="2943450"/>
            <a:ext cx="2134200" cy="308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800"/>
              <a:buNone/>
              <a:defRPr sz="1800">
                <a:solidFill>
                  <a:schemeClr val="dk1"/>
                </a:solidFill>
              </a:defRPr>
            </a:lvl1pPr>
            <a:lvl2pPr lvl="1" algn="ctr" rtl="0">
              <a:spcBef>
                <a:spcPts val="0"/>
              </a:spcBef>
              <a:spcAft>
                <a:spcPts val="0"/>
              </a:spcAft>
              <a:buClr>
                <a:schemeClr val="dk1"/>
              </a:buClr>
              <a:buSzPts val="1800"/>
              <a:buNone/>
              <a:defRPr sz="1800">
                <a:solidFill>
                  <a:schemeClr val="dk1"/>
                </a:solidFill>
              </a:defRPr>
            </a:lvl2pPr>
            <a:lvl3pPr lvl="2" algn="ctr" rtl="0">
              <a:spcBef>
                <a:spcPts val="0"/>
              </a:spcBef>
              <a:spcAft>
                <a:spcPts val="0"/>
              </a:spcAft>
              <a:buClr>
                <a:schemeClr val="dk1"/>
              </a:buClr>
              <a:buSzPts val="1800"/>
              <a:buNone/>
              <a:defRPr sz="1800">
                <a:solidFill>
                  <a:schemeClr val="dk1"/>
                </a:solidFill>
              </a:defRPr>
            </a:lvl3pPr>
            <a:lvl4pPr lvl="3" algn="ctr" rtl="0">
              <a:spcBef>
                <a:spcPts val="0"/>
              </a:spcBef>
              <a:spcAft>
                <a:spcPts val="0"/>
              </a:spcAft>
              <a:buClr>
                <a:schemeClr val="dk1"/>
              </a:buClr>
              <a:buSzPts val="1800"/>
              <a:buNone/>
              <a:defRPr sz="1800">
                <a:solidFill>
                  <a:schemeClr val="dk1"/>
                </a:solidFill>
              </a:defRPr>
            </a:lvl4pPr>
            <a:lvl5pPr lvl="4" algn="ctr" rtl="0">
              <a:spcBef>
                <a:spcPts val="0"/>
              </a:spcBef>
              <a:spcAft>
                <a:spcPts val="0"/>
              </a:spcAft>
              <a:buClr>
                <a:schemeClr val="dk1"/>
              </a:buClr>
              <a:buSzPts val="1800"/>
              <a:buNone/>
              <a:defRPr sz="1800">
                <a:solidFill>
                  <a:schemeClr val="dk1"/>
                </a:solidFill>
              </a:defRPr>
            </a:lvl5pPr>
            <a:lvl6pPr lvl="5" algn="ctr" rtl="0">
              <a:spcBef>
                <a:spcPts val="0"/>
              </a:spcBef>
              <a:spcAft>
                <a:spcPts val="0"/>
              </a:spcAft>
              <a:buClr>
                <a:schemeClr val="dk1"/>
              </a:buClr>
              <a:buSzPts val="1800"/>
              <a:buNone/>
              <a:defRPr sz="1800">
                <a:solidFill>
                  <a:schemeClr val="dk1"/>
                </a:solidFill>
              </a:defRPr>
            </a:lvl6pPr>
            <a:lvl7pPr lvl="6" algn="ctr" rtl="0">
              <a:spcBef>
                <a:spcPts val="0"/>
              </a:spcBef>
              <a:spcAft>
                <a:spcPts val="0"/>
              </a:spcAft>
              <a:buClr>
                <a:schemeClr val="dk1"/>
              </a:buClr>
              <a:buSzPts val="1800"/>
              <a:buNone/>
              <a:defRPr sz="1800">
                <a:solidFill>
                  <a:schemeClr val="dk1"/>
                </a:solidFill>
              </a:defRPr>
            </a:lvl7pPr>
            <a:lvl8pPr lvl="7" algn="ctr" rtl="0">
              <a:spcBef>
                <a:spcPts val="0"/>
              </a:spcBef>
              <a:spcAft>
                <a:spcPts val="0"/>
              </a:spcAft>
              <a:buClr>
                <a:schemeClr val="dk1"/>
              </a:buClr>
              <a:buSzPts val="1800"/>
              <a:buNone/>
              <a:defRPr sz="1800">
                <a:solidFill>
                  <a:schemeClr val="dk1"/>
                </a:solidFill>
              </a:defRPr>
            </a:lvl8pPr>
            <a:lvl9pPr lvl="8" algn="ctr" rtl="0">
              <a:spcBef>
                <a:spcPts val="0"/>
              </a:spcBef>
              <a:spcAft>
                <a:spcPts val="0"/>
              </a:spcAft>
              <a:buClr>
                <a:schemeClr val="dk1"/>
              </a:buClr>
              <a:buSzPts val="1800"/>
              <a:buNone/>
              <a:defRPr sz="1800">
                <a:solidFill>
                  <a:schemeClr val="dk1"/>
                </a:solidFill>
              </a:defRPr>
            </a:lvl9pPr>
          </a:lstStyle>
          <a:p>
            <a:endParaRPr/>
          </a:p>
        </p:txBody>
      </p:sp>
      <p:sp>
        <p:nvSpPr>
          <p:cNvPr id="106" name="Google Shape;106;p19"/>
          <p:cNvSpPr txBox="1">
            <a:spLocks noGrp="1"/>
          </p:cNvSpPr>
          <p:nvPr>
            <p:ph type="title" idx="4"/>
          </p:nvPr>
        </p:nvSpPr>
        <p:spPr>
          <a:xfrm>
            <a:off x="5144462" y="2943450"/>
            <a:ext cx="2134200" cy="308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800"/>
              <a:buNone/>
              <a:defRPr sz="1800">
                <a:solidFill>
                  <a:schemeClr val="dk1"/>
                </a:solidFill>
              </a:defRPr>
            </a:lvl1pPr>
            <a:lvl2pPr lvl="1" algn="ctr" rtl="0">
              <a:spcBef>
                <a:spcPts val="0"/>
              </a:spcBef>
              <a:spcAft>
                <a:spcPts val="0"/>
              </a:spcAft>
              <a:buClr>
                <a:schemeClr val="dk1"/>
              </a:buClr>
              <a:buSzPts val="1800"/>
              <a:buNone/>
              <a:defRPr sz="1800">
                <a:solidFill>
                  <a:schemeClr val="dk1"/>
                </a:solidFill>
              </a:defRPr>
            </a:lvl2pPr>
            <a:lvl3pPr lvl="2" algn="ctr" rtl="0">
              <a:spcBef>
                <a:spcPts val="0"/>
              </a:spcBef>
              <a:spcAft>
                <a:spcPts val="0"/>
              </a:spcAft>
              <a:buClr>
                <a:schemeClr val="dk1"/>
              </a:buClr>
              <a:buSzPts val="1800"/>
              <a:buNone/>
              <a:defRPr sz="1800">
                <a:solidFill>
                  <a:schemeClr val="dk1"/>
                </a:solidFill>
              </a:defRPr>
            </a:lvl3pPr>
            <a:lvl4pPr lvl="3" algn="ctr" rtl="0">
              <a:spcBef>
                <a:spcPts val="0"/>
              </a:spcBef>
              <a:spcAft>
                <a:spcPts val="0"/>
              </a:spcAft>
              <a:buClr>
                <a:schemeClr val="dk1"/>
              </a:buClr>
              <a:buSzPts val="1800"/>
              <a:buNone/>
              <a:defRPr sz="1800">
                <a:solidFill>
                  <a:schemeClr val="dk1"/>
                </a:solidFill>
              </a:defRPr>
            </a:lvl4pPr>
            <a:lvl5pPr lvl="4" algn="ctr" rtl="0">
              <a:spcBef>
                <a:spcPts val="0"/>
              </a:spcBef>
              <a:spcAft>
                <a:spcPts val="0"/>
              </a:spcAft>
              <a:buClr>
                <a:schemeClr val="dk1"/>
              </a:buClr>
              <a:buSzPts val="1800"/>
              <a:buNone/>
              <a:defRPr sz="1800">
                <a:solidFill>
                  <a:schemeClr val="dk1"/>
                </a:solidFill>
              </a:defRPr>
            </a:lvl5pPr>
            <a:lvl6pPr lvl="5" algn="ctr" rtl="0">
              <a:spcBef>
                <a:spcPts val="0"/>
              </a:spcBef>
              <a:spcAft>
                <a:spcPts val="0"/>
              </a:spcAft>
              <a:buClr>
                <a:schemeClr val="dk1"/>
              </a:buClr>
              <a:buSzPts val="1800"/>
              <a:buNone/>
              <a:defRPr sz="1800">
                <a:solidFill>
                  <a:schemeClr val="dk1"/>
                </a:solidFill>
              </a:defRPr>
            </a:lvl6pPr>
            <a:lvl7pPr lvl="6" algn="ctr" rtl="0">
              <a:spcBef>
                <a:spcPts val="0"/>
              </a:spcBef>
              <a:spcAft>
                <a:spcPts val="0"/>
              </a:spcAft>
              <a:buClr>
                <a:schemeClr val="dk1"/>
              </a:buClr>
              <a:buSzPts val="1800"/>
              <a:buNone/>
              <a:defRPr sz="1800">
                <a:solidFill>
                  <a:schemeClr val="dk1"/>
                </a:solidFill>
              </a:defRPr>
            </a:lvl7pPr>
            <a:lvl8pPr lvl="7" algn="ctr" rtl="0">
              <a:spcBef>
                <a:spcPts val="0"/>
              </a:spcBef>
              <a:spcAft>
                <a:spcPts val="0"/>
              </a:spcAft>
              <a:buClr>
                <a:schemeClr val="dk1"/>
              </a:buClr>
              <a:buSzPts val="1800"/>
              <a:buNone/>
              <a:defRPr sz="1800">
                <a:solidFill>
                  <a:schemeClr val="dk1"/>
                </a:solidFill>
              </a:defRPr>
            </a:lvl8pPr>
            <a:lvl9pPr lvl="8" algn="ctr" rtl="0">
              <a:spcBef>
                <a:spcPts val="0"/>
              </a:spcBef>
              <a:spcAft>
                <a:spcPts val="0"/>
              </a:spcAft>
              <a:buClr>
                <a:schemeClr val="dk1"/>
              </a:buClr>
              <a:buSzPts val="1800"/>
              <a:buNone/>
              <a:defRPr sz="1800">
                <a:solidFill>
                  <a:schemeClr val="dk1"/>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2">
  <p:cSld name="CUSTOM_27">
    <p:bg>
      <p:bgPr>
        <a:solidFill>
          <a:schemeClr val="lt1"/>
        </a:solidFill>
        <a:effectLst/>
      </p:bgPr>
    </p:bg>
    <p:spTree>
      <p:nvGrpSpPr>
        <p:cNvPr id="1" name="Shape 107"/>
        <p:cNvGrpSpPr/>
        <p:nvPr/>
      </p:nvGrpSpPr>
      <p:grpSpPr>
        <a:xfrm>
          <a:off x="0" y="0"/>
          <a:ext cx="0" cy="0"/>
          <a:chOff x="0" y="0"/>
          <a:chExt cx="0" cy="0"/>
        </a:xfrm>
      </p:grpSpPr>
      <p:sp>
        <p:nvSpPr>
          <p:cNvPr id="108" name="Google Shape;108;p20"/>
          <p:cNvSpPr/>
          <p:nvPr/>
        </p:nvSpPr>
        <p:spPr>
          <a:xfrm>
            <a:off x="0" y="1856675"/>
            <a:ext cx="9144000" cy="2258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accent3"/>
              </a:solidFill>
            </a:endParaRPr>
          </a:p>
        </p:txBody>
      </p:sp>
      <p:sp>
        <p:nvSpPr>
          <p:cNvPr id="109" name="Google Shape;109;p20"/>
          <p:cNvSpPr txBox="1">
            <a:spLocks noGrp="1"/>
          </p:cNvSpPr>
          <p:nvPr>
            <p:ph type="title"/>
          </p:nvPr>
        </p:nvSpPr>
        <p:spPr>
          <a:xfrm>
            <a:off x="1223325" y="2791059"/>
            <a:ext cx="1658700" cy="308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800"/>
              <a:buNone/>
              <a:defRPr sz="1800">
                <a:solidFill>
                  <a:schemeClr val="dk1"/>
                </a:solidFill>
              </a:defRPr>
            </a:lvl1pPr>
            <a:lvl2pPr lvl="1" algn="ctr" rtl="0">
              <a:spcBef>
                <a:spcPts val="0"/>
              </a:spcBef>
              <a:spcAft>
                <a:spcPts val="0"/>
              </a:spcAft>
              <a:buClr>
                <a:schemeClr val="dk1"/>
              </a:buClr>
              <a:buSzPts val="1800"/>
              <a:buNone/>
              <a:defRPr sz="1800">
                <a:solidFill>
                  <a:schemeClr val="dk1"/>
                </a:solidFill>
              </a:defRPr>
            </a:lvl2pPr>
            <a:lvl3pPr lvl="2" algn="ctr" rtl="0">
              <a:spcBef>
                <a:spcPts val="0"/>
              </a:spcBef>
              <a:spcAft>
                <a:spcPts val="0"/>
              </a:spcAft>
              <a:buClr>
                <a:schemeClr val="dk1"/>
              </a:buClr>
              <a:buSzPts val="1800"/>
              <a:buNone/>
              <a:defRPr sz="1800">
                <a:solidFill>
                  <a:schemeClr val="dk1"/>
                </a:solidFill>
              </a:defRPr>
            </a:lvl3pPr>
            <a:lvl4pPr lvl="3" algn="ctr" rtl="0">
              <a:spcBef>
                <a:spcPts val="0"/>
              </a:spcBef>
              <a:spcAft>
                <a:spcPts val="0"/>
              </a:spcAft>
              <a:buClr>
                <a:schemeClr val="dk1"/>
              </a:buClr>
              <a:buSzPts val="1800"/>
              <a:buNone/>
              <a:defRPr sz="1800">
                <a:solidFill>
                  <a:schemeClr val="dk1"/>
                </a:solidFill>
              </a:defRPr>
            </a:lvl4pPr>
            <a:lvl5pPr lvl="4" algn="ctr" rtl="0">
              <a:spcBef>
                <a:spcPts val="0"/>
              </a:spcBef>
              <a:spcAft>
                <a:spcPts val="0"/>
              </a:spcAft>
              <a:buClr>
                <a:schemeClr val="dk1"/>
              </a:buClr>
              <a:buSzPts val="1800"/>
              <a:buNone/>
              <a:defRPr sz="1800">
                <a:solidFill>
                  <a:schemeClr val="dk1"/>
                </a:solidFill>
              </a:defRPr>
            </a:lvl5pPr>
            <a:lvl6pPr lvl="5" algn="ctr" rtl="0">
              <a:spcBef>
                <a:spcPts val="0"/>
              </a:spcBef>
              <a:spcAft>
                <a:spcPts val="0"/>
              </a:spcAft>
              <a:buClr>
                <a:schemeClr val="dk1"/>
              </a:buClr>
              <a:buSzPts val="1800"/>
              <a:buNone/>
              <a:defRPr sz="1800">
                <a:solidFill>
                  <a:schemeClr val="dk1"/>
                </a:solidFill>
              </a:defRPr>
            </a:lvl6pPr>
            <a:lvl7pPr lvl="6" algn="ctr" rtl="0">
              <a:spcBef>
                <a:spcPts val="0"/>
              </a:spcBef>
              <a:spcAft>
                <a:spcPts val="0"/>
              </a:spcAft>
              <a:buClr>
                <a:schemeClr val="dk1"/>
              </a:buClr>
              <a:buSzPts val="1800"/>
              <a:buNone/>
              <a:defRPr sz="1800">
                <a:solidFill>
                  <a:schemeClr val="dk1"/>
                </a:solidFill>
              </a:defRPr>
            </a:lvl7pPr>
            <a:lvl8pPr lvl="7" algn="ctr" rtl="0">
              <a:spcBef>
                <a:spcPts val="0"/>
              </a:spcBef>
              <a:spcAft>
                <a:spcPts val="0"/>
              </a:spcAft>
              <a:buClr>
                <a:schemeClr val="dk1"/>
              </a:buClr>
              <a:buSzPts val="1800"/>
              <a:buNone/>
              <a:defRPr sz="1800">
                <a:solidFill>
                  <a:schemeClr val="dk1"/>
                </a:solidFill>
              </a:defRPr>
            </a:lvl8pPr>
            <a:lvl9pPr lvl="8" algn="ctr" rtl="0">
              <a:spcBef>
                <a:spcPts val="0"/>
              </a:spcBef>
              <a:spcAft>
                <a:spcPts val="0"/>
              </a:spcAft>
              <a:buClr>
                <a:schemeClr val="dk1"/>
              </a:buClr>
              <a:buSzPts val="1800"/>
              <a:buNone/>
              <a:defRPr sz="1800">
                <a:solidFill>
                  <a:schemeClr val="dk1"/>
                </a:solidFill>
              </a:defRPr>
            </a:lvl9pPr>
          </a:lstStyle>
          <a:p>
            <a:endParaRPr/>
          </a:p>
        </p:txBody>
      </p:sp>
      <p:sp>
        <p:nvSpPr>
          <p:cNvPr id="110" name="Google Shape;110;p20"/>
          <p:cNvSpPr txBox="1">
            <a:spLocks noGrp="1"/>
          </p:cNvSpPr>
          <p:nvPr>
            <p:ph type="subTitle" idx="1"/>
          </p:nvPr>
        </p:nvSpPr>
        <p:spPr>
          <a:xfrm>
            <a:off x="856875" y="3049800"/>
            <a:ext cx="2391600" cy="30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1" name="Google Shape;111;p20"/>
          <p:cNvSpPr txBox="1">
            <a:spLocks noGrp="1"/>
          </p:cNvSpPr>
          <p:nvPr>
            <p:ph type="title" idx="2"/>
          </p:nvPr>
        </p:nvSpPr>
        <p:spPr>
          <a:xfrm>
            <a:off x="6261975" y="2791059"/>
            <a:ext cx="1658700" cy="308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800"/>
              <a:buNone/>
              <a:defRPr sz="1800">
                <a:solidFill>
                  <a:schemeClr val="dk1"/>
                </a:solidFill>
              </a:defRPr>
            </a:lvl1pPr>
            <a:lvl2pPr lvl="1" algn="ctr" rtl="0">
              <a:spcBef>
                <a:spcPts val="0"/>
              </a:spcBef>
              <a:spcAft>
                <a:spcPts val="0"/>
              </a:spcAft>
              <a:buClr>
                <a:schemeClr val="dk1"/>
              </a:buClr>
              <a:buSzPts val="1800"/>
              <a:buNone/>
              <a:defRPr sz="1800">
                <a:solidFill>
                  <a:schemeClr val="dk1"/>
                </a:solidFill>
              </a:defRPr>
            </a:lvl2pPr>
            <a:lvl3pPr lvl="2" algn="ctr" rtl="0">
              <a:spcBef>
                <a:spcPts val="0"/>
              </a:spcBef>
              <a:spcAft>
                <a:spcPts val="0"/>
              </a:spcAft>
              <a:buClr>
                <a:schemeClr val="dk1"/>
              </a:buClr>
              <a:buSzPts val="1800"/>
              <a:buNone/>
              <a:defRPr sz="1800">
                <a:solidFill>
                  <a:schemeClr val="dk1"/>
                </a:solidFill>
              </a:defRPr>
            </a:lvl3pPr>
            <a:lvl4pPr lvl="3" algn="ctr" rtl="0">
              <a:spcBef>
                <a:spcPts val="0"/>
              </a:spcBef>
              <a:spcAft>
                <a:spcPts val="0"/>
              </a:spcAft>
              <a:buClr>
                <a:schemeClr val="dk1"/>
              </a:buClr>
              <a:buSzPts val="1800"/>
              <a:buNone/>
              <a:defRPr sz="1800">
                <a:solidFill>
                  <a:schemeClr val="dk1"/>
                </a:solidFill>
              </a:defRPr>
            </a:lvl4pPr>
            <a:lvl5pPr lvl="4" algn="ctr" rtl="0">
              <a:spcBef>
                <a:spcPts val="0"/>
              </a:spcBef>
              <a:spcAft>
                <a:spcPts val="0"/>
              </a:spcAft>
              <a:buClr>
                <a:schemeClr val="dk1"/>
              </a:buClr>
              <a:buSzPts val="1800"/>
              <a:buNone/>
              <a:defRPr sz="1800">
                <a:solidFill>
                  <a:schemeClr val="dk1"/>
                </a:solidFill>
              </a:defRPr>
            </a:lvl5pPr>
            <a:lvl6pPr lvl="5" algn="ctr" rtl="0">
              <a:spcBef>
                <a:spcPts val="0"/>
              </a:spcBef>
              <a:spcAft>
                <a:spcPts val="0"/>
              </a:spcAft>
              <a:buClr>
                <a:schemeClr val="dk1"/>
              </a:buClr>
              <a:buSzPts val="1800"/>
              <a:buNone/>
              <a:defRPr sz="1800">
                <a:solidFill>
                  <a:schemeClr val="dk1"/>
                </a:solidFill>
              </a:defRPr>
            </a:lvl6pPr>
            <a:lvl7pPr lvl="6" algn="ctr" rtl="0">
              <a:spcBef>
                <a:spcPts val="0"/>
              </a:spcBef>
              <a:spcAft>
                <a:spcPts val="0"/>
              </a:spcAft>
              <a:buClr>
                <a:schemeClr val="dk1"/>
              </a:buClr>
              <a:buSzPts val="1800"/>
              <a:buNone/>
              <a:defRPr sz="1800">
                <a:solidFill>
                  <a:schemeClr val="dk1"/>
                </a:solidFill>
              </a:defRPr>
            </a:lvl7pPr>
            <a:lvl8pPr lvl="7" algn="ctr" rtl="0">
              <a:spcBef>
                <a:spcPts val="0"/>
              </a:spcBef>
              <a:spcAft>
                <a:spcPts val="0"/>
              </a:spcAft>
              <a:buClr>
                <a:schemeClr val="dk1"/>
              </a:buClr>
              <a:buSzPts val="1800"/>
              <a:buNone/>
              <a:defRPr sz="1800">
                <a:solidFill>
                  <a:schemeClr val="dk1"/>
                </a:solidFill>
              </a:defRPr>
            </a:lvl8pPr>
            <a:lvl9pPr lvl="8" algn="ctr" rtl="0">
              <a:spcBef>
                <a:spcPts val="0"/>
              </a:spcBef>
              <a:spcAft>
                <a:spcPts val="0"/>
              </a:spcAft>
              <a:buClr>
                <a:schemeClr val="dk1"/>
              </a:buClr>
              <a:buSzPts val="1800"/>
              <a:buNone/>
              <a:defRPr sz="1800">
                <a:solidFill>
                  <a:schemeClr val="dk1"/>
                </a:solidFill>
              </a:defRPr>
            </a:lvl9pPr>
          </a:lstStyle>
          <a:p>
            <a:endParaRPr/>
          </a:p>
        </p:txBody>
      </p:sp>
      <p:sp>
        <p:nvSpPr>
          <p:cNvPr id="112" name="Google Shape;112;p20"/>
          <p:cNvSpPr txBox="1">
            <a:spLocks noGrp="1"/>
          </p:cNvSpPr>
          <p:nvPr>
            <p:ph type="subTitle" idx="3"/>
          </p:nvPr>
        </p:nvSpPr>
        <p:spPr>
          <a:xfrm>
            <a:off x="5895525" y="3049800"/>
            <a:ext cx="2391600" cy="30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3" name="Google Shape;113;p20"/>
          <p:cNvSpPr txBox="1">
            <a:spLocks noGrp="1"/>
          </p:cNvSpPr>
          <p:nvPr>
            <p:ph type="title" idx="4"/>
          </p:nvPr>
        </p:nvSpPr>
        <p:spPr>
          <a:xfrm>
            <a:off x="3752400" y="2791059"/>
            <a:ext cx="1658700" cy="308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800"/>
              <a:buNone/>
              <a:defRPr sz="1800">
                <a:solidFill>
                  <a:schemeClr val="dk1"/>
                </a:solidFill>
              </a:defRPr>
            </a:lvl1pPr>
            <a:lvl2pPr lvl="1" algn="ctr" rtl="0">
              <a:spcBef>
                <a:spcPts val="0"/>
              </a:spcBef>
              <a:spcAft>
                <a:spcPts val="0"/>
              </a:spcAft>
              <a:buClr>
                <a:schemeClr val="dk1"/>
              </a:buClr>
              <a:buSzPts val="1800"/>
              <a:buNone/>
              <a:defRPr sz="1800">
                <a:solidFill>
                  <a:schemeClr val="dk1"/>
                </a:solidFill>
              </a:defRPr>
            </a:lvl2pPr>
            <a:lvl3pPr lvl="2" algn="ctr" rtl="0">
              <a:spcBef>
                <a:spcPts val="0"/>
              </a:spcBef>
              <a:spcAft>
                <a:spcPts val="0"/>
              </a:spcAft>
              <a:buClr>
                <a:schemeClr val="dk1"/>
              </a:buClr>
              <a:buSzPts val="1800"/>
              <a:buNone/>
              <a:defRPr sz="1800">
                <a:solidFill>
                  <a:schemeClr val="dk1"/>
                </a:solidFill>
              </a:defRPr>
            </a:lvl3pPr>
            <a:lvl4pPr lvl="3" algn="ctr" rtl="0">
              <a:spcBef>
                <a:spcPts val="0"/>
              </a:spcBef>
              <a:spcAft>
                <a:spcPts val="0"/>
              </a:spcAft>
              <a:buClr>
                <a:schemeClr val="dk1"/>
              </a:buClr>
              <a:buSzPts val="1800"/>
              <a:buNone/>
              <a:defRPr sz="1800">
                <a:solidFill>
                  <a:schemeClr val="dk1"/>
                </a:solidFill>
              </a:defRPr>
            </a:lvl4pPr>
            <a:lvl5pPr lvl="4" algn="ctr" rtl="0">
              <a:spcBef>
                <a:spcPts val="0"/>
              </a:spcBef>
              <a:spcAft>
                <a:spcPts val="0"/>
              </a:spcAft>
              <a:buClr>
                <a:schemeClr val="dk1"/>
              </a:buClr>
              <a:buSzPts val="1800"/>
              <a:buNone/>
              <a:defRPr sz="1800">
                <a:solidFill>
                  <a:schemeClr val="dk1"/>
                </a:solidFill>
              </a:defRPr>
            </a:lvl5pPr>
            <a:lvl6pPr lvl="5" algn="ctr" rtl="0">
              <a:spcBef>
                <a:spcPts val="0"/>
              </a:spcBef>
              <a:spcAft>
                <a:spcPts val="0"/>
              </a:spcAft>
              <a:buClr>
                <a:schemeClr val="dk1"/>
              </a:buClr>
              <a:buSzPts val="1800"/>
              <a:buNone/>
              <a:defRPr sz="1800">
                <a:solidFill>
                  <a:schemeClr val="dk1"/>
                </a:solidFill>
              </a:defRPr>
            </a:lvl6pPr>
            <a:lvl7pPr lvl="6" algn="ctr" rtl="0">
              <a:spcBef>
                <a:spcPts val="0"/>
              </a:spcBef>
              <a:spcAft>
                <a:spcPts val="0"/>
              </a:spcAft>
              <a:buClr>
                <a:schemeClr val="dk1"/>
              </a:buClr>
              <a:buSzPts val="1800"/>
              <a:buNone/>
              <a:defRPr sz="1800">
                <a:solidFill>
                  <a:schemeClr val="dk1"/>
                </a:solidFill>
              </a:defRPr>
            </a:lvl7pPr>
            <a:lvl8pPr lvl="7" algn="ctr" rtl="0">
              <a:spcBef>
                <a:spcPts val="0"/>
              </a:spcBef>
              <a:spcAft>
                <a:spcPts val="0"/>
              </a:spcAft>
              <a:buClr>
                <a:schemeClr val="dk1"/>
              </a:buClr>
              <a:buSzPts val="1800"/>
              <a:buNone/>
              <a:defRPr sz="1800">
                <a:solidFill>
                  <a:schemeClr val="dk1"/>
                </a:solidFill>
              </a:defRPr>
            </a:lvl8pPr>
            <a:lvl9pPr lvl="8" algn="ctr" rtl="0">
              <a:spcBef>
                <a:spcPts val="0"/>
              </a:spcBef>
              <a:spcAft>
                <a:spcPts val="0"/>
              </a:spcAft>
              <a:buClr>
                <a:schemeClr val="dk1"/>
              </a:buClr>
              <a:buSzPts val="1800"/>
              <a:buNone/>
              <a:defRPr sz="1800">
                <a:solidFill>
                  <a:schemeClr val="dk1"/>
                </a:solidFill>
              </a:defRPr>
            </a:lvl9pPr>
          </a:lstStyle>
          <a:p>
            <a:endParaRPr/>
          </a:p>
        </p:txBody>
      </p:sp>
      <p:sp>
        <p:nvSpPr>
          <p:cNvPr id="114" name="Google Shape;114;p20"/>
          <p:cNvSpPr txBox="1">
            <a:spLocks noGrp="1"/>
          </p:cNvSpPr>
          <p:nvPr>
            <p:ph type="subTitle" idx="5"/>
          </p:nvPr>
        </p:nvSpPr>
        <p:spPr>
          <a:xfrm>
            <a:off x="3385950" y="3049800"/>
            <a:ext cx="2391600" cy="30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5" name="Google Shape;115;p20"/>
          <p:cNvSpPr txBox="1">
            <a:spLocks noGrp="1"/>
          </p:cNvSpPr>
          <p:nvPr>
            <p:ph type="title" idx="6"/>
          </p:nvPr>
        </p:nvSpPr>
        <p:spPr>
          <a:xfrm>
            <a:off x="1687950" y="530725"/>
            <a:ext cx="5768100" cy="528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700"/>
              <a:buNone/>
              <a:defRPr sz="3000">
                <a:solidFill>
                  <a:schemeClr val="dk1"/>
                </a:solidFill>
              </a:defRPr>
            </a:lvl1pPr>
            <a:lvl2pPr lvl="1" algn="ctr" rtl="0">
              <a:spcBef>
                <a:spcPts val="0"/>
              </a:spcBef>
              <a:spcAft>
                <a:spcPts val="0"/>
              </a:spcAft>
              <a:buClr>
                <a:schemeClr val="dk1"/>
              </a:buClr>
              <a:buSzPts val="3000"/>
              <a:buNone/>
              <a:defRPr>
                <a:solidFill>
                  <a:schemeClr val="dk1"/>
                </a:solidFill>
              </a:defRPr>
            </a:lvl2pPr>
            <a:lvl3pPr lvl="2" algn="ctr" rtl="0">
              <a:spcBef>
                <a:spcPts val="0"/>
              </a:spcBef>
              <a:spcAft>
                <a:spcPts val="0"/>
              </a:spcAft>
              <a:buClr>
                <a:schemeClr val="dk1"/>
              </a:buClr>
              <a:buSzPts val="3000"/>
              <a:buNone/>
              <a:defRPr>
                <a:solidFill>
                  <a:schemeClr val="dk1"/>
                </a:solidFill>
              </a:defRPr>
            </a:lvl3pPr>
            <a:lvl4pPr lvl="3" algn="ctr" rtl="0">
              <a:spcBef>
                <a:spcPts val="0"/>
              </a:spcBef>
              <a:spcAft>
                <a:spcPts val="0"/>
              </a:spcAft>
              <a:buClr>
                <a:schemeClr val="dk1"/>
              </a:buClr>
              <a:buSzPts val="3000"/>
              <a:buNone/>
              <a:defRPr>
                <a:solidFill>
                  <a:schemeClr val="dk1"/>
                </a:solidFill>
              </a:defRPr>
            </a:lvl4pPr>
            <a:lvl5pPr lvl="4" algn="ctr" rtl="0">
              <a:spcBef>
                <a:spcPts val="0"/>
              </a:spcBef>
              <a:spcAft>
                <a:spcPts val="0"/>
              </a:spcAft>
              <a:buClr>
                <a:schemeClr val="dk1"/>
              </a:buClr>
              <a:buSzPts val="3000"/>
              <a:buNone/>
              <a:defRPr>
                <a:solidFill>
                  <a:schemeClr val="dk1"/>
                </a:solidFill>
              </a:defRPr>
            </a:lvl5pPr>
            <a:lvl6pPr lvl="5" algn="ctr" rtl="0">
              <a:spcBef>
                <a:spcPts val="0"/>
              </a:spcBef>
              <a:spcAft>
                <a:spcPts val="0"/>
              </a:spcAft>
              <a:buClr>
                <a:schemeClr val="dk1"/>
              </a:buClr>
              <a:buSzPts val="3000"/>
              <a:buNone/>
              <a:defRPr>
                <a:solidFill>
                  <a:schemeClr val="dk1"/>
                </a:solidFill>
              </a:defRPr>
            </a:lvl6pPr>
            <a:lvl7pPr lvl="6" algn="ctr" rtl="0">
              <a:spcBef>
                <a:spcPts val="0"/>
              </a:spcBef>
              <a:spcAft>
                <a:spcPts val="0"/>
              </a:spcAft>
              <a:buClr>
                <a:schemeClr val="dk1"/>
              </a:buClr>
              <a:buSzPts val="3000"/>
              <a:buNone/>
              <a:defRPr>
                <a:solidFill>
                  <a:schemeClr val="dk1"/>
                </a:solidFill>
              </a:defRPr>
            </a:lvl7pPr>
            <a:lvl8pPr lvl="7" algn="ctr" rtl="0">
              <a:spcBef>
                <a:spcPts val="0"/>
              </a:spcBef>
              <a:spcAft>
                <a:spcPts val="0"/>
              </a:spcAft>
              <a:buClr>
                <a:schemeClr val="dk1"/>
              </a:buClr>
              <a:buSzPts val="3000"/>
              <a:buNone/>
              <a:defRPr>
                <a:solidFill>
                  <a:schemeClr val="dk1"/>
                </a:solidFill>
              </a:defRPr>
            </a:lvl8pPr>
            <a:lvl9pPr lvl="8" algn="ctr" rtl="0">
              <a:spcBef>
                <a:spcPts val="0"/>
              </a:spcBef>
              <a:spcAft>
                <a:spcPts val="0"/>
              </a:spcAft>
              <a:buClr>
                <a:schemeClr val="dk1"/>
              </a:buClr>
              <a:buSzPts val="3000"/>
              <a:buNone/>
              <a:defRPr>
                <a:solidFill>
                  <a:schemeClr val="dk1"/>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4">
  <p:cSld name="CUSTOM_28">
    <p:bg>
      <p:bgPr>
        <a:solidFill>
          <a:schemeClr val="lt1"/>
        </a:solidFill>
        <a:effectLst/>
      </p:bgPr>
    </p:bg>
    <p:spTree>
      <p:nvGrpSpPr>
        <p:cNvPr id="1" name="Shape 116"/>
        <p:cNvGrpSpPr/>
        <p:nvPr/>
      </p:nvGrpSpPr>
      <p:grpSpPr>
        <a:xfrm>
          <a:off x="0" y="0"/>
          <a:ext cx="0" cy="0"/>
          <a:chOff x="0" y="0"/>
          <a:chExt cx="0" cy="0"/>
        </a:xfrm>
      </p:grpSpPr>
      <p:sp>
        <p:nvSpPr>
          <p:cNvPr id="117" name="Google Shape;117;p21"/>
          <p:cNvSpPr/>
          <p:nvPr/>
        </p:nvSpPr>
        <p:spPr>
          <a:xfrm>
            <a:off x="-133350" y="2474175"/>
            <a:ext cx="9391500" cy="2669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 name="Google Shape;118;p21"/>
          <p:cNvSpPr txBox="1">
            <a:spLocks noGrp="1"/>
          </p:cNvSpPr>
          <p:nvPr>
            <p:ph type="body" idx="1"/>
          </p:nvPr>
        </p:nvSpPr>
        <p:spPr>
          <a:xfrm>
            <a:off x="2078825" y="4183375"/>
            <a:ext cx="5229300" cy="6693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Clr>
                <a:schemeClr val="dk1"/>
              </a:buClr>
              <a:buSzPts val="1400"/>
              <a:buChar char="●"/>
              <a:defRPr>
                <a:solidFill>
                  <a:schemeClr val="dk1"/>
                </a:solidFill>
              </a:defRPr>
            </a:lvl1pPr>
            <a:lvl2pPr marL="914400" lvl="1" indent="-317500" algn="ctr" rtl="0">
              <a:spcBef>
                <a:spcPts val="1600"/>
              </a:spcBef>
              <a:spcAft>
                <a:spcPts val="0"/>
              </a:spcAft>
              <a:buClr>
                <a:schemeClr val="dk1"/>
              </a:buClr>
              <a:buSzPts val="1400"/>
              <a:buChar char="○"/>
              <a:defRPr>
                <a:solidFill>
                  <a:schemeClr val="dk1"/>
                </a:solidFill>
              </a:defRPr>
            </a:lvl2pPr>
            <a:lvl3pPr marL="1371600" lvl="2" indent="-317500" algn="ctr" rtl="0">
              <a:spcBef>
                <a:spcPts val="1600"/>
              </a:spcBef>
              <a:spcAft>
                <a:spcPts val="0"/>
              </a:spcAft>
              <a:buClr>
                <a:schemeClr val="dk1"/>
              </a:buClr>
              <a:buSzPts val="1400"/>
              <a:buChar char="■"/>
              <a:defRPr>
                <a:solidFill>
                  <a:schemeClr val="dk1"/>
                </a:solidFill>
              </a:defRPr>
            </a:lvl3pPr>
            <a:lvl4pPr marL="1828800" lvl="3" indent="-317500" algn="ctr" rtl="0">
              <a:spcBef>
                <a:spcPts val="1600"/>
              </a:spcBef>
              <a:spcAft>
                <a:spcPts val="0"/>
              </a:spcAft>
              <a:buClr>
                <a:schemeClr val="dk1"/>
              </a:buClr>
              <a:buSzPts val="1400"/>
              <a:buChar char="●"/>
              <a:defRPr>
                <a:solidFill>
                  <a:schemeClr val="dk1"/>
                </a:solidFill>
              </a:defRPr>
            </a:lvl4pPr>
            <a:lvl5pPr marL="2286000" lvl="4" indent="-317500" algn="ctr" rtl="0">
              <a:spcBef>
                <a:spcPts val="1600"/>
              </a:spcBef>
              <a:spcAft>
                <a:spcPts val="0"/>
              </a:spcAft>
              <a:buClr>
                <a:schemeClr val="dk1"/>
              </a:buClr>
              <a:buSzPts val="1400"/>
              <a:buChar char="○"/>
              <a:defRPr>
                <a:solidFill>
                  <a:schemeClr val="dk1"/>
                </a:solidFill>
              </a:defRPr>
            </a:lvl5pPr>
            <a:lvl6pPr marL="2743200" lvl="5" indent="-317500" algn="ctr" rtl="0">
              <a:spcBef>
                <a:spcPts val="1600"/>
              </a:spcBef>
              <a:spcAft>
                <a:spcPts val="0"/>
              </a:spcAft>
              <a:buClr>
                <a:schemeClr val="dk1"/>
              </a:buClr>
              <a:buSzPts val="1400"/>
              <a:buChar char="■"/>
              <a:defRPr>
                <a:solidFill>
                  <a:schemeClr val="dk1"/>
                </a:solidFill>
              </a:defRPr>
            </a:lvl6pPr>
            <a:lvl7pPr marL="3200400" lvl="6" indent="-317500" algn="ctr" rtl="0">
              <a:spcBef>
                <a:spcPts val="1600"/>
              </a:spcBef>
              <a:spcAft>
                <a:spcPts val="0"/>
              </a:spcAft>
              <a:buClr>
                <a:schemeClr val="dk1"/>
              </a:buClr>
              <a:buSzPts val="1400"/>
              <a:buChar char="●"/>
              <a:defRPr>
                <a:solidFill>
                  <a:schemeClr val="dk1"/>
                </a:solidFill>
              </a:defRPr>
            </a:lvl7pPr>
            <a:lvl8pPr marL="3657600" lvl="7" indent="-317500" algn="ctr" rtl="0">
              <a:spcBef>
                <a:spcPts val="1600"/>
              </a:spcBef>
              <a:spcAft>
                <a:spcPts val="0"/>
              </a:spcAft>
              <a:buClr>
                <a:schemeClr val="dk1"/>
              </a:buClr>
              <a:buSzPts val="1400"/>
              <a:buChar char="○"/>
              <a:defRPr>
                <a:solidFill>
                  <a:schemeClr val="dk1"/>
                </a:solidFill>
              </a:defRPr>
            </a:lvl8pPr>
            <a:lvl9pPr marL="4114800" lvl="8" indent="-317500" algn="ctr" rtl="0">
              <a:spcBef>
                <a:spcPts val="1600"/>
              </a:spcBef>
              <a:spcAft>
                <a:spcPts val="1600"/>
              </a:spcAft>
              <a:buClr>
                <a:schemeClr val="dk1"/>
              </a:buClr>
              <a:buSzPts val="1400"/>
              <a:buChar char="■"/>
              <a:defRPr>
                <a:solidFill>
                  <a:schemeClr val="dk1"/>
                </a:solidFill>
              </a:defRPr>
            </a:lvl9pPr>
          </a:lstStyle>
          <a:p>
            <a:endParaRPr/>
          </a:p>
        </p:txBody>
      </p:sp>
      <p:sp>
        <p:nvSpPr>
          <p:cNvPr id="119" name="Google Shape;119;p21"/>
          <p:cNvSpPr txBox="1">
            <a:spLocks noGrp="1"/>
          </p:cNvSpPr>
          <p:nvPr>
            <p:ph type="title"/>
          </p:nvPr>
        </p:nvSpPr>
        <p:spPr>
          <a:xfrm>
            <a:off x="1974300" y="530725"/>
            <a:ext cx="5195400" cy="528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700"/>
              <a:buNone/>
              <a:defRPr sz="3000">
                <a:solidFill>
                  <a:schemeClr val="dk1"/>
                </a:solidFill>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1">
  <p:cSld name="CUSTOM_24">
    <p:bg>
      <p:bgPr>
        <a:solidFill>
          <a:schemeClr val="lt1"/>
        </a:solidFill>
        <a:effectLst/>
      </p:bgPr>
    </p:bg>
    <p:spTree>
      <p:nvGrpSpPr>
        <p:cNvPr id="1" name="Shape 154"/>
        <p:cNvGrpSpPr/>
        <p:nvPr/>
      </p:nvGrpSpPr>
      <p:grpSpPr>
        <a:xfrm>
          <a:off x="0" y="0"/>
          <a:ext cx="0" cy="0"/>
          <a:chOff x="0" y="0"/>
          <a:chExt cx="0" cy="0"/>
        </a:xfrm>
      </p:grpSpPr>
      <p:sp>
        <p:nvSpPr>
          <p:cNvPr id="155" name="Google Shape;155;p25"/>
          <p:cNvSpPr/>
          <p:nvPr/>
        </p:nvSpPr>
        <p:spPr>
          <a:xfrm rot="5400000">
            <a:off x="3089175" y="-1088700"/>
            <a:ext cx="3154500" cy="9332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accent3"/>
              </a:solidFill>
            </a:endParaRPr>
          </a:p>
        </p:txBody>
      </p:sp>
      <p:sp>
        <p:nvSpPr>
          <p:cNvPr id="156" name="Google Shape;156;p25"/>
          <p:cNvSpPr txBox="1">
            <a:spLocks noGrp="1"/>
          </p:cNvSpPr>
          <p:nvPr>
            <p:ph type="title"/>
          </p:nvPr>
        </p:nvSpPr>
        <p:spPr>
          <a:xfrm>
            <a:off x="4107900" y="530725"/>
            <a:ext cx="5195400" cy="52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700"/>
              <a:buNone/>
              <a:defRPr sz="3000">
                <a:solidFill>
                  <a:schemeClr val="dk1"/>
                </a:solidFill>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a:endParaRPr/>
          </a:p>
        </p:txBody>
      </p:sp>
      <p:sp>
        <p:nvSpPr>
          <p:cNvPr id="157" name="Google Shape;157;p25"/>
          <p:cNvSpPr/>
          <p:nvPr/>
        </p:nvSpPr>
        <p:spPr>
          <a:xfrm>
            <a:off x="804975" y="-555475"/>
            <a:ext cx="2675700" cy="5143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accent2"/>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772400" cy="733806"/>
          </a:xfrm>
        </p:spPr>
        <p:txBody>
          <a:bodyPr/>
          <a:lstStyle>
            <a:lvl1pPr>
              <a:defRPr b="1">
                <a:solidFill>
                  <a:schemeClr val="bg1">
                    <a:lumMod val="50000"/>
                  </a:schemeClr>
                </a:solidFill>
                <a:latin typeface="Corbel" panose="020B0503020204020204" pitchFamily="34" charset="0"/>
              </a:defRPr>
            </a:lvl1pPr>
          </a:lstStyle>
          <a:p>
            <a:r>
              <a:rPr lang="en-US"/>
              <a:t>Click to edit Master title style</a:t>
            </a:r>
          </a:p>
        </p:txBody>
      </p:sp>
      <p:sp>
        <p:nvSpPr>
          <p:cNvPr id="3" name="Text Placeholder 2"/>
          <p:cNvSpPr>
            <a:spLocks noGrp="1"/>
          </p:cNvSpPr>
          <p:nvPr>
            <p:ph type="body" sz="half" idx="1"/>
          </p:nvPr>
        </p:nvSpPr>
        <p:spPr>
          <a:xfrm>
            <a:off x="457200" y="1414462"/>
            <a:ext cx="4013200" cy="3128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22801" y="1414462"/>
            <a:ext cx="4013200" cy="3128963"/>
          </a:xfrm>
        </p:spPr>
        <p:txBody>
          <a:bodyPr rtlCol="0">
            <a:normAutofit/>
          </a:bodyPr>
          <a:lstStyle/>
          <a:p>
            <a:pPr lvl="0"/>
            <a:endParaRPr lang="en-US" noProof="0"/>
          </a:p>
        </p:txBody>
      </p:sp>
      <p:sp>
        <p:nvSpPr>
          <p:cNvPr id="5" name="Slide Number Placeholder 5">
            <a:extLst>
              <a:ext uri="{FF2B5EF4-FFF2-40B4-BE49-F238E27FC236}">
                <a16:creationId xmlns:a16="http://schemas.microsoft.com/office/drawing/2014/main" id="{4CBEF569-C0A1-440E-9DCA-22C3A6D8F0B0}"/>
              </a:ext>
            </a:extLst>
          </p:cNvPr>
          <p:cNvSpPr>
            <a:spLocks noGrp="1"/>
          </p:cNvSpPr>
          <p:nvPr>
            <p:ph type="sldNum" sz="quarter" idx="10"/>
          </p:nvPr>
        </p:nvSpPr>
        <p:spPr>
          <a:ln/>
        </p:spPr>
        <p:txBody>
          <a:bodyPr/>
          <a:lstStyle>
            <a:lvl1pPr>
              <a:defRPr/>
            </a:lvl1pPr>
          </a:lstStyle>
          <a:p>
            <a:fld id="{D3583CFE-FB2B-4B59-A7C0-AED6C4A0BAA1}" type="slidenum">
              <a:rPr lang="en-US" altLang="en-US"/>
              <a:pPr/>
              <a:t>‹#›</a:t>
            </a:fld>
            <a:endParaRPr lang="en-US" altLang="en-US"/>
          </a:p>
        </p:txBody>
      </p:sp>
      <p:sp>
        <p:nvSpPr>
          <p:cNvPr id="6" name="Footer Placeholder 4">
            <a:extLst>
              <a:ext uri="{FF2B5EF4-FFF2-40B4-BE49-F238E27FC236}">
                <a16:creationId xmlns:a16="http://schemas.microsoft.com/office/drawing/2014/main" id="{8EB3D22F-CD36-4434-8251-861DD5ABA654}"/>
              </a:ext>
            </a:extLst>
          </p:cNvPr>
          <p:cNvSpPr>
            <a:spLocks noGrp="1"/>
          </p:cNvSpPr>
          <p:nvPr>
            <p:ph type="ftr" sz="quarter" idx="11"/>
          </p:nvPr>
        </p:nvSpPr>
        <p:spPr/>
        <p:txBody>
          <a:bodyPr/>
          <a:lstStyle>
            <a:lvl1pPr>
              <a:defRPr/>
            </a:lvl1pPr>
          </a:lstStyle>
          <a:p>
            <a:pPr>
              <a:defRPr/>
            </a:pPr>
            <a:r>
              <a:rPr lang="en-US"/>
              <a:t>1 of 37</a:t>
            </a:r>
          </a:p>
        </p:txBody>
      </p:sp>
      <p:sp>
        <p:nvSpPr>
          <p:cNvPr id="7" name="Date Placeholder 3">
            <a:extLst>
              <a:ext uri="{FF2B5EF4-FFF2-40B4-BE49-F238E27FC236}">
                <a16:creationId xmlns:a16="http://schemas.microsoft.com/office/drawing/2014/main" id="{7A5EA1A9-292B-4F53-97D3-03E1B6986516}"/>
              </a:ext>
            </a:extLst>
          </p:cNvPr>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0740892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260F9-2B06-7345-8BAF-86EEFF5202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60409F-5618-7946-A918-D0F0451702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1E503-4C67-734F-B3C2-5652B97FAF94}"/>
              </a:ext>
            </a:extLst>
          </p:cNvPr>
          <p:cNvSpPr>
            <a:spLocks noGrp="1"/>
          </p:cNvSpPr>
          <p:nvPr>
            <p:ph type="dt" sz="half" idx="10"/>
          </p:nvPr>
        </p:nvSpPr>
        <p:spPr/>
        <p:txBody>
          <a:bodyPr/>
          <a:lstStyle/>
          <a:p>
            <a:fld id="{E148FBF0-AFE8-2E48-8D0D-550397615ABE}" type="datetimeFigureOut">
              <a:rPr lang="en-US" smtClean="0"/>
              <a:t>11/17/2021</a:t>
            </a:fld>
            <a:endParaRPr lang="en-US"/>
          </a:p>
        </p:txBody>
      </p:sp>
      <p:sp>
        <p:nvSpPr>
          <p:cNvPr id="5" name="Footer Placeholder 4">
            <a:extLst>
              <a:ext uri="{FF2B5EF4-FFF2-40B4-BE49-F238E27FC236}">
                <a16:creationId xmlns:a16="http://schemas.microsoft.com/office/drawing/2014/main" id="{A9A5666B-83F9-D246-80C4-89C7666A9A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D64EAD-698B-3441-91FA-82BFC266CE29}"/>
              </a:ext>
            </a:extLst>
          </p:cNvPr>
          <p:cNvSpPr>
            <a:spLocks noGrp="1"/>
          </p:cNvSpPr>
          <p:nvPr>
            <p:ph type="sldNum" sz="quarter" idx="12"/>
          </p:nvPr>
        </p:nvSpPr>
        <p:spPr/>
        <p:txBody>
          <a:bodyPr/>
          <a:lstStyle/>
          <a:p>
            <a:fld id="{B1F82D96-A7F0-8240-B657-904486454A1F}" type="slidenum">
              <a:rPr lang="en-US" smtClean="0"/>
              <a:t>‹#›</a:t>
            </a:fld>
            <a:endParaRPr lang="en-US"/>
          </a:p>
        </p:txBody>
      </p:sp>
    </p:spTree>
    <p:extLst>
      <p:ext uri="{BB962C8B-B14F-4D97-AF65-F5344CB8AC3E}">
        <p14:creationId xmlns:p14="http://schemas.microsoft.com/office/powerpoint/2010/main" val="3803584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1"/>
        </a:solidFill>
        <a:effectLst/>
      </p:bgPr>
    </p:bg>
    <p:spTree>
      <p:nvGrpSpPr>
        <p:cNvPr id="1" name="Shape 12"/>
        <p:cNvGrpSpPr/>
        <p:nvPr/>
      </p:nvGrpSpPr>
      <p:grpSpPr>
        <a:xfrm>
          <a:off x="0" y="0"/>
          <a:ext cx="0" cy="0"/>
          <a:chOff x="0" y="0"/>
          <a:chExt cx="0" cy="0"/>
        </a:xfrm>
      </p:grpSpPr>
      <p:sp>
        <p:nvSpPr>
          <p:cNvPr id="13" name="Google Shape;13;p3"/>
          <p:cNvSpPr/>
          <p:nvPr/>
        </p:nvSpPr>
        <p:spPr>
          <a:xfrm>
            <a:off x="-185925" y="-195075"/>
            <a:ext cx="4584300" cy="5510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14;p3"/>
          <p:cNvSpPr txBox="1">
            <a:spLocks noGrp="1"/>
          </p:cNvSpPr>
          <p:nvPr>
            <p:ph type="title"/>
          </p:nvPr>
        </p:nvSpPr>
        <p:spPr>
          <a:xfrm>
            <a:off x="4632475" y="2260992"/>
            <a:ext cx="3423600" cy="6291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3600">
                <a:solidFill>
                  <a:schemeClr val="dk1"/>
                </a:solidFill>
              </a:defRPr>
            </a:lvl1pPr>
            <a:lvl2pPr lvl="1" algn="r" rtl="0">
              <a:spcBef>
                <a:spcPts val="0"/>
              </a:spcBef>
              <a:spcAft>
                <a:spcPts val="0"/>
              </a:spcAft>
              <a:buClr>
                <a:schemeClr val="dk1"/>
              </a:buClr>
              <a:buSzPts val="3600"/>
              <a:buNone/>
              <a:defRPr sz="3600">
                <a:solidFill>
                  <a:schemeClr val="dk1"/>
                </a:solidFill>
              </a:defRPr>
            </a:lvl2pPr>
            <a:lvl3pPr lvl="2" algn="r" rtl="0">
              <a:spcBef>
                <a:spcPts val="0"/>
              </a:spcBef>
              <a:spcAft>
                <a:spcPts val="0"/>
              </a:spcAft>
              <a:buClr>
                <a:schemeClr val="dk1"/>
              </a:buClr>
              <a:buSzPts val="3600"/>
              <a:buNone/>
              <a:defRPr sz="3600">
                <a:solidFill>
                  <a:schemeClr val="dk1"/>
                </a:solidFill>
              </a:defRPr>
            </a:lvl3pPr>
            <a:lvl4pPr lvl="3" algn="r" rtl="0">
              <a:spcBef>
                <a:spcPts val="0"/>
              </a:spcBef>
              <a:spcAft>
                <a:spcPts val="0"/>
              </a:spcAft>
              <a:buClr>
                <a:schemeClr val="dk1"/>
              </a:buClr>
              <a:buSzPts val="3600"/>
              <a:buNone/>
              <a:defRPr sz="3600">
                <a:solidFill>
                  <a:schemeClr val="dk1"/>
                </a:solidFill>
              </a:defRPr>
            </a:lvl4pPr>
            <a:lvl5pPr lvl="4" algn="r" rtl="0">
              <a:spcBef>
                <a:spcPts val="0"/>
              </a:spcBef>
              <a:spcAft>
                <a:spcPts val="0"/>
              </a:spcAft>
              <a:buClr>
                <a:schemeClr val="dk1"/>
              </a:buClr>
              <a:buSzPts val="3600"/>
              <a:buNone/>
              <a:defRPr sz="3600">
                <a:solidFill>
                  <a:schemeClr val="dk1"/>
                </a:solidFill>
              </a:defRPr>
            </a:lvl5pPr>
            <a:lvl6pPr lvl="5" algn="r" rtl="0">
              <a:spcBef>
                <a:spcPts val="0"/>
              </a:spcBef>
              <a:spcAft>
                <a:spcPts val="0"/>
              </a:spcAft>
              <a:buClr>
                <a:schemeClr val="dk1"/>
              </a:buClr>
              <a:buSzPts val="3600"/>
              <a:buNone/>
              <a:defRPr sz="3600">
                <a:solidFill>
                  <a:schemeClr val="dk1"/>
                </a:solidFill>
              </a:defRPr>
            </a:lvl6pPr>
            <a:lvl7pPr lvl="6" algn="r" rtl="0">
              <a:spcBef>
                <a:spcPts val="0"/>
              </a:spcBef>
              <a:spcAft>
                <a:spcPts val="0"/>
              </a:spcAft>
              <a:buClr>
                <a:schemeClr val="dk1"/>
              </a:buClr>
              <a:buSzPts val="3600"/>
              <a:buNone/>
              <a:defRPr sz="3600">
                <a:solidFill>
                  <a:schemeClr val="dk1"/>
                </a:solidFill>
              </a:defRPr>
            </a:lvl7pPr>
            <a:lvl8pPr lvl="7" algn="r" rtl="0">
              <a:spcBef>
                <a:spcPts val="0"/>
              </a:spcBef>
              <a:spcAft>
                <a:spcPts val="0"/>
              </a:spcAft>
              <a:buClr>
                <a:schemeClr val="dk1"/>
              </a:buClr>
              <a:buSzPts val="3600"/>
              <a:buNone/>
              <a:defRPr sz="3600">
                <a:solidFill>
                  <a:schemeClr val="dk1"/>
                </a:solidFill>
              </a:defRPr>
            </a:lvl8pPr>
            <a:lvl9pPr lvl="8" algn="r" rtl="0">
              <a:spcBef>
                <a:spcPts val="0"/>
              </a:spcBef>
              <a:spcAft>
                <a:spcPts val="0"/>
              </a:spcAft>
              <a:buClr>
                <a:schemeClr val="dk1"/>
              </a:buClr>
              <a:buSzPts val="3600"/>
              <a:buNone/>
              <a:defRPr sz="3600">
                <a:solidFill>
                  <a:schemeClr val="dk1"/>
                </a:solidFill>
              </a:defRPr>
            </a:lvl9pPr>
          </a:lstStyle>
          <a:p>
            <a:endParaRPr/>
          </a:p>
        </p:txBody>
      </p:sp>
      <p:sp>
        <p:nvSpPr>
          <p:cNvPr id="15" name="Google Shape;15;p3"/>
          <p:cNvSpPr txBox="1">
            <a:spLocks noGrp="1"/>
          </p:cNvSpPr>
          <p:nvPr>
            <p:ph type="title" idx="2" hasCustomPrompt="1"/>
          </p:nvPr>
        </p:nvSpPr>
        <p:spPr>
          <a:xfrm>
            <a:off x="998750" y="1886475"/>
            <a:ext cx="3057300" cy="1382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300"/>
              <a:buNone/>
              <a:defRPr sz="20300">
                <a:solidFill>
                  <a:schemeClr val="dk1"/>
                </a:solidFill>
              </a:defRPr>
            </a:lvl1pPr>
            <a:lvl2pPr lvl="1" rtl="0">
              <a:spcBef>
                <a:spcPts val="0"/>
              </a:spcBef>
              <a:spcAft>
                <a:spcPts val="0"/>
              </a:spcAft>
              <a:buClr>
                <a:schemeClr val="dk1"/>
              </a:buClr>
              <a:buSzPts val="12300"/>
              <a:buNone/>
              <a:defRPr sz="12300">
                <a:solidFill>
                  <a:schemeClr val="dk1"/>
                </a:solidFill>
              </a:defRPr>
            </a:lvl2pPr>
            <a:lvl3pPr lvl="2" rtl="0">
              <a:spcBef>
                <a:spcPts val="0"/>
              </a:spcBef>
              <a:spcAft>
                <a:spcPts val="0"/>
              </a:spcAft>
              <a:buClr>
                <a:schemeClr val="dk1"/>
              </a:buClr>
              <a:buSzPts val="12300"/>
              <a:buNone/>
              <a:defRPr sz="12300">
                <a:solidFill>
                  <a:schemeClr val="dk1"/>
                </a:solidFill>
              </a:defRPr>
            </a:lvl3pPr>
            <a:lvl4pPr lvl="3" rtl="0">
              <a:spcBef>
                <a:spcPts val="0"/>
              </a:spcBef>
              <a:spcAft>
                <a:spcPts val="0"/>
              </a:spcAft>
              <a:buClr>
                <a:schemeClr val="dk1"/>
              </a:buClr>
              <a:buSzPts val="12300"/>
              <a:buNone/>
              <a:defRPr sz="12300">
                <a:solidFill>
                  <a:schemeClr val="dk1"/>
                </a:solidFill>
              </a:defRPr>
            </a:lvl4pPr>
            <a:lvl5pPr lvl="4" rtl="0">
              <a:spcBef>
                <a:spcPts val="0"/>
              </a:spcBef>
              <a:spcAft>
                <a:spcPts val="0"/>
              </a:spcAft>
              <a:buClr>
                <a:schemeClr val="dk1"/>
              </a:buClr>
              <a:buSzPts val="12300"/>
              <a:buNone/>
              <a:defRPr sz="12300">
                <a:solidFill>
                  <a:schemeClr val="dk1"/>
                </a:solidFill>
              </a:defRPr>
            </a:lvl5pPr>
            <a:lvl6pPr lvl="5" rtl="0">
              <a:spcBef>
                <a:spcPts val="0"/>
              </a:spcBef>
              <a:spcAft>
                <a:spcPts val="0"/>
              </a:spcAft>
              <a:buClr>
                <a:schemeClr val="dk1"/>
              </a:buClr>
              <a:buSzPts val="12300"/>
              <a:buNone/>
              <a:defRPr sz="12300">
                <a:solidFill>
                  <a:schemeClr val="dk1"/>
                </a:solidFill>
              </a:defRPr>
            </a:lvl6pPr>
            <a:lvl7pPr lvl="6" rtl="0">
              <a:spcBef>
                <a:spcPts val="0"/>
              </a:spcBef>
              <a:spcAft>
                <a:spcPts val="0"/>
              </a:spcAft>
              <a:buClr>
                <a:schemeClr val="dk1"/>
              </a:buClr>
              <a:buSzPts val="12300"/>
              <a:buNone/>
              <a:defRPr sz="12300">
                <a:solidFill>
                  <a:schemeClr val="dk1"/>
                </a:solidFill>
              </a:defRPr>
            </a:lvl7pPr>
            <a:lvl8pPr lvl="7" rtl="0">
              <a:spcBef>
                <a:spcPts val="0"/>
              </a:spcBef>
              <a:spcAft>
                <a:spcPts val="0"/>
              </a:spcAft>
              <a:buClr>
                <a:schemeClr val="dk1"/>
              </a:buClr>
              <a:buSzPts val="12300"/>
              <a:buNone/>
              <a:defRPr sz="12300">
                <a:solidFill>
                  <a:schemeClr val="dk1"/>
                </a:solidFill>
              </a:defRPr>
            </a:lvl8pPr>
            <a:lvl9pPr lvl="8" rtl="0">
              <a:spcBef>
                <a:spcPts val="0"/>
              </a:spcBef>
              <a:spcAft>
                <a:spcPts val="0"/>
              </a:spcAft>
              <a:buClr>
                <a:schemeClr val="dk1"/>
              </a:buClr>
              <a:buSzPts val="12300"/>
              <a:buNone/>
              <a:defRPr sz="12300">
                <a:solidFill>
                  <a:schemeClr val="dk1"/>
                </a:solidFill>
              </a:defRPr>
            </a:lvl9pPr>
          </a:lstStyle>
          <a:p>
            <a:r>
              <a:t>xx%</a:t>
            </a:r>
          </a:p>
        </p:txBody>
      </p:sp>
      <p:sp>
        <p:nvSpPr>
          <p:cNvPr id="16" name="Google Shape;16;p3"/>
          <p:cNvSpPr txBox="1">
            <a:spLocks noGrp="1"/>
          </p:cNvSpPr>
          <p:nvPr>
            <p:ph type="subTitle" idx="1"/>
          </p:nvPr>
        </p:nvSpPr>
        <p:spPr>
          <a:xfrm>
            <a:off x="4809175" y="3062708"/>
            <a:ext cx="3246900" cy="40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600"/>
              <a:buFont typeface="Montserrat"/>
              <a:buNone/>
              <a:defRPr sz="1600">
                <a:solidFill>
                  <a:schemeClr val="dk1"/>
                </a:solidFill>
                <a:latin typeface="Montserrat"/>
                <a:ea typeface="Montserrat"/>
                <a:cs typeface="Montserrat"/>
                <a:sym typeface="Montserrat"/>
              </a:defRPr>
            </a:lvl1pPr>
            <a:lvl2pPr lvl="1" algn="r" rtl="0">
              <a:lnSpc>
                <a:spcPct val="100000"/>
              </a:lnSpc>
              <a:spcBef>
                <a:spcPts val="0"/>
              </a:spcBef>
              <a:spcAft>
                <a:spcPts val="0"/>
              </a:spcAft>
              <a:buClr>
                <a:schemeClr val="dk1"/>
              </a:buClr>
              <a:buSzPts val="1600"/>
              <a:buFont typeface="Montserrat"/>
              <a:buNone/>
              <a:defRPr sz="1600">
                <a:solidFill>
                  <a:schemeClr val="dk1"/>
                </a:solidFill>
                <a:latin typeface="Montserrat"/>
                <a:ea typeface="Montserrat"/>
                <a:cs typeface="Montserrat"/>
                <a:sym typeface="Montserrat"/>
              </a:defRPr>
            </a:lvl2pPr>
            <a:lvl3pPr lvl="2" algn="r" rtl="0">
              <a:lnSpc>
                <a:spcPct val="100000"/>
              </a:lnSpc>
              <a:spcBef>
                <a:spcPts val="0"/>
              </a:spcBef>
              <a:spcAft>
                <a:spcPts val="0"/>
              </a:spcAft>
              <a:buClr>
                <a:schemeClr val="dk1"/>
              </a:buClr>
              <a:buSzPts val="1600"/>
              <a:buFont typeface="Montserrat"/>
              <a:buNone/>
              <a:defRPr sz="1600">
                <a:solidFill>
                  <a:schemeClr val="dk1"/>
                </a:solidFill>
                <a:latin typeface="Montserrat"/>
                <a:ea typeface="Montserrat"/>
                <a:cs typeface="Montserrat"/>
                <a:sym typeface="Montserrat"/>
              </a:defRPr>
            </a:lvl3pPr>
            <a:lvl4pPr lvl="3" algn="r" rtl="0">
              <a:lnSpc>
                <a:spcPct val="100000"/>
              </a:lnSpc>
              <a:spcBef>
                <a:spcPts val="0"/>
              </a:spcBef>
              <a:spcAft>
                <a:spcPts val="0"/>
              </a:spcAft>
              <a:buClr>
                <a:schemeClr val="dk1"/>
              </a:buClr>
              <a:buSzPts val="1600"/>
              <a:buFont typeface="Montserrat"/>
              <a:buNone/>
              <a:defRPr sz="1600">
                <a:solidFill>
                  <a:schemeClr val="dk1"/>
                </a:solidFill>
                <a:latin typeface="Montserrat"/>
                <a:ea typeface="Montserrat"/>
                <a:cs typeface="Montserrat"/>
                <a:sym typeface="Montserrat"/>
              </a:defRPr>
            </a:lvl4pPr>
            <a:lvl5pPr lvl="4" algn="r" rtl="0">
              <a:lnSpc>
                <a:spcPct val="100000"/>
              </a:lnSpc>
              <a:spcBef>
                <a:spcPts val="0"/>
              </a:spcBef>
              <a:spcAft>
                <a:spcPts val="0"/>
              </a:spcAft>
              <a:buClr>
                <a:schemeClr val="dk1"/>
              </a:buClr>
              <a:buSzPts val="1600"/>
              <a:buFont typeface="Montserrat"/>
              <a:buNone/>
              <a:defRPr sz="1600">
                <a:solidFill>
                  <a:schemeClr val="dk1"/>
                </a:solidFill>
                <a:latin typeface="Montserrat"/>
                <a:ea typeface="Montserrat"/>
                <a:cs typeface="Montserrat"/>
                <a:sym typeface="Montserrat"/>
              </a:defRPr>
            </a:lvl5pPr>
            <a:lvl6pPr lvl="5" algn="r" rtl="0">
              <a:lnSpc>
                <a:spcPct val="100000"/>
              </a:lnSpc>
              <a:spcBef>
                <a:spcPts val="0"/>
              </a:spcBef>
              <a:spcAft>
                <a:spcPts val="0"/>
              </a:spcAft>
              <a:buClr>
                <a:schemeClr val="dk1"/>
              </a:buClr>
              <a:buSzPts val="1600"/>
              <a:buFont typeface="Montserrat"/>
              <a:buNone/>
              <a:defRPr sz="1600">
                <a:solidFill>
                  <a:schemeClr val="dk1"/>
                </a:solidFill>
                <a:latin typeface="Montserrat"/>
                <a:ea typeface="Montserrat"/>
                <a:cs typeface="Montserrat"/>
                <a:sym typeface="Montserrat"/>
              </a:defRPr>
            </a:lvl6pPr>
            <a:lvl7pPr lvl="6" algn="r" rtl="0">
              <a:lnSpc>
                <a:spcPct val="100000"/>
              </a:lnSpc>
              <a:spcBef>
                <a:spcPts val="0"/>
              </a:spcBef>
              <a:spcAft>
                <a:spcPts val="0"/>
              </a:spcAft>
              <a:buClr>
                <a:schemeClr val="dk1"/>
              </a:buClr>
              <a:buSzPts val="1600"/>
              <a:buFont typeface="Montserrat"/>
              <a:buNone/>
              <a:defRPr sz="1600">
                <a:solidFill>
                  <a:schemeClr val="dk1"/>
                </a:solidFill>
                <a:latin typeface="Montserrat"/>
                <a:ea typeface="Montserrat"/>
                <a:cs typeface="Montserrat"/>
                <a:sym typeface="Montserrat"/>
              </a:defRPr>
            </a:lvl7pPr>
            <a:lvl8pPr lvl="7" algn="r" rtl="0">
              <a:lnSpc>
                <a:spcPct val="100000"/>
              </a:lnSpc>
              <a:spcBef>
                <a:spcPts val="0"/>
              </a:spcBef>
              <a:spcAft>
                <a:spcPts val="0"/>
              </a:spcAft>
              <a:buClr>
                <a:schemeClr val="dk1"/>
              </a:buClr>
              <a:buSzPts val="1600"/>
              <a:buFont typeface="Montserrat"/>
              <a:buNone/>
              <a:defRPr sz="1600">
                <a:solidFill>
                  <a:schemeClr val="dk1"/>
                </a:solidFill>
                <a:latin typeface="Montserrat"/>
                <a:ea typeface="Montserrat"/>
                <a:cs typeface="Montserrat"/>
                <a:sym typeface="Montserrat"/>
              </a:defRPr>
            </a:lvl8pPr>
            <a:lvl9pPr lvl="8" algn="r" rtl="0">
              <a:lnSpc>
                <a:spcPct val="100000"/>
              </a:lnSpc>
              <a:spcBef>
                <a:spcPts val="0"/>
              </a:spcBef>
              <a:spcAft>
                <a:spcPts val="0"/>
              </a:spcAft>
              <a:buClr>
                <a:schemeClr val="dk1"/>
              </a:buClr>
              <a:buSzPts val="1600"/>
              <a:buFont typeface="Montserrat"/>
              <a:buNone/>
              <a:defRPr sz="1600">
                <a:solidFill>
                  <a:schemeClr val="dk1"/>
                </a:solidFill>
                <a:latin typeface="Montserrat"/>
                <a:ea typeface="Montserrat"/>
                <a:cs typeface="Montserrat"/>
                <a:sym typeface="Montserrat"/>
              </a:defRPr>
            </a:lvl9pPr>
          </a:lstStyle>
          <a:p>
            <a:endParaRPr/>
          </a:p>
        </p:txBody>
      </p:sp>
      <p:sp>
        <p:nvSpPr>
          <p:cNvPr id="17" name="Google Shape;17;p3"/>
          <p:cNvSpPr/>
          <p:nvPr/>
        </p:nvSpPr>
        <p:spPr>
          <a:xfrm>
            <a:off x="-166250" y="748875"/>
            <a:ext cx="9005100" cy="36576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dos columnas " type="twoColTx">
  <p:cSld name="TITLE_AND_TWO_COLUMNS">
    <p:bg>
      <p:bgPr>
        <a:solidFill>
          <a:schemeClr val="lt1"/>
        </a:solidFill>
        <a:effectLst/>
      </p:bgPr>
    </p:bg>
    <p:spTree>
      <p:nvGrpSpPr>
        <p:cNvPr id="1" name="Shape 22"/>
        <p:cNvGrpSpPr/>
        <p:nvPr/>
      </p:nvGrpSpPr>
      <p:grpSpPr>
        <a:xfrm>
          <a:off x="0" y="0"/>
          <a:ext cx="0" cy="0"/>
          <a:chOff x="0" y="0"/>
          <a:chExt cx="0" cy="0"/>
        </a:xfrm>
      </p:grpSpPr>
      <p:sp>
        <p:nvSpPr>
          <p:cNvPr id="23" name="Google Shape;23;p5"/>
          <p:cNvSpPr/>
          <p:nvPr/>
        </p:nvSpPr>
        <p:spPr>
          <a:xfrm>
            <a:off x="655381" y="454500"/>
            <a:ext cx="3810900" cy="4234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24;p5"/>
          <p:cNvSpPr/>
          <p:nvPr/>
        </p:nvSpPr>
        <p:spPr>
          <a:xfrm>
            <a:off x="4680844" y="454500"/>
            <a:ext cx="3810900" cy="4234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25;p5"/>
          <p:cNvSpPr txBox="1">
            <a:spLocks noGrp="1"/>
          </p:cNvSpPr>
          <p:nvPr>
            <p:ph type="subTitle" idx="1"/>
          </p:nvPr>
        </p:nvSpPr>
        <p:spPr>
          <a:xfrm>
            <a:off x="986327" y="2400707"/>
            <a:ext cx="3100800" cy="990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Char char="●"/>
              <a:defRPr>
                <a:solidFill>
                  <a:schemeClr val="dk1"/>
                </a:solidFill>
              </a:defRPr>
            </a:lvl1pPr>
            <a:lvl2pPr lvl="1" algn="ctr" rtl="0">
              <a:lnSpc>
                <a:spcPct val="100000"/>
              </a:lnSpc>
              <a:spcBef>
                <a:spcPts val="0"/>
              </a:spcBef>
              <a:spcAft>
                <a:spcPts val="0"/>
              </a:spcAft>
              <a:buClr>
                <a:schemeClr val="dk1"/>
              </a:buClr>
              <a:buSzPts val="1400"/>
              <a:buChar char="○"/>
              <a:defRPr>
                <a:solidFill>
                  <a:schemeClr val="dk1"/>
                </a:solidFill>
              </a:defRPr>
            </a:lvl2pPr>
            <a:lvl3pPr lvl="2" algn="ctr" rtl="0">
              <a:lnSpc>
                <a:spcPct val="100000"/>
              </a:lnSpc>
              <a:spcBef>
                <a:spcPts val="0"/>
              </a:spcBef>
              <a:spcAft>
                <a:spcPts val="0"/>
              </a:spcAft>
              <a:buClr>
                <a:schemeClr val="dk1"/>
              </a:buClr>
              <a:buSzPts val="1400"/>
              <a:buChar char="■"/>
              <a:defRPr>
                <a:solidFill>
                  <a:schemeClr val="dk1"/>
                </a:solidFill>
              </a:defRPr>
            </a:lvl3pPr>
            <a:lvl4pPr lvl="3" algn="ctr" rtl="0">
              <a:lnSpc>
                <a:spcPct val="100000"/>
              </a:lnSpc>
              <a:spcBef>
                <a:spcPts val="0"/>
              </a:spcBef>
              <a:spcAft>
                <a:spcPts val="0"/>
              </a:spcAft>
              <a:buClr>
                <a:schemeClr val="dk1"/>
              </a:buClr>
              <a:buSzPts val="1400"/>
              <a:buChar char="●"/>
              <a:defRPr>
                <a:solidFill>
                  <a:schemeClr val="dk1"/>
                </a:solidFill>
              </a:defRPr>
            </a:lvl4pPr>
            <a:lvl5pPr lvl="4" algn="ctr" rtl="0">
              <a:lnSpc>
                <a:spcPct val="100000"/>
              </a:lnSpc>
              <a:spcBef>
                <a:spcPts val="0"/>
              </a:spcBef>
              <a:spcAft>
                <a:spcPts val="0"/>
              </a:spcAft>
              <a:buClr>
                <a:schemeClr val="dk1"/>
              </a:buClr>
              <a:buSzPts val="1400"/>
              <a:buChar char="○"/>
              <a:defRPr>
                <a:solidFill>
                  <a:schemeClr val="dk1"/>
                </a:solidFill>
              </a:defRPr>
            </a:lvl5pPr>
            <a:lvl6pPr lvl="5" algn="ctr" rtl="0">
              <a:lnSpc>
                <a:spcPct val="100000"/>
              </a:lnSpc>
              <a:spcBef>
                <a:spcPts val="0"/>
              </a:spcBef>
              <a:spcAft>
                <a:spcPts val="0"/>
              </a:spcAft>
              <a:buClr>
                <a:schemeClr val="dk1"/>
              </a:buClr>
              <a:buSzPts val="1400"/>
              <a:buChar char="■"/>
              <a:defRPr>
                <a:solidFill>
                  <a:schemeClr val="dk1"/>
                </a:solidFill>
              </a:defRPr>
            </a:lvl6pPr>
            <a:lvl7pPr lvl="6" algn="ctr" rtl="0">
              <a:lnSpc>
                <a:spcPct val="100000"/>
              </a:lnSpc>
              <a:spcBef>
                <a:spcPts val="0"/>
              </a:spcBef>
              <a:spcAft>
                <a:spcPts val="0"/>
              </a:spcAft>
              <a:buClr>
                <a:schemeClr val="dk1"/>
              </a:buClr>
              <a:buSzPts val="1400"/>
              <a:buChar char="●"/>
              <a:defRPr>
                <a:solidFill>
                  <a:schemeClr val="dk1"/>
                </a:solidFill>
              </a:defRPr>
            </a:lvl7pPr>
            <a:lvl8pPr lvl="7" algn="ctr" rtl="0">
              <a:lnSpc>
                <a:spcPct val="100000"/>
              </a:lnSpc>
              <a:spcBef>
                <a:spcPts val="0"/>
              </a:spcBef>
              <a:spcAft>
                <a:spcPts val="0"/>
              </a:spcAft>
              <a:buClr>
                <a:schemeClr val="dk1"/>
              </a:buClr>
              <a:buSzPts val="1400"/>
              <a:buChar char="○"/>
              <a:defRPr>
                <a:solidFill>
                  <a:schemeClr val="dk1"/>
                </a:solidFill>
              </a:defRPr>
            </a:lvl8pPr>
            <a:lvl9pPr lvl="8" algn="ctr" rtl="0">
              <a:lnSpc>
                <a:spcPct val="100000"/>
              </a:lnSpc>
              <a:spcBef>
                <a:spcPts val="0"/>
              </a:spcBef>
              <a:spcAft>
                <a:spcPts val="0"/>
              </a:spcAft>
              <a:buClr>
                <a:schemeClr val="dk1"/>
              </a:buClr>
              <a:buSzPts val="1400"/>
              <a:buChar char="■"/>
              <a:defRPr>
                <a:solidFill>
                  <a:schemeClr val="dk1"/>
                </a:solidFill>
              </a:defRPr>
            </a:lvl9pPr>
          </a:lstStyle>
          <a:p>
            <a:endParaRPr/>
          </a:p>
        </p:txBody>
      </p:sp>
      <p:sp>
        <p:nvSpPr>
          <p:cNvPr id="26" name="Google Shape;26;p5"/>
          <p:cNvSpPr txBox="1">
            <a:spLocks noGrp="1"/>
          </p:cNvSpPr>
          <p:nvPr>
            <p:ph type="subTitle" idx="2"/>
          </p:nvPr>
        </p:nvSpPr>
        <p:spPr>
          <a:xfrm>
            <a:off x="5056873" y="2400707"/>
            <a:ext cx="3100800" cy="990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Char char="●"/>
              <a:defRPr>
                <a:solidFill>
                  <a:schemeClr val="dk1"/>
                </a:solidFill>
              </a:defRPr>
            </a:lvl1pPr>
            <a:lvl2pPr lvl="1" algn="ctr" rtl="0">
              <a:lnSpc>
                <a:spcPct val="100000"/>
              </a:lnSpc>
              <a:spcBef>
                <a:spcPts val="0"/>
              </a:spcBef>
              <a:spcAft>
                <a:spcPts val="0"/>
              </a:spcAft>
              <a:buClr>
                <a:schemeClr val="dk1"/>
              </a:buClr>
              <a:buSzPts val="1400"/>
              <a:buChar char="○"/>
              <a:defRPr>
                <a:solidFill>
                  <a:schemeClr val="dk1"/>
                </a:solidFill>
              </a:defRPr>
            </a:lvl2pPr>
            <a:lvl3pPr lvl="2" algn="ctr" rtl="0">
              <a:lnSpc>
                <a:spcPct val="100000"/>
              </a:lnSpc>
              <a:spcBef>
                <a:spcPts val="0"/>
              </a:spcBef>
              <a:spcAft>
                <a:spcPts val="0"/>
              </a:spcAft>
              <a:buClr>
                <a:schemeClr val="dk1"/>
              </a:buClr>
              <a:buSzPts val="1400"/>
              <a:buChar char="■"/>
              <a:defRPr>
                <a:solidFill>
                  <a:schemeClr val="dk1"/>
                </a:solidFill>
              </a:defRPr>
            </a:lvl3pPr>
            <a:lvl4pPr lvl="3" algn="ctr" rtl="0">
              <a:lnSpc>
                <a:spcPct val="100000"/>
              </a:lnSpc>
              <a:spcBef>
                <a:spcPts val="0"/>
              </a:spcBef>
              <a:spcAft>
                <a:spcPts val="0"/>
              </a:spcAft>
              <a:buClr>
                <a:schemeClr val="dk1"/>
              </a:buClr>
              <a:buSzPts val="1400"/>
              <a:buChar char="●"/>
              <a:defRPr>
                <a:solidFill>
                  <a:schemeClr val="dk1"/>
                </a:solidFill>
              </a:defRPr>
            </a:lvl4pPr>
            <a:lvl5pPr lvl="4" algn="ctr" rtl="0">
              <a:lnSpc>
                <a:spcPct val="100000"/>
              </a:lnSpc>
              <a:spcBef>
                <a:spcPts val="0"/>
              </a:spcBef>
              <a:spcAft>
                <a:spcPts val="0"/>
              </a:spcAft>
              <a:buClr>
                <a:schemeClr val="dk1"/>
              </a:buClr>
              <a:buSzPts val="1400"/>
              <a:buChar char="○"/>
              <a:defRPr>
                <a:solidFill>
                  <a:schemeClr val="dk1"/>
                </a:solidFill>
              </a:defRPr>
            </a:lvl5pPr>
            <a:lvl6pPr lvl="5" algn="ctr" rtl="0">
              <a:lnSpc>
                <a:spcPct val="100000"/>
              </a:lnSpc>
              <a:spcBef>
                <a:spcPts val="0"/>
              </a:spcBef>
              <a:spcAft>
                <a:spcPts val="0"/>
              </a:spcAft>
              <a:buClr>
                <a:schemeClr val="dk1"/>
              </a:buClr>
              <a:buSzPts val="1400"/>
              <a:buChar char="■"/>
              <a:defRPr>
                <a:solidFill>
                  <a:schemeClr val="dk1"/>
                </a:solidFill>
              </a:defRPr>
            </a:lvl6pPr>
            <a:lvl7pPr lvl="6" algn="ctr" rtl="0">
              <a:lnSpc>
                <a:spcPct val="100000"/>
              </a:lnSpc>
              <a:spcBef>
                <a:spcPts val="0"/>
              </a:spcBef>
              <a:spcAft>
                <a:spcPts val="0"/>
              </a:spcAft>
              <a:buClr>
                <a:schemeClr val="dk1"/>
              </a:buClr>
              <a:buSzPts val="1400"/>
              <a:buChar char="●"/>
              <a:defRPr>
                <a:solidFill>
                  <a:schemeClr val="dk1"/>
                </a:solidFill>
              </a:defRPr>
            </a:lvl7pPr>
            <a:lvl8pPr lvl="7" algn="ctr" rtl="0">
              <a:lnSpc>
                <a:spcPct val="100000"/>
              </a:lnSpc>
              <a:spcBef>
                <a:spcPts val="0"/>
              </a:spcBef>
              <a:spcAft>
                <a:spcPts val="0"/>
              </a:spcAft>
              <a:buClr>
                <a:schemeClr val="dk1"/>
              </a:buClr>
              <a:buSzPts val="1400"/>
              <a:buChar char="○"/>
              <a:defRPr>
                <a:solidFill>
                  <a:schemeClr val="dk1"/>
                </a:solidFill>
              </a:defRPr>
            </a:lvl8pPr>
            <a:lvl9pPr lvl="8" algn="ctr" rtl="0">
              <a:lnSpc>
                <a:spcPct val="100000"/>
              </a:lnSpc>
              <a:spcBef>
                <a:spcPts val="0"/>
              </a:spcBef>
              <a:spcAft>
                <a:spcPts val="0"/>
              </a:spcAft>
              <a:buClr>
                <a:schemeClr val="dk1"/>
              </a:buClr>
              <a:buSzPts val="1400"/>
              <a:buChar char="■"/>
              <a:defRPr>
                <a:solidFill>
                  <a:schemeClr val="dk1"/>
                </a:solidFill>
              </a:defRPr>
            </a:lvl9pPr>
          </a:lstStyle>
          <a:p>
            <a:endParaRPr/>
          </a:p>
        </p:txBody>
      </p:sp>
      <p:sp>
        <p:nvSpPr>
          <p:cNvPr id="27" name="Google Shape;27;p5"/>
          <p:cNvSpPr txBox="1">
            <a:spLocks noGrp="1"/>
          </p:cNvSpPr>
          <p:nvPr>
            <p:ph type="title"/>
          </p:nvPr>
        </p:nvSpPr>
        <p:spPr>
          <a:xfrm>
            <a:off x="1707377" y="1909560"/>
            <a:ext cx="1658700" cy="308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000"/>
              <a:buNone/>
              <a:defRPr sz="3000">
                <a:solidFill>
                  <a:schemeClr val="dk1"/>
                </a:solidFill>
              </a:defRPr>
            </a:lvl1pPr>
            <a:lvl2pPr lvl="1" algn="ctr" rtl="0">
              <a:spcBef>
                <a:spcPts val="0"/>
              </a:spcBef>
              <a:spcAft>
                <a:spcPts val="0"/>
              </a:spcAft>
              <a:buClr>
                <a:schemeClr val="dk1"/>
              </a:buClr>
              <a:buSzPts val="3000"/>
              <a:buNone/>
              <a:defRPr>
                <a:solidFill>
                  <a:schemeClr val="dk1"/>
                </a:solidFill>
              </a:defRPr>
            </a:lvl2pPr>
            <a:lvl3pPr lvl="2" algn="ctr" rtl="0">
              <a:spcBef>
                <a:spcPts val="0"/>
              </a:spcBef>
              <a:spcAft>
                <a:spcPts val="0"/>
              </a:spcAft>
              <a:buClr>
                <a:schemeClr val="dk1"/>
              </a:buClr>
              <a:buSzPts val="3000"/>
              <a:buNone/>
              <a:defRPr>
                <a:solidFill>
                  <a:schemeClr val="dk1"/>
                </a:solidFill>
              </a:defRPr>
            </a:lvl3pPr>
            <a:lvl4pPr lvl="3" algn="ctr" rtl="0">
              <a:spcBef>
                <a:spcPts val="0"/>
              </a:spcBef>
              <a:spcAft>
                <a:spcPts val="0"/>
              </a:spcAft>
              <a:buClr>
                <a:schemeClr val="dk1"/>
              </a:buClr>
              <a:buSzPts val="3000"/>
              <a:buNone/>
              <a:defRPr>
                <a:solidFill>
                  <a:schemeClr val="dk1"/>
                </a:solidFill>
              </a:defRPr>
            </a:lvl4pPr>
            <a:lvl5pPr lvl="4" algn="ctr" rtl="0">
              <a:spcBef>
                <a:spcPts val="0"/>
              </a:spcBef>
              <a:spcAft>
                <a:spcPts val="0"/>
              </a:spcAft>
              <a:buClr>
                <a:schemeClr val="dk1"/>
              </a:buClr>
              <a:buSzPts val="3000"/>
              <a:buNone/>
              <a:defRPr>
                <a:solidFill>
                  <a:schemeClr val="dk1"/>
                </a:solidFill>
              </a:defRPr>
            </a:lvl5pPr>
            <a:lvl6pPr lvl="5" algn="ctr" rtl="0">
              <a:spcBef>
                <a:spcPts val="0"/>
              </a:spcBef>
              <a:spcAft>
                <a:spcPts val="0"/>
              </a:spcAft>
              <a:buClr>
                <a:schemeClr val="dk1"/>
              </a:buClr>
              <a:buSzPts val="3000"/>
              <a:buNone/>
              <a:defRPr>
                <a:solidFill>
                  <a:schemeClr val="dk1"/>
                </a:solidFill>
              </a:defRPr>
            </a:lvl6pPr>
            <a:lvl7pPr lvl="6" algn="ctr" rtl="0">
              <a:spcBef>
                <a:spcPts val="0"/>
              </a:spcBef>
              <a:spcAft>
                <a:spcPts val="0"/>
              </a:spcAft>
              <a:buClr>
                <a:schemeClr val="dk1"/>
              </a:buClr>
              <a:buSzPts val="3000"/>
              <a:buNone/>
              <a:defRPr>
                <a:solidFill>
                  <a:schemeClr val="dk1"/>
                </a:solidFill>
              </a:defRPr>
            </a:lvl7pPr>
            <a:lvl8pPr lvl="7" algn="ctr" rtl="0">
              <a:spcBef>
                <a:spcPts val="0"/>
              </a:spcBef>
              <a:spcAft>
                <a:spcPts val="0"/>
              </a:spcAft>
              <a:buClr>
                <a:schemeClr val="dk1"/>
              </a:buClr>
              <a:buSzPts val="3000"/>
              <a:buNone/>
              <a:defRPr>
                <a:solidFill>
                  <a:schemeClr val="dk1"/>
                </a:solidFill>
              </a:defRPr>
            </a:lvl8pPr>
            <a:lvl9pPr lvl="8" algn="ctr" rtl="0">
              <a:spcBef>
                <a:spcPts val="0"/>
              </a:spcBef>
              <a:spcAft>
                <a:spcPts val="0"/>
              </a:spcAft>
              <a:buClr>
                <a:schemeClr val="dk1"/>
              </a:buClr>
              <a:buSzPts val="3000"/>
              <a:buNone/>
              <a:defRPr>
                <a:solidFill>
                  <a:schemeClr val="dk1"/>
                </a:solidFill>
              </a:defRPr>
            </a:lvl9pPr>
          </a:lstStyle>
          <a:p>
            <a:endParaRPr/>
          </a:p>
        </p:txBody>
      </p:sp>
      <p:sp>
        <p:nvSpPr>
          <p:cNvPr id="28" name="Google Shape;28;p5"/>
          <p:cNvSpPr txBox="1">
            <a:spLocks noGrp="1"/>
          </p:cNvSpPr>
          <p:nvPr>
            <p:ph type="title" idx="3"/>
          </p:nvPr>
        </p:nvSpPr>
        <p:spPr>
          <a:xfrm>
            <a:off x="5777923" y="1909560"/>
            <a:ext cx="1658700" cy="308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000"/>
              <a:buNone/>
              <a:defRPr sz="3000">
                <a:solidFill>
                  <a:schemeClr val="dk1"/>
                </a:solidFill>
              </a:defRPr>
            </a:lvl1pPr>
            <a:lvl2pPr lvl="1" algn="ctr" rtl="0">
              <a:spcBef>
                <a:spcPts val="0"/>
              </a:spcBef>
              <a:spcAft>
                <a:spcPts val="0"/>
              </a:spcAft>
              <a:buClr>
                <a:schemeClr val="dk1"/>
              </a:buClr>
              <a:buSzPts val="3000"/>
              <a:buNone/>
              <a:defRPr>
                <a:solidFill>
                  <a:schemeClr val="dk1"/>
                </a:solidFill>
              </a:defRPr>
            </a:lvl2pPr>
            <a:lvl3pPr lvl="2" algn="ctr" rtl="0">
              <a:spcBef>
                <a:spcPts val="0"/>
              </a:spcBef>
              <a:spcAft>
                <a:spcPts val="0"/>
              </a:spcAft>
              <a:buClr>
                <a:schemeClr val="dk1"/>
              </a:buClr>
              <a:buSzPts val="3000"/>
              <a:buNone/>
              <a:defRPr>
                <a:solidFill>
                  <a:schemeClr val="dk1"/>
                </a:solidFill>
              </a:defRPr>
            </a:lvl3pPr>
            <a:lvl4pPr lvl="3" algn="ctr" rtl="0">
              <a:spcBef>
                <a:spcPts val="0"/>
              </a:spcBef>
              <a:spcAft>
                <a:spcPts val="0"/>
              </a:spcAft>
              <a:buClr>
                <a:schemeClr val="dk1"/>
              </a:buClr>
              <a:buSzPts val="3000"/>
              <a:buNone/>
              <a:defRPr>
                <a:solidFill>
                  <a:schemeClr val="dk1"/>
                </a:solidFill>
              </a:defRPr>
            </a:lvl4pPr>
            <a:lvl5pPr lvl="4" algn="ctr" rtl="0">
              <a:spcBef>
                <a:spcPts val="0"/>
              </a:spcBef>
              <a:spcAft>
                <a:spcPts val="0"/>
              </a:spcAft>
              <a:buClr>
                <a:schemeClr val="dk1"/>
              </a:buClr>
              <a:buSzPts val="3000"/>
              <a:buNone/>
              <a:defRPr>
                <a:solidFill>
                  <a:schemeClr val="dk1"/>
                </a:solidFill>
              </a:defRPr>
            </a:lvl5pPr>
            <a:lvl6pPr lvl="5" algn="ctr" rtl="0">
              <a:spcBef>
                <a:spcPts val="0"/>
              </a:spcBef>
              <a:spcAft>
                <a:spcPts val="0"/>
              </a:spcAft>
              <a:buClr>
                <a:schemeClr val="dk1"/>
              </a:buClr>
              <a:buSzPts val="3000"/>
              <a:buNone/>
              <a:defRPr>
                <a:solidFill>
                  <a:schemeClr val="dk1"/>
                </a:solidFill>
              </a:defRPr>
            </a:lvl6pPr>
            <a:lvl7pPr lvl="6" algn="ctr" rtl="0">
              <a:spcBef>
                <a:spcPts val="0"/>
              </a:spcBef>
              <a:spcAft>
                <a:spcPts val="0"/>
              </a:spcAft>
              <a:buClr>
                <a:schemeClr val="dk1"/>
              </a:buClr>
              <a:buSzPts val="3000"/>
              <a:buNone/>
              <a:defRPr>
                <a:solidFill>
                  <a:schemeClr val="dk1"/>
                </a:solidFill>
              </a:defRPr>
            </a:lvl7pPr>
            <a:lvl8pPr lvl="7" algn="ctr" rtl="0">
              <a:spcBef>
                <a:spcPts val="0"/>
              </a:spcBef>
              <a:spcAft>
                <a:spcPts val="0"/>
              </a:spcAft>
              <a:buClr>
                <a:schemeClr val="dk1"/>
              </a:buClr>
              <a:buSzPts val="3000"/>
              <a:buNone/>
              <a:defRPr>
                <a:solidFill>
                  <a:schemeClr val="dk1"/>
                </a:solidFill>
              </a:defRPr>
            </a:lvl8pPr>
            <a:lvl9pPr lvl="8" algn="ctr" rtl="0">
              <a:spcBef>
                <a:spcPts val="0"/>
              </a:spcBef>
              <a:spcAft>
                <a:spcPts val="0"/>
              </a:spcAft>
              <a:buClr>
                <a:schemeClr val="dk1"/>
              </a:buClr>
              <a:buSzPts val="3000"/>
              <a:buNone/>
              <a:defRPr>
                <a:solidFill>
                  <a:schemeClr val="dk1"/>
                </a:solidFill>
              </a:defRPr>
            </a:lvl9pPr>
          </a:lstStyle>
          <a:p>
            <a:endParaRPr/>
          </a:p>
        </p:txBody>
      </p:sp>
      <p:sp>
        <p:nvSpPr>
          <p:cNvPr id="29" name="Google Shape;29;p5"/>
          <p:cNvSpPr/>
          <p:nvPr/>
        </p:nvSpPr>
        <p:spPr>
          <a:xfrm>
            <a:off x="-672380" y="1085850"/>
            <a:ext cx="1658700" cy="990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30;p5"/>
          <p:cNvSpPr/>
          <p:nvPr/>
        </p:nvSpPr>
        <p:spPr>
          <a:xfrm>
            <a:off x="8157670" y="3600450"/>
            <a:ext cx="1658700" cy="990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olo título " type="titleOnly">
  <p:cSld name="TITLE_ONLY">
    <p:bg>
      <p:bgPr>
        <a:solidFill>
          <a:schemeClr val="lt1"/>
        </a:solidFill>
        <a:effectLst/>
      </p:bgPr>
    </p:bg>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892050" y="530725"/>
            <a:ext cx="7359900" cy="528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700"/>
              <a:buNone/>
              <a:defRPr sz="3000">
                <a:solidFill>
                  <a:schemeClr val="dk1"/>
                </a:solidFill>
              </a:defRPr>
            </a:lvl1pPr>
            <a:lvl2pPr lvl="1" algn="ctr" rtl="0">
              <a:spcBef>
                <a:spcPts val="0"/>
              </a:spcBef>
              <a:spcAft>
                <a:spcPts val="0"/>
              </a:spcAft>
              <a:buClr>
                <a:schemeClr val="dk1"/>
              </a:buClr>
              <a:buSzPts val="3000"/>
              <a:buNone/>
              <a:defRPr>
                <a:solidFill>
                  <a:schemeClr val="dk1"/>
                </a:solidFill>
              </a:defRPr>
            </a:lvl2pPr>
            <a:lvl3pPr lvl="2" algn="ctr" rtl="0">
              <a:spcBef>
                <a:spcPts val="0"/>
              </a:spcBef>
              <a:spcAft>
                <a:spcPts val="0"/>
              </a:spcAft>
              <a:buClr>
                <a:schemeClr val="dk1"/>
              </a:buClr>
              <a:buSzPts val="3000"/>
              <a:buNone/>
              <a:defRPr>
                <a:solidFill>
                  <a:schemeClr val="dk1"/>
                </a:solidFill>
              </a:defRPr>
            </a:lvl3pPr>
            <a:lvl4pPr lvl="3" algn="ctr" rtl="0">
              <a:spcBef>
                <a:spcPts val="0"/>
              </a:spcBef>
              <a:spcAft>
                <a:spcPts val="0"/>
              </a:spcAft>
              <a:buClr>
                <a:schemeClr val="dk1"/>
              </a:buClr>
              <a:buSzPts val="3000"/>
              <a:buNone/>
              <a:defRPr>
                <a:solidFill>
                  <a:schemeClr val="dk1"/>
                </a:solidFill>
              </a:defRPr>
            </a:lvl4pPr>
            <a:lvl5pPr lvl="4" algn="ctr" rtl="0">
              <a:spcBef>
                <a:spcPts val="0"/>
              </a:spcBef>
              <a:spcAft>
                <a:spcPts val="0"/>
              </a:spcAft>
              <a:buClr>
                <a:schemeClr val="dk1"/>
              </a:buClr>
              <a:buSzPts val="3000"/>
              <a:buNone/>
              <a:defRPr>
                <a:solidFill>
                  <a:schemeClr val="dk1"/>
                </a:solidFill>
              </a:defRPr>
            </a:lvl5pPr>
            <a:lvl6pPr lvl="5" algn="ctr" rtl="0">
              <a:spcBef>
                <a:spcPts val="0"/>
              </a:spcBef>
              <a:spcAft>
                <a:spcPts val="0"/>
              </a:spcAft>
              <a:buClr>
                <a:schemeClr val="dk1"/>
              </a:buClr>
              <a:buSzPts val="3000"/>
              <a:buNone/>
              <a:defRPr>
                <a:solidFill>
                  <a:schemeClr val="dk1"/>
                </a:solidFill>
              </a:defRPr>
            </a:lvl6pPr>
            <a:lvl7pPr lvl="6" algn="ctr" rtl="0">
              <a:spcBef>
                <a:spcPts val="0"/>
              </a:spcBef>
              <a:spcAft>
                <a:spcPts val="0"/>
              </a:spcAft>
              <a:buClr>
                <a:schemeClr val="dk1"/>
              </a:buClr>
              <a:buSzPts val="3000"/>
              <a:buNone/>
              <a:defRPr>
                <a:solidFill>
                  <a:schemeClr val="dk1"/>
                </a:solidFill>
              </a:defRPr>
            </a:lvl7pPr>
            <a:lvl8pPr lvl="7" algn="ctr" rtl="0">
              <a:spcBef>
                <a:spcPts val="0"/>
              </a:spcBef>
              <a:spcAft>
                <a:spcPts val="0"/>
              </a:spcAft>
              <a:buClr>
                <a:schemeClr val="dk1"/>
              </a:buClr>
              <a:buSzPts val="3000"/>
              <a:buNone/>
              <a:defRPr>
                <a:solidFill>
                  <a:schemeClr val="dk1"/>
                </a:solidFill>
              </a:defRPr>
            </a:lvl8pPr>
            <a:lvl9pPr lvl="8" algn="ctr" rtl="0">
              <a:spcBef>
                <a:spcPts val="0"/>
              </a:spcBef>
              <a:spcAft>
                <a:spcPts val="0"/>
              </a:spcAft>
              <a:buClr>
                <a:schemeClr val="dk1"/>
              </a:buClr>
              <a:buSzPts val="3000"/>
              <a:buNone/>
              <a:defRPr>
                <a:solidFill>
                  <a:schemeClr val="dk1"/>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lt1"/>
        </a:solidFill>
        <a:effectLst/>
      </p:bgPr>
    </p:bg>
    <p:spTree>
      <p:nvGrpSpPr>
        <p:cNvPr id="1" name="Shape 33"/>
        <p:cNvGrpSpPr/>
        <p:nvPr/>
      </p:nvGrpSpPr>
      <p:grpSpPr>
        <a:xfrm>
          <a:off x="0" y="0"/>
          <a:ext cx="0" cy="0"/>
          <a:chOff x="0" y="0"/>
          <a:chExt cx="0" cy="0"/>
        </a:xfrm>
      </p:grpSpPr>
      <p:sp>
        <p:nvSpPr>
          <p:cNvPr id="34" name="Google Shape;34;p7"/>
          <p:cNvSpPr txBox="1">
            <a:spLocks noGrp="1"/>
          </p:cNvSpPr>
          <p:nvPr>
            <p:ph type="body" idx="1"/>
          </p:nvPr>
        </p:nvSpPr>
        <p:spPr>
          <a:xfrm>
            <a:off x="1077100" y="2251100"/>
            <a:ext cx="3850200" cy="2070900"/>
          </a:xfrm>
          <a:prstGeom prst="rect">
            <a:avLst/>
          </a:prstGeom>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Char char="●"/>
              <a:defRPr>
                <a:solidFill>
                  <a:schemeClr val="dk1"/>
                </a:solidFill>
              </a:defRPr>
            </a:lvl1pPr>
            <a:lvl2pPr marL="914400" lvl="1" indent="-317500">
              <a:spcBef>
                <a:spcPts val="1600"/>
              </a:spcBef>
              <a:spcAft>
                <a:spcPts val="0"/>
              </a:spcAft>
              <a:buClr>
                <a:schemeClr val="dk1"/>
              </a:buClr>
              <a:buSzPts val="1400"/>
              <a:buChar char="○"/>
              <a:defRPr>
                <a:solidFill>
                  <a:schemeClr val="dk1"/>
                </a:solidFill>
              </a:defRPr>
            </a:lvl2pPr>
            <a:lvl3pPr marL="1371600" lvl="2" indent="-317500">
              <a:spcBef>
                <a:spcPts val="1600"/>
              </a:spcBef>
              <a:spcAft>
                <a:spcPts val="0"/>
              </a:spcAft>
              <a:buClr>
                <a:schemeClr val="dk1"/>
              </a:buClr>
              <a:buSzPts val="1400"/>
              <a:buChar char="■"/>
              <a:defRPr>
                <a:solidFill>
                  <a:schemeClr val="dk1"/>
                </a:solidFill>
              </a:defRPr>
            </a:lvl3pPr>
            <a:lvl4pPr marL="1828800" lvl="3" indent="-317500">
              <a:spcBef>
                <a:spcPts val="1600"/>
              </a:spcBef>
              <a:spcAft>
                <a:spcPts val="0"/>
              </a:spcAft>
              <a:buClr>
                <a:schemeClr val="dk1"/>
              </a:buClr>
              <a:buSzPts val="1400"/>
              <a:buChar char="●"/>
              <a:defRPr>
                <a:solidFill>
                  <a:schemeClr val="dk1"/>
                </a:solidFill>
              </a:defRPr>
            </a:lvl4pPr>
            <a:lvl5pPr marL="2286000" lvl="4" indent="-317500">
              <a:spcBef>
                <a:spcPts val="1600"/>
              </a:spcBef>
              <a:spcAft>
                <a:spcPts val="0"/>
              </a:spcAft>
              <a:buClr>
                <a:schemeClr val="dk1"/>
              </a:buClr>
              <a:buSzPts val="1400"/>
              <a:buChar char="○"/>
              <a:defRPr>
                <a:solidFill>
                  <a:schemeClr val="dk1"/>
                </a:solidFill>
              </a:defRPr>
            </a:lvl5pPr>
            <a:lvl6pPr marL="2743200" lvl="5" indent="-317500">
              <a:spcBef>
                <a:spcPts val="1600"/>
              </a:spcBef>
              <a:spcAft>
                <a:spcPts val="0"/>
              </a:spcAft>
              <a:buClr>
                <a:schemeClr val="dk1"/>
              </a:buClr>
              <a:buSzPts val="1400"/>
              <a:buChar char="■"/>
              <a:defRPr>
                <a:solidFill>
                  <a:schemeClr val="dk1"/>
                </a:solidFill>
              </a:defRPr>
            </a:lvl6pPr>
            <a:lvl7pPr marL="3200400" lvl="6" indent="-317500">
              <a:spcBef>
                <a:spcPts val="1600"/>
              </a:spcBef>
              <a:spcAft>
                <a:spcPts val="0"/>
              </a:spcAft>
              <a:buClr>
                <a:schemeClr val="dk1"/>
              </a:buClr>
              <a:buSzPts val="1400"/>
              <a:buChar char="●"/>
              <a:defRPr>
                <a:solidFill>
                  <a:schemeClr val="dk1"/>
                </a:solidFill>
              </a:defRPr>
            </a:lvl7pPr>
            <a:lvl8pPr marL="3657600" lvl="7" indent="-317500">
              <a:spcBef>
                <a:spcPts val="1600"/>
              </a:spcBef>
              <a:spcAft>
                <a:spcPts val="0"/>
              </a:spcAft>
              <a:buClr>
                <a:schemeClr val="dk1"/>
              </a:buClr>
              <a:buSzPts val="1400"/>
              <a:buChar char="○"/>
              <a:defRPr>
                <a:solidFill>
                  <a:schemeClr val="dk1"/>
                </a:solidFill>
              </a:defRPr>
            </a:lvl8pPr>
            <a:lvl9pPr marL="4114800" lvl="8" indent="-317500">
              <a:spcBef>
                <a:spcPts val="1600"/>
              </a:spcBef>
              <a:spcAft>
                <a:spcPts val="1600"/>
              </a:spcAft>
              <a:buClr>
                <a:schemeClr val="dk1"/>
              </a:buClr>
              <a:buSzPts val="1400"/>
              <a:buChar char="■"/>
              <a:defRPr>
                <a:solidFill>
                  <a:schemeClr val="dk1"/>
                </a:solidFill>
              </a:defRPr>
            </a:lvl9pPr>
          </a:lstStyle>
          <a:p>
            <a:endParaRPr/>
          </a:p>
        </p:txBody>
      </p:sp>
      <p:sp>
        <p:nvSpPr>
          <p:cNvPr id="35" name="Google Shape;35;p7"/>
          <p:cNvSpPr txBox="1">
            <a:spLocks noGrp="1"/>
          </p:cNvSpPr>
          <p:nvPr>
            <p:ph type="title"/>
          </p:nvPr>
        </p:nvSpPr>
        <p:spPr>
          <a:xfrm>
            <a:off x="1077100" y="1121275"/>
            <a:ext cx="4390800" cy="52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700"/>
              <a:buNone/>
              <a:defRPr sz="3000">
                <a:solidFill>
                  <a:schemeClr val="dk1"/>
                </a:solidFill>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lt1"/>
        </a:solidFill>
        <a:effectLst/>
      </p:bgPr>
    </p:bg>
    <p:spTree>
      <p:nvGrpSpPr>
        <p:cNvPr id="1" name="Shape 38"/>
        <p:cNvGrpSpPr/>
        <p:nvPr/>
      </p:nvGrpSpPr>
      <p:grpSpPr>
        <a:xfrm>
          <a:off x="0" y="0"/>
          <a:ext cx="0" cy="0"/>
          <a:chOff x="0" y="0"/>
          <a:chExt cx="0" cy="0"/>
        </a:xfrm>
      </p:grpSpPr>
      <p:sp>
        <p:nvSpPr>
          <p:cNvPr id="39" name="Google Shape;39;p9"/>
          <p:cNvSpPr/>
          <p:nvPr/>
        </p:nvSpPr>
        <p:spPr>
          <a:xfrm>
            <a:off x="0" y="1028700"/>
            <a:ext cx="9144000" cy="3086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accent3"/>
              </a:solidFill>
            </a:endParaRPr>
          </a:p>
        </p:txBody>
      </p:sp>
      <p:sp>
        <p:nvSpPr>
          <p:cNvPr id="40" name="Google Shape;40;p9"/>
          <p:cNvSpPr/>
          <p:nvPr/>
        </p:nvSpPr>
        <p:spPr>
          <a:xfrm>
            <a:off x="545550" y="467600"/>
            <a:ext cx="8052900" cy="41460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accent2"/>
              </a:solidFill>
            </a:endParaRPr>
          </a:p>
        </p:txBody>
      </p:sp>
      <p:sp>
        <p:nvSpPr>
          <p:cNvPr id="41" name="Google Shape;41;p9"/>
          <p:cNvSpPr txBox="1">
            <a:spLocks noGrp="1"/>
          </p:cNvSpPr>
          <p:nvPr>
            <p:ph type="ctrTitle"/>
          </p:nvPr>
        </p:nvSpPr>
        <p:spPr>
          <a:xfrm>
            <a:off x="1690800" y="1412200"/>
            <a:ext cx="5762400" cy="1139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8000"/>
              <a:buNone/>
              <a:defRPr sz="8000">
                <a:solidFill>
                  <a:schemeClr val="dk1"/>
                </a:solidFill>
              </a:defRPr>
            </a:lvl1pPr>
            <a:lvl2pPr lvl="1" algn="ctr" rtl="0">
              <a:spcBef>
                <a:spcPts val="0"/>
              </a:spcBef>
              <a:spcAft>
                <a:spcPts val="0"/>
              </a:spcAft>
              <a:buClr>
                <a:schemeClr val="dk1"/>
              </a:buClr>
              <a:buSzPts val="8000"/>
              <a:buNone/>
              <a:defRPr sz="8000">
                <a:solidFill>
                  <a:schemeClr val="dk1"/>
                </a:solidFill>
              </a:defRPr>
            </a:lvl2pPr>
            <a:lvl3pPr lvl="2" algn="ctr" rtl="0">
              <a:spcBef>
                <a:spcPts val="0"/>
              </a:spcBef>
              <a:spcAft>
                <a:spcPts val="0"/>
              </a:spcAft>
              <a:buClr>
                <a:schemeClr val="dk1"/>
              </a:buClr>
              <a:buSzPts val="8000"/>
              <a:buNone/>
              <a:defRPr sz="8000">
                <a:solidFill>
                  <a:schemeClr val="dk1"/>
                </a:solidFill>
              </a:defRPr>
            </a:lvl3pPr>
            <a:lvl4pPr lvl="3" algn="ctr" rtl="0">
              <a:spcBef>
                <a:spcPts val="0"/>
              </a:spcBef>
              <a:spcAft>
                <a:spcPts val="0"/>
              </a:spcAft>
              <a:buClr>
                <a:schemeClr val="dk1"/>
              </a:buClr>
              <a:buSzPts val="8000"/>
              <a:buNone/>
              <a:defRPr sz="8000">
                <a:solidFill>
                  <a:schemeClr val="dk1"/>
                </a:solidFill>
              </a:defRPr>
            </a:lvl4pPr>
            <a:lvl5pPr lvl="4" algn="ctr" rtl="0">
              <a:spcBef>
                <a:spcPts val="0"/>
              </a:spcBef>
              <a:spcAft>
                <a:spcPts val="0"/>
              </a:spcAft>
              <a:buClr>
                <a:schemeClr val="dk1"/>
              </a:buClr>
              <a:buSzPts val="8000"/>
              <a:buNone/>
              <a:defRPr sz="8000">
                <a:solidFill>
                  <a:schemeClr val="dk1"/>
                </a:solidFill>
              </a:defRPr>
            </a:lvl5pPr>
            <a:lvl6pPr lvl="5" algn="ctr" rtl="0">
              <a:spcBef>
                <a:spcPts val="0"/>
              </a:spcBef>
              <a:spcAft>
                <a:spcPts val="0"/>
              </a:spcAft>
              <a:buClr>
                <a:schemeClr val="dk1"/>
              </a:buClr>
              <a:buSzPts val="8000"/>
              <a:buNone/>
              <a:defRPr sz="8000">
                <a:solidFill>
                  <a:schemeClr val="dk1"/>
                </a:solidFill>
              </a:defRPr>
            </a:lvl6pPr>
            <a:lvl7pPr lvl="6" algn="ctr" rtl="0">
              <a:spcBef>
                <a:spcPts val="0"/>
              </a:spcBef>
              <a:spcAft>
                <a:spcPts val="0"/>
              </a:spcAft>
              <a:buClr>
                <a:schemeClr val="dk1"/>
              </a:buClr>
              <a:buSzPts val="8000"/>
              <a:buNone/>
              <a:defRPr sz="8000">
                <a:solidFill>
                  <a:schemeClr val="dk1"/>
                </a:solidFill>
              </a:defRPr>
            </a:lvl7pPr>
            <a:lvl8pPr lvl="7" algn="ctr" rtl="0">
              <a:spcBef>
                <a:spcPts val="0"/>
              </a:spcBef>
              <a:spcAft>
                <a:spcPts val="0"/>
              </a:spcAft>
              <a:buClr>
                <a:schemeClr val="dk1"/>
              </a:buClr>
              <a:buSzPts val="8000"/>
              <a:buNone/>
              <a:defRPr sz="8000">
                <a:solidFill>
                  <a:schemeClr val="dk1"/>
                </a:solidFill>
              </a:defRPr>
            </a:lvl8pPr>
            <a:lvl9pPr lvl="8" algn="ctr" rtl="0">
              <a:spcBef>
                <a:spcPts val="0"/>
              </a:spcBef>
              <a:spcAft>
                <a:spcPts val="0"/>
              </a:spcAft>
              <a:buClr>
                <a:schemeClr val="dk1"/>
              </a:buClr>
              <a:buSzPts val="8000"/>
              <a:buNone/>
              <a:defRPr sz="8000">
                <a:solidFill>
                  <a:schemeClr val="dk1"/>
                </a:solidFill>
              </a:defRPr>
            </a:lvl9pPr>
          </a:lstStyle>
          <a:p>
            <a:endParaRPr/>
          </a:p>
        </p:txBody>
      </p:sp>
      <p:sp>
        <p:nvSpPr>
          <p:cNvPr id="42" name="Google Shape;42;p9"/>
          <p:cNvSpPr txBox="1">
            <a:spLocks noGrp="1"/>
          </p:cNvSpPr>
          <p:nvPr>
            <p:ph type="subTitle" idx="1"/>
          </p:nvPr>
        </p:nvSpPr>
        <p:spPr>
          <a:xfrm>
            <a:off x="2105100" y="2523638"/>
            <a:ext cx="4933800" cy="79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lt1"/>
        </a:solidFill>
        <a:effectLst/>
      </p:bgPr>
    </p:bg>
    <p:spTree>
      <p:nvGrpSpPr>
        <p:cNvPr id="1" name="Shape 43"/>
        <p:cNvGrpSpPr/>
        <p:nvPr/>
      </p:nvGrpSpPr>
      <p:grpSpPr>
        <a:xfrm>
          <a:off x="0" y="0"/>
          <a:ext cx="0" cy="0"/>
          <a:chOff x="0" y="0"/>
          <a:chExt cx="0" cy="0"/>
        </a:xfrm>
      </p:grpSpPr>
      <p:sp>
        <p:nvSpPr>
          <p:cNvPr id="44" name="Google Shape;44;p10"/>
          <p:cNvSpPr txBox="1">
            <a:spLocks noGrp="1"/>
          </p:cNvSpPr>
          <p:nvPr>
            <p:ph type="title"/>
          </p:nvPr>
        </p:nvSpPr>
        <p:spPr>
          <a:xfrm>
            <a:off x="1886250" y="1919025"/>
            <a:ext cx="5371500" cy="1462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700"/>
              <a:buNone/>
              <a:defRPr sz="4000">
                <a:solidFill>
                  <a:schemeClr val="dk1"/>
                </a:solidFill>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CUSTOM_1">
    <p:bg>
      <p:bgPr>
        <a:solidFill>
          <a:schemeClr val="lt1"/>
        </a:solidFill>
        <a:effectLst/>
      </p:bgPr>
    </p:bg>
    <p:spTree>
      <p:nvGrpSpPr>
        <p:cNvPr id="1" name="Shape 49"/>
        <p:cNvGrpSpPr/>
        <p:nvPr/>
      </p:nvGrpSpPr>
      <p:grpSpPr>
        <a:xfrm>
          <a:off x="0" y="0"/>
          <a:ext cx="0" cy="0"/>
          <a:chOff x="0" y="0"/>
          <a:chExt cx="0" cy="0"/>
        </a:xfrm>
      </p:grpSpPr>
      <p:sp>
        <p:nvSpPr>
          <p:cNvPr id="50" name="Google Shape;50;p13"/>
          <p:cNvSpPr/>
          <p:nvPr/>
        </p:nvSpPr>
        <p:spPr>
          <a:xfrm>
            <a:off x="457200" y="311725"/>
            <a:ext cx="8880300" cy="48942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51;p13"/>
          <p:cNvSpPr txBox="1">
            <a:spLocks noGrp="1"/>
          </p:cNvSpPr>
          <p:nvPr>
            <p:ph type="title"/>
          </p:nvPr>
        </p:nvSpPr>
        <p:spPr>
          <a:xfrm>
            <a:off x="1613950" y="2188025"/>
            <a:ext cx="2807100" cy="325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800"/>
              <a:buNone/>
              <a:defRPr sz="1800">
                <a:solidFill>
                  <a:schemeClr val="dk1"/>
                </a:solidFill>
              </a:defRPr>
            </a:lvl1pPr>
            <a:lvl2pPr lvl="1" algn="ctr" rtl="0">
              <a:spcBef>
                <a:spcPts val="0"/>
              </a:spcBef>
              <a:spcAft>
                <a:spcPts val="0"/>
              </a:spcAft>
              <a:buClr>
                <a:schemeClr val="dk1"/>
              </a:buClr>
              <a:buSzPts val="1800"/>
              <a:buNone/>
              <a:defRPr sz="1800">
                <a:solidFill>
                  <a:schemeClr val="dk1"/>
                </a:solidFill>
              </a:defRPr>
            </a:lvl2pPr>
            <a:lvl3pPr lvl="2" algn="ctr" rtl="0">
              <a:spcBef>
                <a:spcPts val="0"/>
              </a:spcBef>
              <a:spcAft>
                <a:spcPts val="0"/>
              </a:spcAft>
              <a:buClr>
                <a:schemeClr val="dk1"/>
              </a:buClr>
              <a:buSzPts val="1800"/>
              <a:buNone/>
              <a:defRPr sz="1800">
                <a:solidFill>
                  <a:schemeClr val="dk1"/>
                </a:solidFill>
              </a:defRPr>
            </a:lvl3pPr>
            <a:lvl4pPr lvl="3" algn="ctr" rtl="0">
              <a:spcBef>
                <a:spcPts val="0"/>
              </a:spcBef>
              <a:spcAft>
                <a:spcPts val="0"/>
              </a:spcAft>
              <a:buClr>
                <a:schemeClr val="dk1"/>
              </a:buClr>
              <a:buSzPts val="1800"/>
              <a:buNone/>
              <a:defRPr sz="1800">
                <a:solidFill>
                  <a:schemeClr val="dk1"/>
                </a:solidFill>
              </a:defRPr>
            </a:lvl4pPr>
            <a:lvl5pPr lvl="4" algn="ctr" rtl="0">
              <a:spcBef>
                <a:spcPts val="0"/>
              </a:spcBef>
              <a:spcAft>
                <a:spcPts val="0"/>
              </a:spcAft>
              <a:buClr>
                <a:schemeClr val="dk1"/>
              </a:buClr>
              <a:buSzPts val="1800"/>
              <a:buNone/>
              <a:defRPr sz="1800">
                <a:solidFill>
                  <a:schemeClr val="dk1"/>
                </a:solidFill>
              </a:defRPr>
            </a:lvl5pPr>
            <a:lvl6pPr lvl="5" algn="ctr" rtl="0">
              <a:spcBef>
                <a:spcPts val="0"/>
              </a:spcBef>
              <a:spcAft>
                <a:spcPts val="0"/>
              </a:spcAft>
              <a:buClr>
                <a:schemeClr val="dk1"/>
              </a:buClr>
              <a:buSzPts val="1800"/>
              <a:buNone/>
              <a:defRPr sz="1800">
                <a:solidFill>
                  <a:schemeClr val="dk1"/>
                </a:solidFill>
              </a:defRPr>
            </a:lvl6pPr>
            <a:lvl7pPr lvl="6" algn="ctr" rtl="0">
              <a:spcBef>
                <a:spcPts val="0"/>
              </a:spcBef>
              <a:spcAft>
                <a:spcPts val="0"/>
              </a:spcAft>
              <a:buClr>
                <a:schemeClr val="dk1"/>
              </a:buClr>
              <a:buSzPts val="1800"/>
              <a:buNone/>
              <a:defRPr sz="1800">
                <a:solidFill>
                  <a:schemeClr val="dk1"/>
                </a:solidFill>
              </a:defRPr>
            </a:lvl7pPr>
            <a:lvl8pPr lvl="7" algn="ctr" rtl="0">
              <a:spcBef>
                <a:spcPts val="0"/>
              </a:spcBef>
              <a:spcAft>
                <a:spcPts val="0"/>
              </a:spcAft>
              <a:buClr>
                <a:schemeClr val="dk1"/>
              </a:buClr>
              <a:buSzPts val="1800"/>
              <a:buNone/>
              <a:defRPr sz="1800">
                <a:solidFill>
                  <a:schemeClr val="dk1"/>
                </a:solidFill>
              </a:defRPr>
            </a:lvl8pPr>
            <a:lvl9pPr lvl="8" algn="ctr" rtl="0">
              <a:spcBef>
                <a:spcPts val="0"/>
              </a:spcBef>
              <a:spcAft>
                <a:spcPts val="0"/>
              </a:spcAft>
              <a:buClr>
                <a:schemeClr val="dk1"/>
              </a:buClr>
              <a:buSzPts val="1800"/>
              <a:buNone/>
              <a:defRPr sz="1800">
                <a:solidFill>
                  <a:schemeClr val="dk1"/>
                </a:solidFill>
              </a:defRPr>
            </a:lvl9pPr>
          </a:lstStyle>
          <a:p>
            <a:endParaRPr/>
          </a:p>
        </p:txBody>
      </p:sp>
      <p:sp>
        <p:nvSpPr>
          <p:cNvPr id="52" name="Google Shape;52;p13"/>
          <p:cNvSpPr txBox="1">
            <a:spLocks noGrp="1"/>
          </p:cNvSpPr>
          <p:nvPr>
            <p:ph type="title" idx="2" hasCustomPrompt="1"/>
          </p:nvPr>
        </p:nvSpPr>
        <p:spPr>
          <a:xfrm>
            <a:off x="1005546" y="1468868"/>
            <a:ext cx="684600" cy="290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800"/>
              <a:buNone/>
              <a:defRPr sz="1800">
                <a:solidFill>
                  <a:schemeClr val="dk1"/>
                </a:solidFill>
              </a:defRPr>
            </a:lvl1pPr>
            <a:lvl2pPr lvl="1" algn="ctr" rtl="0">
              <a:spcBef>
                <a:spcPts val="0"/>
              </a:spcBef>
              <a:spcAft>
                <a:spcPts val="0"/>
              </a:spcAft>
              <a:buClr>
                <a:schemeClr val="dk1"/>
              </a:buClr>
              <a:buSzPts val="1800"/>
              <a:buNone/>
              <a:defRPr sz="1800">
                <a:solidFill>
                  <a:schemeClr val="dk1"/>
                </a:solidFill>
              </a:defRPr>
            </a:lvl2pPr>
            <a:lvl3pPr lvl="2" algn="ctr" rtl="0">
              <a:spcBef>
                <a:spcPts val="0"/>
              </a:spcBef>
              <a:spcAft>
                <a:spcPts val="0"/>
              </a:spcAft>
              <a:buClr>
                <a:schemeClr val="dk1"/>
              </a:buClr>
              <a:buSzPts val="1800"/>
              <a:buNone/>
              <a:defRPr sz="1800">
                <a:solidFill>
                  <a:schemeClr val="dk1"/>
                </a:solidFill>
              </a:defRPr>
            </a:lvl3pPr>
            <a:lvl4pPr lvl="3" algn="ctr" rtl="0">
              <a:spcBef>
                <a:spcPts val="0"/>
              </a:spcBef>
              <a:spcAft>
                <a:spcPts val="0"/>
              </a:spcAft>
              <a:buClr>
                <a:schemeClr val="dk1"/>
              </a:buClr>
              <a:buSzPts val="1800"/>
              <a:buNone/>
              <a:defRPr sz="1800">
                <a:solidFill>
                  <a:schemeClr val="dk1"/>
                </a:solidFill>
              </a:defRPr>
            </a:lvl4pPr>
            <a:lvl5pPr lvl="4" algn="ctr" rtl="0">
              <a:spcBef>
                <a:spcPts val="0"/>
              </a:spcBef>
              <a:spcAft>
                <a:spcPts val="0"/>
              </a:spcAft>
              <a:buClr>
                <a:schemeClr val="dk1"/>
              </a:buClr>
              <a:buSzPts val="1800"/>
              <a:buNone/>
              <a:defRPr sz="1800">
                <a:solidFill>
                  <a:schemeClr val="dk1"/>
                </a:solidFill>
              </a:defRPr>
            </a:lvl5pPr>
            <a:lvl6pPr lvl="5" algn="ctr" rtl="0">
              <a:spcBef>
                <a:spcPts val="0"/>
              </a:spcBef>
              <a:spcAft>
                <a:spcPts val="0"/>
              </a:spcAft>
              <a:buClr>
                <a:schemeClr val="dk1"/>
              </a:buClr>
              <a:buSzPts val="1800"/>
              <a:buNone/>
              <a:defRPr sz="1800">
                <a:solidFill>
                  <a:schemeClr val="dk1"/>
                </a:solidFill>
              </a:defRPr>
            </a:lvl6pPr>
            <a:lvl7pPr lvl="6" algn="ctr" rtl="0">
              <a:spcBef>
                <a:spcPts val="0"/>
              </a:spcBef>
              <a:spcAft>
                <a:spcPts val="0"/>
              </a:spcAft>
              <a:buClr>
                <a:schemeClr val="dk1"/>
              </a:buClr>
              <a:buSzPts val="1800"/>
              <a:buNone/>
              <a:defRPr sz="1800">
                <a:solidFill>
                  <a:schemeClr val="dk1"/>
                </a:solidFill>
              </a:defRPr>
            </a:lvl7pPr>
            <a:lvl8pPr lvl="7" algn="ctr" rtl="0">
              <a:spcBef>
                <a:spcPts val="0"/>
              </a:spcBef>
              <a:spcAft>
                <a:spcPts val="0"/>
              </a:spcAft>
              <a:buClr>
                <a:schemeClr val="dk1"/>
              </a:buClr>
              <a:buSzPts val="1800"/>
              <a:buNone/>
              <a:defRPr sz="1800">
                <a:solidFill>
                  <a:schemeClr val="dk1"/>
                </a:solidFill>
              </a:defRPr>
            </a:lvl8pPr>
            <a:lvl9pPr lvl="8" algn="ctr" rtl="0">
              <a:spcBef>
                <a:spcPts val="0"/>
              </a:spcBef>
              <a:spcAft>
                <a:spcPts val="0"/>
              </a:spcAft>
              <a:buClr>
                <a:schemeClr val="dk1"/>
              </a:buClr>
              <a:buSzPts val="1800"/>
              <a:buNone/>
              <a:defRPr sz="1800">
                <a:solidFill>
                  <a:schemeClr val="dk1"/>
                </a:solidFill>
              </a:defRPr>
            </a:lvl9pPr>
          </a:lstStyle>
          <a:p>
            <a:r>
              <a:t>xx%</a:t>
            </a:r>
          </a:p>
        </p:txBody>
      </p:sp>
      <p:sp>
        <p:nvSpPr>
          <p:cNvPr id="53" name="Google Shape;53;p13"/>
          <p:cNvSpPr txBox="1">
            <a:spLocks noGrp="1"/>
          </p:cNvSpPr>
          <p:nvPr>
            <p:ph type="title" idx="3" hasCustomPrompt="1"/>
          </p:nvPr>
        </p:nvSpPr>
        <p:spPr>
          <a:xfrm>
            <a:off x="1005546" y="2336790"/>
            <a:ext cx="684600" cy="290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800"/>
              <a:buNone/>
              <a:defRPr sz="1800">
                <a:solidFill>
                  <a:schemeClr val="dk1"/>
                </a:solidFill>
              </a:defRPr>
            </a:lvl1pPr>
            <a:lvl2pPr lvl="1" algn="ctr" rtl="0">
              <a:spcBef>
                <a:spcPts val="0"/>
              </a:spcBef>
              <a:spcAft>
                <a:spcPts val="0"/>
              </a:spcAft>
              <a:buClr>
                <a:schemeClr val="dk1"/>
              </a:buClr>
              <a:buSzPts val="1800"/>
              <a:buNone/>
              <a:defRPr sz="1800">
                <a:solidFill>
                  <a:schemeClr val="dk1"/>
                </a:solidFill>
              </a:defRPr>
            </a:lvl2pPr>
            <a:lvl3pPr lvl="2" algn="ctr" rtl="0">
              <a:spcBef>
                <a:spcPts val="0"/>
              </a:spcBef>
              <a:spcAft>
                <a:spcPts val="0"/>
              </a:spcAft>
              <a:buClr>
                <a:schemeClr val="dk1"/>
              </a:buClr>
              <a:buSzPts val="1800"/>
              <a:buNone/>
              <a:defRPr sz="1800">
                <a:solidFill>
                  <a:schemeClr val="dk1"/>
                </a:solidFill>
              </a:defRPr>
            </a:lvl3pPr>
            <a:lvl4pPr lvl="3" algn="ctr" rtl="0">
              <a:spcBef>
                <a:spcPts val="0"/>
              </a:spcBef>
              <a:spcAft>
                <a:spcPts val="0"/>
              </a:spcAft>
              <a:buClr>
                <a:schemeClr val="dk1"/>
              </a:buClr>
              <a:buSzPts val="1800"/>
              <a:buNone/>
              <a:defRPr sz="1800">
                <a:solidFill>
                  <a:schemeClr val="dk1"/>
                </a:solidFill>
              </a:defRPr>
            </a:lvl4pPr>
            <a:lvl5pPr lvl="4" algn="ctr" rtl="0">
              <a:spcBef>
                <a:spcPts val="0"/>
              </a:spcBef>
              <a:spcAft>
                <a:spcPts val="0"/>
              </a:spcAft>
              <a:buClr>
                <a:schemeClr val="dk1"/>
              </a:buClr>
              <a:buSzPts val="1800"/>
              <a:buNone/>
              <a:defRPr sz="1800">
                <a:solidFill>
                  <a:schemeClr val="dk1"/>
                </a:solidFill>
              </a:defRPr>
            </a:lvl5pPr>
            <a:lvl6pPr lvl="5" algn="ctr" rtl="0">
              <a:spcBef>
                <a:spcPts val="0"/>
              </a:spcBef>
              <a:spcAft>
                <a:spcPts val="0"/>
              </a:spcAft>
              <a:buClr>
                <a:schemeClr val="dk1"/>
              </a:buClr>
              <a:buSzPts val="1800"/>
              <a:buNone/>
              <a:defRPr sz="1800">
                <a:solidFill>
                  <a:schemeClr val="dk1"/>
                </a:solidFill>
              </a:defRPr>
            </a:lvl6pPr>
            <a:lvl7pPr lvl="6" algn="ctr" rtl="0">
              <a:spcBef>
                <a:spcPts val="0"/>
              </a:spcBef>
              <a:spcAft>
                <a:spcPts val="0"/>
              </a:spcAft>
              <a:buClr>
                <a:schemeClr val="dk1"/>
              </a:buClr>
              <a:buSzPts val="1800"/>
              <a:buNone/>
              <a:defRPr sz="1800">
                <a:solidFill>
                  <a:schemeClr val="dk1"/>
                </a:solidFill>
              </a:defRPr>
            </a:lvl7pPr>
            <a:lvl8pPr lvl="7" algn="ctr" rtl="0">
              <a:spcBef>
                <a:spcPts val="0"/>
              </a:spcBef>
              <a:spcAft>
                <a:spcPts val="0"/>
              </a:spcAft>
              <a:buClr>
                <a:schemeClr val="dk1"/>
              </a:buClr>
              <a:buSzPts val="1800"/>
              <a:buNone/>
              <a:defRPr sz="1800">
                <a:solidFill>
                  <a:schemeClr val="dk1"/>
                </a:solidFill>
              </a:defRPr>
            </a:lvl8pPr>
            <a:lvl9pPr lvl="8" algn="ctr" rtl="0">
              <a:spcBef>
                <a:spcPts val="0"/>
              </a:spcBef>
              <a:spcAft>
                <a:spcPts val="0"/>
              </a:spcAft>
              <a:buClr>
                <a:schemeClr val="dk1"/>
              </a:buClr>
              <a:buSzPts val="1800"/>
              <a:buNone/>
              <a:defRPr sz="1800">
                <a:solidFill>
                  <a:schemeClr val="dk1"/>
                </a:solidFill>
              </a:defRPr>
            </a:lvl9pPr>
          </a:lstStyle>
          <a:p>
            <a:r>
              <a:t>xx%</a:t>
            </a:r>
          </a:p>
        </p:txBody>
      </p:sp>
      <p:sp>
        <p:nvSpPr>
          <p:cNvPr id="54" name="Google Shape;54;p13"/>
          <p:cNvSpPr txBox="1">
            <a:spLocks noGrp="1"/>
          </p:cNvSpPr>
          <p:nvPr>
            <p:ph type="title" idx="4"/>
          </p:nvPr>
        </p:nvSpPr>
        <p:spPr>
          <a:xfrm>
            <a:off x="1613950" y="3933075"/>
            <a:ext cx="2719500" cy="325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800"/>
              <a:buNone/>
              <a:defRPr sz="1800">
                <a:solidFill>
                  <a:schemeClr val="dk1"/>
                </a:solidFill>
              </a:defRPr>
            </a:lvl1pPr>
            <a:lvl2pPr lvl="1" algn="ctr" rtl="0">
              <a:spcBef>
                <a:spcPts val="0"/>
              </a:spcBef>
              <a:spcAft>
                <a:spcPts val="0"/>
              </a:spcAft>
              <a:buClr>
                <a:schemeClr val="dk1"/>
              </a:buClr>
              <a:buSzPts val="1800"/>
              <a:buNone/>
              <a:defRPr sz="1800">
                <a:solidFill>
                  <a:schemeClr val="dk1"/>
                </a:solidFill>
              </a:defRPr>
            </a:lvl2pPr>
            <a:lvl3pPr lvl="2" algn="ctr" rtl="0">
              <a:spcBef>
                <a:spcPts val="0"/>
              </a:spcBef>
              <a:spcAft>
                <a:spcPts val="0"/>
              </a:spcAft>
              <a:buClr>
                <a:schemeClr val="dk1"/>
              </a:buClr>
              <a:buSzPts val="1800"/>
              <a:buNone/>
              <a:defRPr sz="1800">
                <a:solidFill>
                  <a:schemeClr val="dk1"/>
                </a:solidFill>
              </a:defRPr>
            </a:lvl3pPr>
            <a:lvl4pPr lvl="3" algn="ctr" rtl="0">
              <a:spcBef>
                <a:spcPts val="0"/>
              </a:spcBef>
              <a:spcAft>
                <a:spcPts val="0"/>
              </a:spcAft>
              <a:buClr>
                <a:schemeClr val="dk1"/>
              </a:buClr>
              <a:buSzPts val="1800"/>
              <a:buNone/>
              <a:defRPr sz="1800">
                <a:solidFill>
                  <a:schemeClr val="dk1"/>
                </a:solidFill>
              </a:defRPr>
            </a:lvl4pPr>
            <a:lvl5pPr lvl="4" algn="ctr" rtl="0">
              <a:spcBef>
                <a:spcPts val="0"/>
              </a:spcBef>
              <a:spcAft>
                <a:spcPts val="0"/>
              </a:spcAft>
              <a:buClr>
                <a:schemeClr val="dk1"/>
              </a:buClr>
              <a:buSzPts val="1800"/>
              <a:buNone/>
              <a:defRPr sz="1800">
                <a:solidFill>
                  <a:schemeClr val="dk1"/>
                </a:solidFill>
              </a:defRPr>
            </a:lvl5pPr>
            <a:lvl6pPr lvl="5" algn="ctr" rtl="0">
              <a:spcBef>
                <a:spcPts val="0"/>
              </a:spcBef>
              <a:spcAft>
                <a:spcPts val="0"/>
              </a:spcAft>
              <a:buClr>
                <a:schemeClr val="dk1"/>
              </a:buClr>
              <a:buSzPts val="1800"/>
              <a:buNone/>
              <a:defRPr sz="1800">
                <a:solidFill>
                  <a:schemeClr val="dk1"/>
                </a:solidFill>
              </a:defRPr>
            </a:lvl6pPr>
            <a:lvl7pPr lvl="6" algn="ctr" rtl="0">
              <a:spcBef>
                <a:spcPts val="0"/>
              </a:spcBef>
              <a:spcAft>
                <a:spcPts val="0"/>
              </a:spcAft>
              <a:buClr>
                <a:schemeClr val="dk1"/>
              </a:buClr>
              <a:buSzPts val="1800"/>
              <a:buNone/>
              <a:defRPr sz="1800">
                <a:solidFill>
                  <a:schemeClr val="dk1"/>
                </a:solidFill>
              </a:defRPr>
            </a:lvl7pPr>
            <a:lvl8pPr lvl="7" algn="ctr" rtl="0">
              <a:spcBef>
                <a:spcPts val="0"/>
              </a:spcBef>
              <a:spcAft>
                <a:spcPts val="0"/>
              </a:spcAft>
              <a:buClr>
                <a:schemeClr val="dk1"/>
              </a:buClr>
              <a:buSzPts val="1800"/>
              <a:buNone/>
              <a:defRPr sz="1800">
                <a:solidFill>
                  <a:schemeClr val="dk1"/>
                </a:solidFill>
              </a:defRPr>
            </a:lvl8pPr>
            <a:lvl9pPr lvl="8" algn="ctr" rtl="0">
              <a:spcBef>
                <a:spcPts val="0"/>
              </a:spcBef>
              <a:spcAft>
                <a:spcPts val="0"/>
              </a:spcAft>
              <a:buClr>
                <a:schemeClr val="dk1"/>
              </a:buClr>
              <a:buSzPts val="1800"/>
              <a:buNone/>
              <a:defRPr sz="1800">
                <a:solidFill>
                  <a:schemeClr val="dk1"/>
                </a:solidFill>
              </a:defRPr>
            </a:lvl9pPr>
          </a:lstStyle>
          <a:p>
            <a:endParaRPr/>
          </a:p>
        </p:txBody>
      </p:sp>
      <p:sp>
        <p:nvSpPr>
          <p:cNvPr id="55" name="Google Shape;55;p13"/>
          <p:cNvSpPr txBox="1">
            <a:spLocks noGrp="1"/>
          </p:cNvSpPr>
          <p:nvPr>
            <p:ph type="title" idx="5"/>
          </p:nvPr>
        </p:nvSpPr>
        <p:spPr>
          <a:xfrm>
            <a:off x="1613950" y="1348800"/>
            <a:ext cx="2719500" cy="325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800"/>
              <a:buNone/>
              <a:defRPr sz="1800">
                <a:solidFill>
                  <a:schemeClr val="dk1"/>
                </a:solidFill>
              </a:defRPr>
            </a:lvl1pPr>
            <a:lvl2pPr lvl="1" algn="ctr" rtl="0">
              <a:spcBef>
                <a:spcPts val="0"/>
              </a:spcBef>
              <a:spcAft>
                <a:spcPts val="0"/>
              </a:spcAft>
              <a:buClr>
                <a:schemeClr val="dk1"/>
              </a:buClr>
              <a:buSzPts val="1800"/>
              <a:buNone/>
              <a:defRPr sz="1800">
                <a:solidFill>
                  <a:schemeClr val="dk1"/>
                </a:solidFill>
              </a:defRPr>
            </a:lvl2pPr>
            <a:lvl3pPr lvl="2" algn="ctr" rtl="0">
              <a:spcBef>
                <a:spcPts val="0"/>
              </a:spcBef>
              <a:spcAft>
                <a:spcPts val="0"/>
              </a:spcAft>
              <a:buClr>
                <a:schemeClr val="dk1"/>
              </a:buClr>
              <a:buSzPts val="1800"/>
              <a:buNone/>
              <a:defRPr sz="1800">
                <a:solidFill>
                  <a:schemeClr val="dk1"/>
                </a:solidFill>
              </a:defRPr>
            </a:lvl3pPr>
            <a:lvl4pPr lvl="3" algn="ctr" rtl="0">
              <a:spcBef>
                <a:spcPts val="0"/>
              </a:spcBef>
              <a:spcAft>
                <a:spcPts val="0"/>
              </a:spcAft>
              <a:buClr>
                <a:schemeClr val="dk1"/>
              </a:buClr>
              <a:buSzPts val="1800"/>
              <a:buNone/>
              <a:defRPr sz="1800">
                <a:solidFill>
                  <a:schemeClr val="dk1"/>
                </a:solidFill>
              </a:defRPr>
            </a:lvl4pPr>
            <a:lvl5pPr lvl="4" algn="ctr" rtl="0">
              <a:spcBef>
                <a:spcPts val="0"/>
              </a:spcBef>
              <a:spcAft>
                <a:spcPts val="0"/>
              </a:spcAft>
              <a:buClr>
                <a:schemeClr val="dk1"/>
              </a:buClr>
              <a:buSzPts val="1800"/>
              <a:buNone/>
              <a:defRPr sz="1800">
                <a:solidFill>
                  <a:schemeClr val="dk1"/>
                </a:solidFill>
              </a:defRPr>
            </a:lvl5pPr>
            <a:lvl6pPr lvl="5" algn="ctr" rtl="0">
              <a:spcBef>
                <a:spcPts val="0"/>
              </a:spcBef>
              <a:spcAft>
                <a:spcPts val="0"/>
              </a:spcAft>
              <a:buClr>
                <a:schemeClr val="dk1"/>
              </a:buClr>
              <a:buSzPts val="1800"/>
              <a:buNone/>
              <a:defRPr sz="1800">
                <a:solidFill>
                  <a:schemeClr val="dk1"/>
                </a:solidFill>
              </a:defRPr>
            </a:lvl6pPr>
            <a:lvl7pPr lvl="6" algn="ctr" rtl="0">
              <a:spcBef>
                <a:spcPts val="0"/>
              </a:spcBef>
              <a:spcAft>
                <a:spcPts val="0"/>
              </a:spcAft>
              <a:buClr>
                <a:schemeClr val="dk1"/>
              </a:buClr>
              <a:buSzPts val="1800"/>
              <a:buNone/>
              <a:defRPr sz="1800">
                <a:solidFill>
                  <a:schemeClr val="dk1"/>
                </a:solidFill>
              </a:defRPr>
            </a:lvl7pPr>
            <a:lvl8pPr lvl="7" algn="ctr" rtl="0">
              <a:spcBef>
                <a:spcPts val="0"/>
              </a:spcBef>
              <a:spcAft>
                <a:spcPts val="0"/>
              </a:spcAft>
              <a:buClr>
                <a:schemeClr val="dk1"/>
              </a:buClr>
              <a:buSzPts val="1800"/>
              <a:buNone/>
              <a:defRPr sz="1800">
                <a:solidFill>
                  <a:schemeClr val="dk1"/>
                </a:solidFill>
              </a:defRPr>
            </a:lvl8pPr>
            <a:lvl9pPr lvl="8" algn="ctr" rtl="0">
              <a:spcBef>
                <a:spcPts val="0"/>
              </a:spcBef>
              <a:spcAft>
                <a:spcPts val="0"/>
              </a:spcAft>
              <a:buClr>
                <a:schemeClr val="dk1"/>
              </a:buClr>
              <a:buSzPts val="1800"/>
              <a:buNone/>
              <a:defRPr sz="1800">
                <a:solidFill>
                  <a:schemeClr val="dk1"/>
                </a:solidFill>
              </a:defRPr>
            </a:lvl9pPr>
          </a:lstStyle>
          <a:p>
            <a:endParaRPr/>
          </a:p>
        </p:txBody>
      </p:sp>
      <p:sp>
        <p:nvSpPr>
          <p:cNvPr id="56" name="Google Shape;56;p13"/>
          <p:cNvSpPr txBox="1">
            <a:spLocks noGrp="1"/>
          </p:cNvSpPr>
          <p:nvPr>
            <p:ph type="title" idx="6"/>
          </p:nvPr>
        </p:nvSpPr>
        <p:spPr>
          <a:xfrm>
            <a:off x="1613950" y="3065150"/>
            <a:ext cx="2719500" cy="325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800"/>
              <a:buNone/>
              <a:defRPr sz="1800">
                <a:solidFill>
                  <a:schemeClr val="dk1"/>
                </a:solidFill>
              </a:defRPr>
            </a:lvl1pPr>
            <a:lvl2pPr lvl="1" algn="ctr" rtl="0">
              <a:spcBef>
                <a:spcPts val="0"/>
              </a:spcBef>
              <a:spcAft>
                <a:spcPts val="0"/>
              </a:spcAft>
              <a:buClr>
                <a:schemeClr val="dk1"/>
              </a:buClr>
              <a:buSzPts val="1800"/>
              <a:buNone/>
              <a:defRPr sz="1800">
                <a:solidFill>
                  <a:schemeClr val="dk1"/>
                </a:solidFill>
              </a:defRPr>
            </a:lvl2pPr>
            <a:lvl3pPr lvl="2" algn="ctr" rtl="0">
              <a:spcBef>
                <a:spcPts val="0"/>
              </a:spcBef>
              <a:spcAft>
                <a:spcPts val="0"/>
              </a:spcAft>
              <a:buClr>
                <a:schemeClr val="dk1"/>
              </a:buClr>
              <a:buSzPts val="1800"/>
              <a:buNone/>
              <a:defRPr sz="1800">
                <a:solidFill>
                  <a:schemeClr val="dk1"/>
                </a:solidFill>
              </a:defRPr>
            </a:lvl3pPr>
            <a:lvl4pPr lvl="3" algn="ctr" rtl="0">
              <a:spcBef>
                <a:spcPts val="0"/>
              </a:spcBef>
              <a:spcAft>
                <a:spcPts val="0"/>
              </a:spcAft>
              <a:buClr>
                <a:schemeClr val="dk1"/>
              </a:buClr>
              <a:buSzPts val="1800"/>
              <a:buNone/>
              <a:defRPr sz="1800">
                <a:solidFill>
                  <a:schemeClr val="dk1"/>
                </a:solidFill>
              </a:defRPr>
            </a:lvl4pPr>
            <a:lvl5pPr lvl="4" algn="ctr" rtl="0">
              <a:spcBef>
                <a:spcPts val="0"/>
              </a:spcBef>
              <a:spcAft>
                <a:spcPts val="0"/>
              </a:spcAft>
              <a:buClr>
                <a:schemeClr val="dk1"/>
              </a:buClr>
              <a:buSzPts val="1800"/>
              <a:buNone/>
              <a:defRPr sz="1800">
                <a:solidFill>
                  <a:schemeClr val="dk1"/>
                </a:solidFill>
              </a:defRPr>
            </a:lvl5pPr>
            <a:lvl6pPr lvl="5" algn="ctr" rtl="0">
              <a:spcBef>
                <a:spcPts val="0"/>
              </a:spcBef>
              <a:spcAft>
                <a:spcPts val="0"/>
              </a:spcAft>
              <a:buClr>
                <a:schemeClr val="dk1"/>
              </a:buClr>
              <a:buSzPts val="1800"/>
              <a:buNone/>
              <a:defRPr sz="1800">
                <a:solidFill>
                  <a:schemeClr val="dk1"/>
                </a:solidFill>
              </a:defRPr>
            </a:lvl6pPr>
            <a:lvl7pPr lvl="6" algn="ctr" rtl="0">
              <a:spcBef>
                <a:spcPts val="0"/>
              </a:spcBef>
              <a:spcAft>
                <a:spcPts val="0"/>
              </a:spcAft>
              <a:buClr>
                <a:schemeClr val="dk1"/>
              </a:buClr>
              <a:buSzPts val="1800"/>
              <a:buNone/>
              <a:defRPr sz="1800">
                <a:solidFill>
                  <a:schemeClr val="dk1"/>
                </a:solidFill>
              </a:defRPr>
            </a:lvl7pPr>
            <a:lvl8pPr lvl="7" algn="ctr" rtl="0">
              <a:spcBef>
                <a:spcPts val="0"/>
              </a:spcBef>
              <a:spcAft>
                <a:spcPts val="0"/>
              </a:spcAft>
              <a:buClr>
                <a:schemeClr val="dk1"/>
              </a:buClr>
              <a:buSzPts val="1800"/>
              <a:buNone/>
              <a:defRPr sz="1800">
                <a:solidFill>
                  <a:schemeClr val="dk1"/>
                </a:solidFill>
              </a:defRPr>
            </a:lvl8pPr>
            <a:lvl9pPr lvl="8" algn="ctr" rtl="0">
              <a:spcBef>
                <a:spcPts val="0"/>
              </a:spcBef>
              <a:spcAft>
                <a:spcPts val="0"/>
              </a:spcAft>
              <a:buClr>
                <a:schemeClr val="dk1"/>
              </a:buClr>
              <a:buSzPts val="1800"/>
              <a:buNone/>
              <a:defRPr sz="1800">
                <a:solidFill>
                  <a:schemeClr val="dk1"/>
                </a:solidFill>
              </a:defRPr>
            </a:lvl9pPr>
          </a:lstStyle>
          <a:p>
            <a:endParaRPr/>
          </a:p>
        </p:txBody>
      </p:sp>
      <p:sp>
        <p:nvSpPr>
          <p:cNvPr id="57" name="Google Shape;57;p13"/>
          <p:cNvSpPr txBox="1">
            <a:spLocks noGrp="1"/>
          </p:cNvSpPr>
          <p:nvPr>
            <p:ph type="title" idx="7" hasCustomPrompt="1"/>
          </p:nvPr>
        </p:nvSpPr>
        <p:spPr>
          <a:xfrm>
            <a:off x="1005546" y="3185218"/>
            <a:ext cx="684600" cy="290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800"/>
              <a:buNone/>
              <a:defRPr sz="1800">
                <a:solidFill>
                  <a:schemeClr val="dk1"/>
                </a:solidFill>
              </a:defRPr>
            </a:lvl1pPr>
            <a:lvl2pPr lvl="1" algn="ctr" rtl="0">
              <a:spcBef>
                <a:spcPts val="0"/>
              </a:spcBef>
              <a:spcAft>
                <a:spcPts val="0"/>
              </a:spcAft>
              <a:buClr>
                <a:schemeClr val="dk1"/>
              </a:buClr>
              <a:buSzPts val="1800"/>
              <a:buNone/>
              <a:defRPr sz="1800">
                <a:solidFill>
                  <a:schemeClr val="dk1"/>
                </a:solidFill>
              </a:defRPr>
            </a:lvl2pPr>
            <a:lvl3pPr lvl="2" algn="ctr" rtl="0">
              <a:spcBef>
                <a:spcPts val="0"/>
              </a:spcBef>
              <a:spcAft>
                <a:spcPts val="0"/>
              </a:spcAft>
              <a:buClr>
                <a:schemeClr val="dk1"/>
              </a:buClr>
              <a:buSzPts val="1800"/>
              <a:buNone/>
              <a:defRPr sz="1800">
                <a:solidFill>
                  <a:schemeClr val="dk1"/>
                </a:solidFill>
              </a:defRPr>
            </a:lvl3pPr>
            <a:lvl4pPr lvl="3" algn="ctr" rtl="0">
              <a:spcBef>
                <a:spcPts val="0"/>
              </a:spcBef>
              <a:spcAft>
                <a:spcPts val="0"/>
              </a:spcAft>
              <a:buClr>
                <a:schemeClr val="dk1"/>
              </a:buClr>
              <a:buSzPts val="1800"/>
              <a:buNone/>
              <a:defRPr sz="1800">
                <a:solidFill>
                  <a:schemeClr val="dk1"/>
                </a:solidFill>
              </a:defRPr>
            </a:lvl4pPr>
            <a:lvl5pPr lvl="4" algn="ctr" rtl="0">
              <a:spcBef>
                <a:spcPts val="0"/>
              </a:spcBef>
              <a:spcAft>
                <a:spcPts val="0"/>
              </a:spcAft>
              <a:buClr>
                <a:schemeClr val="dk1"/>
              </a:buClr>
              <a:buSzPts val="1800"/>
              <a:buNone/>
              <a:defRPr sz="1800">
                <a:solidFill>
                  <a:schemeClr val="dk1"/>
                </a:solidFill>
              </a:defRPr>
            </a:lvl5pPr>
            <a:lvl6pPr lvl="5" algn="ctr" rtl="0">
              <a:spcBef>
                <a:spcPts val="0"/>
              </a:spcBef>
              <a:spcAft>
                <a:spcPts val="0"/>
              </a:spcAft>
              <a:buClr>
                <a:schemeClr val="dk1"/>
              </a:buClr>
              <a:buSzPts val="1800"/>
              <a:buNone/>
              <a:defRPr sz="1800">
                <a:solidFill>
                  <a:schemeClr val="dk1"/>
                </a:solidFill>
              </a:defRPr>
            </a:lvl6pPr>
            <a:lvl7pPr lvl="6" algn="ctr" rtl="0">
              <a:spcBef>
                <a:spcPts val="0"/>
              </a:spcBef>
              <a:spcAft>
                <a:spcPts val="0"/>
              </a:spcAft>
              <a:buClr>
                <a:schemeClr val="dk1"/>
              </a:buClr>
              <a:buSzPts val="1800"/>
              <a:buNone/>
              <a:defRPr sz="1800">
                <a:solidFill>
                  <a:schemeClr val="dk1"/>
                </a:solidFill>
              </a:defRPr>
            </a:lvl7pPr>
            <a:lvl8pPr lvl="7" algn="ctr" rtl="0">
              <a:spcBef>
                <a:spcPts val="0"/>
              </a:spcBef>
              <a:spcAft>
                <a:spcPts val="0"/>
              </a:spcAft>
              <a:buClr>
                <a:schemeClr val="dk1"/>
              </a:buClr>
              <a:buSzPts val="1800"/>
              <a:buNone/>
              <a:defRPr sz="1800">
                <a:solidFill>
                  <a:schemeClr val="dk1"/>
                </a:solidFill>
              </a:defRPr>
            </a:lvl8pPr>
            <a:lvl9pPr lvl="8" algn="ctr" rtl="0">
              <a:spcBef>
                <a:spcPts val="0"/>
              </a:spcBef>
              <a:spcAft>
                <a:spcPts val="0"/>
              </a:spcAft>
              <a:buClr>
                <a:schemeClr val="dk1"/>
              </a:buClr>
              <a:buSzPts val="1800"/>
              <a:buNone/>
              <a:defRPr sz="1800">
                <a:solidFill>
                  <a:schemeClr val="dk1"/>
                </a:solidFill>
              </a:defRPr>
            </a:lvl9pPr>
          </a:lstStyle>
          <a:p>
            <a:r>
              <a:t>xx%</a:t>
            </a:r>
          </a:p>
        </p:txBody>
      </p:sp>
      <p:sp>
        <p:nvSpPr>
          <p:cNvPr id="58" name="Google Shape;58;p13"/>
          <p:cNvSpPr txBox="1">
            <a:spLocks noGrp="1"/>
          </p:cNvSpPr>
          <p:nvPr>
            <p:ph type="title" idx="8" hasCustomPrompt="1"/>
          </p:nvPr>
        </p:nvSpPr>
        <p:spPr>
          <a:xfrm>
            <a:off x="1005546" y="4053140"/>
            <a:ext cx="684600" cy="290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800"/>
              <a:buNone/>
              <a:defRPr sz="1800">
                <a:solidFill>
                  <a:schemeClr val="dk1"/>
                </a:solidFill>
              </a:defRPr>
            </a:lvl1pPr>
            <a:lvl2pPr lvl="1" algn="ctr" rtl="0">
              <a:spcBef>
                <a:spcPts val="0"/>
              </a:spcBef>
              <a:spcAft>
                <a:spcPts val="0"/>
              </a:spcAft>
              <a:buClr>
                <a:schemeClr val="dk1"/>
              </a:buClr>
              <a:buSzPts val="1800"/>
              <a:buNone/>
              <a:defRPr sz="1800">
                <a:solidFill>
                  <a:schemeClr val="dk1"/>
                </a:solidFill>
              </a:defRPr>
            </a:lvl2pPr>
            <a:lvl3pPr lvl="2" algn="ctr" rtl="0">
              <a:spcBef>
                <a:spcPts val="0"/>
              </a:spcBef>
              <a:spcAft>
                <a:spcPts val="0"/>
              </a:spcAft>
              <a:buClr>
                <a:schemeClr val="dk1"/>
              </a:buClr>
              <a:buSzPts val="1800"/>
              <a:buNone/>
              <a:defRPr sz="1800">
                <a:solidFill>
                  <a:schemeClr val="dk1"/>
                </a:solidFill>
              </a:defRPr>
            </a:lvl3pPr>
            <a:lvl4pPr lvl="3" algn="ctr" rtl="0">
              <a:spcBef>
                <a:spcPts val="0"/>
              </a:spcBef>
              <a:spcAft>
                <a:spcPts val="0"/>
              </a:spcAft>
              <a:buClr>
                <a:schemeClr val="dk1"/>
              </a:buClr>
              <a:buSzPts val="1800"/>
              <a:buNone/>
              <a:defRPr sz="1800">
                <a:solidFill>
                  <a:schemeClr val="dk1"/>
                </a:solidFill>
              </a:defRPr>
            </a:lvl4pPr>
            <a:lvl5pPr lvl="4" algn="ctr" rtl="0">
              <a:spcBef>
                <a:spcPts val="0"/>
              </a:spcBef>
              <a:spcAft>
                <a:spcPts val="0"/>
              </a:spcAft>
              <a:buClr>
                <a:schemeClr val="dk1"/>
              </a:buClr>
              <a:buSzPts val="1800"/>
              <a:buNone/>
              <a:defRPr sz="1800">
                <a:solidFill>
                  <a:schemeClr val="dk1"/>
                </a:solidFill>
              </a:defRPr>
            </a:lvl5pPr>
            <a:lvl6pPr lvl="5" algn="ctr" rtl="0">
              <a:spcBef>
                <a:spcPts val="0"/>
              </a:spcBef>
              <a:spcAft>
                <a:spcPts val="0"/>
              </a:spcAft>
              <a:buClr>
                <a:schemeClr val="dk1"/>
              </a:buClr>
              <a:buSzPts val="1800"/>
              <a:buNone/>
              <a:defRPr sz="1800">
                <a:solidFill>
                  <a:schemeClr val="dk1"/>
                </a:solidFill>
              </a:defRPr>
            </a:lvl6pPr>
            <a:lvl7pPr lvl="6" algn="ctr" rtl="0">
              <a:spcBef>
                <a:spcPts val="0"/>
              </a:spcBef>
              <a:spcAft>
                <a:spcPts val="0"/>
              </a:spcAft>
              <a:buClr>
                <a:schemeClr val="dk1"/>
              </a:buClr>
              <a:buSzPts val="1800"/>
              <a:buNone/>
              <a:defRPr sz="1800">
                <a:solidFill>
                  <a:schemeClr val="dk1"/>
                </a:solidFill>
              </a:defRPr>
            </a:lvl7pPr>
            <a:lvl8pPr lvl="7" algn="ctr" rtl="0">
              <a:spcBef>
                <a:spcPts val="0"/>
              </a:spcBef>
              <a:spcAft>
                <a:spcPts val="0"/>
              </a:spcAft>
              <a:buClr>
                <a:schemeClr val="dk1"/>
              </a:buClr>
              <a:buSzPts val="1800"/>
              <a:buNone/>
              <a:defRPr sz="1800">
                <a:solidFill>
                  <a:schemeClr val="dk1"/>
                </a:solidFill>
              </a:defRPr>
            </a:lvl8pPr>
            <a:lvl9pPr lvl="8" algn="ctr" rtl="0">
              <a:spcBef>
                <a:spcPts val="0"/>
              </a:spcBef>
              <a:spcAft>
                <a:spcPts val="0"/>
              </a:spcAft>
              <a:buClr>
                <a:schemeClr val="dk1"/>
              </a:buClr>
              <a:buSzPts val="1800"/>
              <a:buNone/>
              <a:defRPr sz="1800">
                <a:solidFill>
                  <a:schemeClr val="dk1"/>
                </a:solidFill>
              </a:defRPr>
            </a:lvl9pPr>
          </a:lstStyle>
          <a:p>
            <a:r>
              <a:t>xx%</a:t>
            </a:r>
          </a:p>
        </p:txBody>
      </p:sp>
      <p:sp>
        <p:nvSpPr>
          <p:cNvPr id="59" name="Google Shape;59;p13"/>
          <p:cNvSpPr txBox="1">
            <a:spLocks noGrp="1"/>
          </p:cNvSpPr>
          <p:nvPr>
            <p:ph type="subTitle" idx="1"/>
          </p:nvPr>
        </p:nvSpPr>
        <p:spPr>
          <a:xfrm>
            <a:off x="1613950" y="1624345"/>
            <a:ext cx="2454000" cy="23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60" name="Google Shape;60;p13"/>
          <p:cNvSpPr txBox="1">
            <a:spLocks noGrp="1"/>
          </p:cNvSpPr>
          <p:nvPr>
            <p:ph type="subTitle" idx="9"/>
          </p:nvPr>
        </p:nvSpPr>
        <p:spPr>
          <a:xfrm>
            <a:off x="1613950" y="3350220"/>
            <a:ext cx="2454000" cy="23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61" name="Google Shape;61;p13"/>
          <p:cNvSpPr txBox="1">
            <a:spLocks noGrp="1"/>
          </p:cNvSpPr>
          <p:nvPr>
            <p:ph type="subTitle" idx="13"/>
          </p:nvPr>
        </p:nvSpPr>
        <p:spPr>
          <a:xfrm>
            <a:off x="1613950" y="2467498"/>
            <a:ext cx="2454000" cy="23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62" name="Google Shape;62;p13"/>
          <p:cNvSpPr txBox="1">
            <a:spLocks noGrp="1"/>
          </p:cNvSpPr>
          <p:nvPr>
            <p:ph type="subTitle" idx="14"/>
          </p:nvPr>
        </p:nvSpPr>
        <p:spPr>
          <a:xfrm>
            <a:off x="1613950" y="4212548"/>
            <a:ext cx="2454000" cy="23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63" name="Google Shape;63;p13"/>
          <p:cNvSpPr/>
          <p:nvPr/>
        </p:nvSpPr>
        <p:spPr>
          <a:xfrm>
            <a:off x="5220275" y="-10975"/>
            <a:ext cx="3981000" cy="5154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64;p13"/>
          <p:cNvSpPr txBox="1">
            <a:spLocks noGrp="1"/>
          </p:cNvSpPr>
          <p:nvPr>
            <p:ph type="title" idx="15"/>
          </p:nvPr>
        </p:nvSpPr>
        <p:spPr>
          <a:xfrm>
            <a:off x="713225" y="597435"/>
            <a:ext cx="5768100" cy="52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700"/>
              <a:buNone/>
              <a:defRPr sz="3000">
                <a:solidFill>
                  <a:schemeClr val="dk1"/>
                </a:solidFill>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1">
  <p:cSld name="CUSTOM_25">
    <p:bg>
      <p:bgPr>
        <a:solidFill>
          <a:schemeClr val="lt1"/>
        </a:solidFill>
        <a:effectLst/>
      </p:bgPr>
    </p:bg>
    <p:spTree>
      <p:nvGrpSpPr>
        <p:cNvPr id="1" name="Shape 65"/>
        <p:cNvGrpSpPr/>
        <p:nvPr/>
      </p:nvGrpSpPr>
      <p:grpSpPr>
        <a:xfrm>
          <a:off x="0" y="0"/>
          <a:ext cx="0" cy="0"/>
          <a:chOff x="0" y="0"/>
          <a:chExt cx="0" cy="0"/>
        </a:xfrm>
      </p:grpSpPr>
      <p:sp>
        <p:nvSpPr>
          <p:cNvPr id="66" name="Google Shape;66;p14"/>
          <p:cNvSpPr/>
          <p:nvPr/>
        </p:nvSpPr>
        <p:spPr>
          <a:xfrm>
            <a:off x="2452250" y="846900"/>
            <a:ext cx="6802500" cy="34497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67;p14"/>
          <p:cNvSpPr txBox="1">
            <a:spLocks noGrp="1"/>
          </p:cNvSpPr>
          <p:nvPr>
            <p:ph type="title"/>
          </p:nvPr>
        </p:nvSpPr>
        <p:spPr>
          <a:xfrm>
            <a:off x="3629800" y="1592600"/>
            <a:ext cx="4745400" cy="528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dk1"/>
              </a:buClr>
              <a:buSzPts val="3000"/>
              <a:buNone/>
              <a:defRPr sz="3000">
                <a:solidFill>
                  <a:schemeClr val="dk1"/>
                </a:solidFill>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68" name="Google Shape;68;p14"/>
          <p:cNvSpPr txBox="1">
            <a:spLocks noGrp="1"/>
          </p:cNvSpPr>
          <p:nvPr>
            <p:ph type="subTitle" idx="1"/>
          </p:nvPr>
        </p:nvSpPr>
        <p:spPr>
          <a:xfrm>
            <a:off x="4013325" y="2263300"/>
            <a:ext cx="4362000" cy="13173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dk1"/>
              </a:buClr>
              <a:buSzPts val="1400"/>
              <a:buNone/>
              <a:defRPr sz="1400">
                <a:solidFill>
                  <a:schemeClr val="dk1"/>
                </a:solidFill>
              </a:defRPr>
            </a:lvl1pPr>
            <a:lvl2pPr lvl="1" algn="r" rtl="0">
              <a:spcBef>
                <a:spcPts val="1600"/>
              </a:spcBef>
              <a:spcAft>
                <a:spcPts val="0"/>
              </a:spcAft>
              <a:buClr>
                <a:schemeClr val="dk1"/>
              </a:buClr>
              <a:buSzPts val="1400"/>
              <a:buNone/>
              <a:defRPr>
                <a:solidFill>
                  <a:schemeClr val="dk1"/>
                </a:solidFill>
              </a:defRPr>
            </a:lvl2pPr>
            <a:lvl3pPr lvl="2" algn="r" rtl="0">
              <a:spcBef>
                <a:spcPts val="1600"/>
              </a:spcBef>
              <a:spcAft>
                <a:spcPts val="0"/>
              </a:spcAft>
              <a:buClr>
                <a:schemeClr val="dk1"/>
              </a:buClr>
              <a:buSzPts val="1400"/>
              <a:buNone/>
              <a:defRPr>
                <a:solidFill>
                  <a:schemeClr val="dk1"/>
                </a:solidFill>
              </a:defRPr>
            </a:lvl3pPr>
            <a:lvl4pPr lvl="3" algn="r" rtl="0">
              <a:spcBef>
                <a:spcPts val="1600"/>
              </a:spcBef>
              <a:spcAft>
                <a:spcPts val="0"/>
              </a:spcAft>
              <a:buClr>
                <a:schemeClr val="dk1"/>
              </a:buClr>
              <a:buSzPts val="1400"/>
              <a:buNone/>
              <a:defRPr>
                <a:solidFill>
                  <a:schemeClr val="dk1"/>
                </a:solidFill>
              </a:defRPr>
            </a:lvl4pPr>
            <a:lvl5pPr lvl="4" algn="r" rtl="0">
              <a:spcBef>
                <a:spcPts val="1600"/>
              </a:spcBef>
              <a:spcAft>
                <a:spcPts val="0"/>
              </a:spcAft>
              <a:buClr>
                <a:schemeClr val="dk1"/>
              </a:buClr>
              <a:buSzPts val="1400"/>
              <a:buNone/>
              <a:defRPr>
                <a:solidFill>
                  <a:schemeClr val="dk1"/>
                </a:solidFill>
              </a:defRPr>
            </a:lvl5pPr>
            <a:lvl6pPr lvl="5" algn="r" rtl="0">
              <a:spcBef>
                <a:spcPts val="1600"/>
              </a:spcBef>
              <a:spcAft>
                <a:spcPts val="0"/>
              </a:spcAft>
              <a:buClr>
                <a:schemeClr val="dk1"/>
              </a:buClr>
              <a:buSzPts val="1400"/>
              <a:buNone/>
              <a:defRPr>
                <a:solidFill>
                  <a:schemeClr val="dk1"/>
                </a:solidFill>
              </a:defRPr>
            </a:lvl6pPr>
            <a:lvl7pPr lvl="6" algn="r" rtl="0">
              <a:spcBef>
                <a:spcPts val="1600"/>
              </a:spcBef>
              <a:spcAft>
                <a:spcPts val="0"/>
              </a:spcAft>
              <a:buClr>
                <a:schemeClr val="dk1"/>
              </a:buClr>
              <a:buSzPts val="1400"/>
              <a:buNone/>
              <a:defRPr>
                <a:solidFill>
                  <a:schemeClr val="dk1"/>
                </a:solidFill>
              </a:defRPr>
            </a:lvl7pPr>
            <a:lvl8pPr lvl="7" algn="r" rtl="0">
              <a:spcBef>
                <a:spcPts val="1600"/>
              </a:spcBef>
              <a:spcAft>
                <a:spcPts val="0"/>
              </a:spcAft>
              <a:buClr>
                <a:schemeClr val="dk1"/>
              </a:buClr>
              <a:buSzPts val="1400"/>
              <a:buNone/>
              <a:defRPr>
                <a:solidFill>
                  <a:schemeClr val="dk1"/>
                </a:solidFill>
              </a:defRPr>
            </a:lvl8pPr>
            <a:lvl9pPr lvl="8" algn="r" rtl="0">
              <a:spcBef>
                <a:spcPts val="1600"/>
              </a:spcBef>
              <a:spcAft>
                <a:spcPts val="1600"/>
              </a:spcAft>
              <a:buClr>
                <a:schemeClr val="dk1"/>
              </a:buClr>
              <a:buSzPts val="1400"/>
              <a:buNone/>
              <a:defRPr>
                <a:solidFill>
                  <a:schemeClr val="dk1"/>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11328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hlink"/>
              </a:buClr>
              <a:buSzPts val="2700"/>
              <a:buFont typeface="Prata"/>
              <a:buNone/>
              <a:defRPr sz="2700">
                <a:solidFill>
                  <a:schemeClr val="hlink"/>
                </a:solidFill>
                <a:latin typeface="Prata"/>
                <a:ea typeface="Prata"/>
                <a:cs typeface="Prata"/>
                <a:sym typeface="Prata"/>
              </a:defRPr>
            </a:lvl1pPr>
            <a:lvl2pPr lvl="1">
              <a:spcBef>
                <a:spcPts val="0"/>
              </a:spcBef>
              <a:spcAft>
                <a:spcPts val="0"/>
              </a:spcAft>
              <a:buClr>
                <a:schemeClr val="hlink"/>
              </a:buClr>
              <a:buSzPts val="3000"/>
              <a:buFont typeface="Prata"/>
              <a:buNone/>
              <a:defRPr sz="3000">
                <a:solidFill>
                  <a:schemeClr val="hlink"/>
                </a:solidFill>
                <a:latin typeface="Prata"/>
                <a:ea typeface="Prata"/>
                <a:cs typeface="Prata"/>
                <a:sym typeface="Prata"/>
              </a:defRPr>
            </a:lvl2pPr>
            <a:lvl3pPr lvl="2">
              <a:spcBef>
                <a:spcPts val="0"/>
              </a:spcBef>
              <a:spcAft>
                <a:spcPts val="0"/>
              </a:spcAft>
              <a:buClr>
                <a:schemeClr val="hlink"/>
              </a:buClr>
              <a:buSzPts val="3000"/>
              <a:buFont typeface="Prata"/>
              <a:buNone/>
              <a:defRPr sz="3000">
                <a:solidFill>
                  <a:schemeClr val="hlink"/>
                </a:solidFill>
                <a:latin typeface="Prata"/>
                <a:ea typeface="Prata"/>
                <a:cs typeface="Prata"/>
                <a:sym typeface="Prata"/>
              </a:defRPr>
            </a:lvl3pPr>
            <a:lvl4pPr lvl="3">
              <a:spcBef>
                <a:spcPts val="0"/>
              </a:spcBef>
              <a:spcAft>
                <a:spcPts val="0"/>
              </a:spcAft>
              <a:buClr>
                <a:schemeClr val="hlink"/>
              </a:buClr>
              <a:buSzPts val="3000"/>
              <a:buFont typeface="Prata"/>
              <a:buNone/>
              <a:defRPr sz="3000">
                <a:solidFill>
                  <a:schemeClr val="hlink"/>
                </a:solidFill>
                <a:latin typeface="Prata"/>
                <a:ea typeface="Prata"/>
                <a:cs typeface="Prata"/>
                <a:sym typeface="Prata"/>
              </a:defRPr>
            </a:lvl4pPr>
            <a:lvl5pPr lvl="4">
              <a:spcBef>
                <a:spcPts val="0"/>
              </a:spcBef>
              <a:spcAft>
                <a:spcPts val="0"/>
              </a:spcAft>
              <a:buClr>
                <a:schemeClr val="hlink"/>
              </a:buClr>
              <a:buSzPts val="3000"/>
              <a:buFont typeface="Prata"/>
              <a:buNone/>
              <a:defRPr sz="3000">
                <a:solidFill>
                  <a:schemeClr val="hlink"/>
                </a:solidFill>
                <a:latin typeface="Prata"/>
                <a:ea typeface="Prata"/>
                <a:cs typeface="Prata"/>
                <a:sym typeface="Prata"/>
              </a:defRPr>
            </a:lvl5pPr>
            <a:lvl6pPr lvl="5">
              <a:spcBef>
                <a:spcPts val="0"/>
              </a:spcBef>
              <a:spcAft>
                <a:spcPts val="0"/>
              </a:spcAft>
              <a:buClr>
                <a:schemeClr val="hlink"/>
              </a:buClr>
              <a:buSzPts val="3000"/>
              <a:buFont typeface="Prata"/>
              <a:buNone/>
              <a:defRPr sz="3000">
                <a:solidFill>
                  <a:schemeClr val="hlink"/>
                </a:solidFill>
                <a:latin typeface="Prata"/>
                <a:ea typeface="Prata"/>
                <a:cs typeface="Prata"/>
                <a:sym typeface="Prata"/>
              </a:defRPr>
            </a:lvl6pPr>
            <a:lvl7pPr lvl="6">
              <a:spcBef>
                <a:spcPts val="0"/>
              </a:spcBef>
              <a:spcAft>
                <a:spcPts val="0"/>
              </a:spcAft>
              <a:buClr>
                <a:schemeClr val="hlink"/>
              </a:buClr>
              <a:buSzPts val="3000"/>
              <a:buFont typeface="Prata"/>
              <a:buNone/>
              <a:defRPr sz="3000">
                <a:solidFill>
                  <a:schemeClr val="hlink"/>
                </a:solidFill>
                <a:latin typeface="Prata"/>
                <a:ea typeface="Prata"/>
                <a:cs typeface="Prata"/>
                <a:sym typeface="Prata"/>
              </a:defRPr>
            </a:lvl7pPr>
            <a:lvl8pPr lvl="7">
              <a:spcBef>
                <a:spcPts val="0"/>
              </a:spcBef>
              <a:spcAft>
                <a:spcPts val="0"/>
              </a:spcAft>
              <a:buClr>
                <a:schemeClr val="hlink"/>
              </a:buClr>
              <a:buSzPts val="3000"/>
              <a:buFont typeface="Prata"/>
              <a:buNone/>
              <a:defRPr sz="3000">
                <a:solidFill>
                  <a:schemeClr val="hlink"/>
                </a:solidFill>
                <a:latin typeface="Prata"/>
                <a:ea typeface="Prata"/>
                <a:cs typeface="Prata"/>
                <a:sym typeface="Prata"/>
              </a:defRPr>
            </a:lvl8pPr>
            <a:lvl9pPr lvl="8">
              <a:spcBef>
                <a:spcPts val="0"/>
              </a:spcBef>
              <a:spcAft>
                <a:spcPts val="0"/>
              </a:spcAft>
              <a:buClr>
                <a:schemeClr val="hlink"/>
              </a:buClr>
              <a:buSzPts val="3000"/>
              <a:buFont typeface="Prata"/>
              <a:buNone/>
              <a:defRPr sz="3000">
                <a:solidFill>
                  <a:schemeClr val="hlink"/>
                </a:solidFill>
                <a:latin typeface="Prata"/>
                <a:ea typeface="Prata"/>
                <a:cs typeface="Prata"/>
                <a:sym typeface="Prata"/>
              </a:defRPr>
            </a:lvl9pPr>
          </a:lstStyle>
          <a:p>
            <a:endParaRPr/>
          </a:p>
        </p:txBody>
      </p:sp>
      <p:sp>
        <p:nvSpPr>
          <p:cNvPr id="7" name="Google Shape;7;p1"/>
          <p:cNvSpPr txBox="1">
            <a:spLocks noGrp="1"/>
          </p:cNvSpPr>
          <p:nvPr>
            <p:ph type="body" idx="1"/>
          </p:nvPr>
        </p:nvSpPr>
        <p:spPr>
          <a:xfrm>
            <a:off x="713225" y="1152475"/>
            <a:ext cx="7717500" cy="34515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hlink"/>
              </a:buClr>
              <a:buSzPts val="1400"/>
              <a:buFont typeface="Didact Gothic"/>
              <a:buChar char="●"/>
              <a:defRPr>
                <a:solidFill>
                  <a:schemeClr val="hlink"/>
                </a:solidFill>
                <a:latin typeface="Didact Gothic"/>
                <a:ea typeface="Didact Gothic"/>
                <a:cs typeface="Didact Gothic"/>
                <a:sym typeface="Didact Gothic"/>
              </a:defRPr>
            </a:lvl1pPr>
            <a:lvl2pPr marL="914400" lvl="1" indent="-317500">
              <a:lnSpc>
                <a:spcPct val="115000"/>
              </a:lnSpc>
              <a:spcBef>
                <a:spcPts val="1600"/>
              </a:spcBef>
              <a:spcAft>
                <a:spcPts val="0"/>
              </a:spcAft>
              <a:buClr>
                <a:schemeClr val="hlink"/>
              </a:buClr>
              <a:buSzPts val="1400"/>
              <a:buFont typeface="Didact Gothic"/>
              <a:buChar char="○"/>
              <a:defRPr>
                <a:solidFill>
                  <a:schemeClr val="hlink"/>
                </a:solidFill>
                <a:latin typeface="Didact Gothic"/>
                <a:ea typeface="Didact Gothic"/>
                <a:cs typeface="Didact Gothic"/>
                <a:sym typeface="Didact Gothic"/>
              </a:defRPr>
            </a:lvl2pPr>
            <a:lvl3pPr marL="1371600" lvl="2" indent="-317500">
              <a:lnSpc>
                <a:spcPct val="115000"/>
              </a:lnSpc>
              <a:spcBef>
                <a:spcPts val="1600"/>
              </a:spcBef>
              <a:spcAft>
                <a:spcPts val="0"/>
              </a:spcAft>
              <a:buClr>
                <a:schemeClr val="hlink"/>
              </a:buClr>
              <a:buSzPts val="1400"/>
              <a:buFont typeface="Didact Gothic"/>
              <a:buChar char="■"/>
              <a:defRPr>
                <a:solidFill>
                  <a:schemeClr val="hlink"/>
                </a:solidFill>
                <a:latin typeface="Didact Gothic"/>
                <a:ea typeface="Didact Gothic"/>
                <a:cs typeface="Didact Gothic"/>
                <a:sym typeface="Didact Gothic"/>
              </a:defRPr>
            </a:lvl3pPr>
            <a:lvl4pPr marL="1828800" lvl="3" indent="-317500">
              <a:lnSpc>
                <a:spcPct val="115000"/>
              </a:lnSpc>
              <a:spcBef>
                <a:spcPts val="1600"/>
              </a:spcBef>
              <a:spcAft>
                <a:spcPts val="0"/>
              </a:spcAft>
              <a:buClr>
                <a:schemeClr val="hlink"/>
              </a:buClr>
              <a:buSzPts val="1400"/>
              <a:buFont typeface="Didact Gothic"/>
              <a:buChar char="●"/>
              <a:defRPr>
                <a:solidFill>
                  <a:schemeClr val="hlink"/>
                </a:solidFill>
                <a:latin typeface="Didact Gothic"/>
                <a:ea typeface="Didact Gothic"/>
                <a:cs typeface="Didact Gothic"/>
                <a:sym typeface="Didact Gothic"/>
              </a:defRPr>
            </a:lvl4pPr>
            <a:lvl5pPr marL="2286000" lvl="4" indent="-317500">
              <a:lnSpc>
                <a:spcPct val="115000"/>
              </a:lnSpc>
              <a:spcBef>
                <a:spcPts val="1600"/>
              </a:spcBef>
              <a:spcAft>
                <a:spcPts val="0"/>
              </a:spcAft>
              <a:buClr>
                <a:schemeClr val="hlink"/>
              </a:buClr>
              <a:buSzPts val="1400"/>
              <a:buFont typeface="Didact Gothic"/>
              <a:buChar char="○"/>
              <a:defRPr>
                <a:solidFill>
                  <a:schemeClr val="hlink"/>
                </a:solidFill>
                <a:latin typeface="Didact Gothic"/>
                <a:ea typeface="Didact Gothic"/>
                <a:cs typeface="Didact Gothic"/>
                <a:sym typeface="Didact Gothic"/>
              </a:defRPr>
            </a:lvl5pPr>
            <a:lvl6pPr marL="2743200" lvl="5" indent="-317500">
              <a:lnSpc>
                <a:spcPct val="115000"/>
              </a:lnSpc>
              <a:spcBef>
                <a:spcPts val="1600"/>
              </a:spcBef>
              <a:spcAft>
                <a:spcPts val="0"/>
              </a:spcAft>
              <a:buClr>
                <a:schemeClr val="hlink"/>
              </a:buClr>
              <a:buSzPts val="1400"/>
              <a:buFont typeface="Didact Gothic"/>
              <a:buChar char="■"/>
              <a:defRPr>
                <a:solidFill>
                  <a:schemeClr val="hlink"/>
                </a:solidFill>
                <a:latin typeface="Didact Gothic"/>
                <a:ea typeface="Didact Gothic"/>
                <a:cs typeface="Didact Gothic"/>
                <a:sym typeface="Didact Gothic"/>
              </a:defRPr>
            </a:lvl6pPr>
            <a:lvl7pPr marL="3200400" lvl="6" indent="-317500">
              <a:lnSpc>
                <a:spcPct val="115000"/>
              </a:lnSpc>
              <a:spcBef>
                <a:spcPts val="1600"/>
              </a:spcBef>
              <a:spcAft>
                <a:spcPts val="0"/>
              </a:spcAft>
              <a:buClr>
                <a:schemeClr val="hlink"/>
              </a:buClr>
              <a:buSzPts val="1400"/>
              <a:buFont typeface="Didact Gothic"/>
              <a:buChar char="●"/>
              <a:defRPr>
                <a:solidFill>
                  <a:schemeClr val="hlink"/>
                </a:solidFill>
                <a:latin typeface="Didact Gothic"/>
                <a:ea typeface="Didact Gothic"/>
                <a:cs typeface="Didact Gothic"/>
                <a:sym typeface="Didact Gothic"/>
              </a:defRPr>
            </a:lvl7pPr>
            <a:lvl8pPr marL="3657600" lvl="7" indent="-317500">
              <a:lnSpc>
                <a:spcPct val="115000"/>
              </a:lnSpc>
              <a:spcBef>
                <a:spcPts val="1600"/>
              </a:spcBef>
              <a:spcAft>
                <a:spcPts val="0"/>
              </a:spcAft>
              <a:buClr>
                <a:schemeClr val="hlink"/>
              </a:buClr>
              <a:buSzPts val="1400"/>
              <a:buFont typeface="Didact Gothic"/>
              <a:buChar char="○"/>
              <a:defRPr>
                <a:solidFill>
                  <a:schemeClr val="hlink"/>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chemeClr val="hlink"/>
              </a:buClr>
              <a:buSzPts val="1400"/>
              <a:buFont typeface="Didact Gothic"/>
              <a:buChar char="■"/>
              <a:defRPr>
                <a:solidFill>
                  <a:schemeClr val="hlink"/>
                </a:solidFill>
                <a:latin typeface="Didact Gothic"/>
                <a:ea typeface="Didact Gothic"/>
                <a:cs typeface="Didact Gothic"/>
                <a:sym typeface="Didact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5" r:id="rId6"/>
    <p:sldLayoutId id="2147483656" r:id="rId7"/>
    <p:sldLayoutId id="2147483659" r:id="rId8"/>
    <p:sldLayoutId id="2147483660" r:id="rId9"/>
    <p:sldLayoutId id="2147483661" r:id="rId10"/>
    <p:sldLayoutId id="2147483663" r:id="rId11"/>
    <p:sldLayoutId id="2147483664" r:id="rId12"/>
    <p:sldLayoutId id="2147483665" r:id="rId13"/>
    <p:sldLayoutId id="2147483666" r:id="rId14"/>
    <p:sldLayoutId id="2147483667" r:id="rId15"/>
    <p:sldLayoutId id="2147483671" r:id="rId16"/>
    <p:sldLayoutId id="2147483680" r:id="rId17"/>
    <p:sldLayoutId id="2147483681"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1.jfif"/></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jfif"/></Relationships>
</file>

<file path=ppt/slides/_rels/slide8.xml.rels><?xml version="1.0" encoding="UTF-8" standalone="yes"?>
<Relationships xmlns="http://schemas.openxmlformats.org/package/2006/relationships"><Relationship Id="rId3" Type="http://schemas.openxmlformats.org/officeDocument/2006/relationships/image" Target="../media/image8.jfi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jf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F6F1"/>
        </a:solidFill>
        <a:effectLst/>
      </p:bgPr>
    </p:bg>
    <p:spTree>
      <p:nvGrpSpPr>
        <p:cNvPr id="1" name="Shape 192"/>
        <p:cNvGrpSpPr/>
        <p:nvPr/>
      </p:nvGrpSpPr>
      <p:grpSpPr>
        <a:xfrm>
          <a:off x="0" y="0"/>
          <a:ext cx="0" cy="0"/>
          <a:chOff x="0" y="0"/>
          <a:chExt cx="0" cy="0"/>
        </a:xfrm>
      </p:grpSpPr>
      <p:sp>
        <p:nvSpPr>
          <p:cNvPr id="194" name="Google Shape;194;p33"/>
          <p:cNvSpPr txBox="1">
            <a:spLocks noGrp="1"/>
          </p:cNvSpPr>
          <p:nvPr>
            <p:ph type="ctrTitle"/>
          </p:nvPr>
        </p:nvSpPr>
        <p:spPr>
          <a:xfrm>
            <a:off x="3893275" y="1589075"/>
            <a:ext cx="4569900" cy="1508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700" dirty="0">
                <a:solidFill>
                  <a:schemeClr val="tx1"/>
                </a:solidFill>
              </a:rPr>
              <a:t>Green</a:t>
            </a:r>
            <a:br>
              <a:rPr lang="en-US" sz="4700" dirty="0">
                <a:solidFill>
                  <a:schemeClr val="tx1"/>
                </a:solidFill>
              </a:rPr>
            </a:br>
            <a:r>
              <a:rPr lang="en-US" sz="4700" dirty="0">
                <a:solidFill>
                  <a:schemeClr val="tx1"/>
                </a:solidFill>
              </a:rPr>
              <a:t>Wardrobe </a:t>
            </a:r>
            <a:endParaRPr sz="4700" dirty="0">
              <a:solidFill>
                <a:schemeClr val="tx1"/>
              </a:solidFill>
            </a:endParaRPr>
          </a:p>
        </p:txBody>
      </p:sp>
      <p:cxnSp>
        <p:nvCxnSpPr>
          <p:cNvPr id="196" name="Google Shape;196;p33"/>
          <p:cNvCxnSpPr/>
          <p:nvPr/>
        </p:nvCxnSpPr>
        <p:spPr>
          <a:xfrm>
            <a:off x="3998975" y="3097481"/>
            <a:ext cx="647100" cy="0"/>
          </a:xfrm>
          <a:prstGeom prst="straightConnector1">
            <a:avLst/>
          </a:prstGeom>
          <a:noFill/>
          <a:ln w="19050" cap="flat" cmpd="sng">
            <a:solidFill>
              <a:schemeClr val="dk1"/>
            </a:solidFill>
            <a:prstDash val="solid"/>
            <a:round/>
            <a:headEnd type="none" w="med" len="med"/>
            <a:tailEnd type="none" w="med" len="med"/>
          </a:ln>
        </p:spPr>
      </p:cxnSp>
      <p:pic>
        <p:nvPicPr>
          <p:cNvPr id="3" name="Picture 2">
            <a:extLst>
              <a:ext uri="{FF2B5EF4-FFF2-40B4-BE49-F238E27FC236}">
                <a16:creationId xmlns:a16="http://schemas.microsoft.com/office/drawing/2014/main" id="{3584750E-37A5-4056-A11F-9908C2C85B8F}"/>
              </a:ext>
            </a:extLst>
          </p:cNvPr>
          <p:cNvPicPr>
            <a:picLocks noChangeAspect="1"/>
          </p:cNvPicPr>
          <p:nvPr/>
        </p:nvPicPr>
        <p:blipFill>
          <a:blip r:embed="rId3"/>
          <a:stretch>
            <a:fillRect/>
          </a:stretch>
        </p:blipFill>
        <p:spPr>
          <a:xfrm>
            <a:off x="3893275" y="3434361"/>
            <a:ext cx="2303799" cy="583666"/>
          </a:xfrm>
          <a:prstGeom prst="rect">
            <a:avLst/>
          </a:prstGeom>
        </p:spPr>
      </p:pic>
      <p:pic>
        <p:nvPicPr>
          <p:cNvPr id="4" name="Picture 3" descr="Chart&#10;&#10;Description automatically generated">
            <a:extLst>
              <a:ext uri="{FF2B5EF4-FFF2-40B4-BE49-F238E27FC236}">
                <a16:creationId xmlns:a16="http://schemas.microsoft.com/office/drawing/2014/main" id="{84B693E8-0671-4402-A0C2-CAAC67A91DBD}"/>
              </a:ext>
            </a:extLst>
          </p:cNvPr>
          <p:cNvPicPr>
            <a:picLocks noChangeAspect="1"/>
          </p:cNvPicPr>
          <p:nvPr/>
        </p:nvPicPr>
        <p:blipFill>
          <a:blip r:embed="rId4"/>
          <a:stretch>
            <a:fillRect/>
          </a:stretch>
        </p:blipFill>
        <p:spPr>
          <a:xfrm>
            <a:off x="542611" y="697028"/>
            <a:ext cx="2897297" cy="374944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47"/>
          <p:cNvSpPr txBox="1">
            <a:spLocks noGrp="1"/>
          </p:cNvSpPr>
          <p:nvPr>
            <p:ph type="subTitle" idx="1"/>
          </p:nvPr>
        </p:nvSpPr>
        <p:spPr>
          <a:xfrm>
            <a:off x="856875" y="3049800"/>
            <a:ext cx="2391600" cy="30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Exploited Garment Workers</a:t>
            </a:r>
            <a:endParaRPr dirty="0"/>
          </a:p>
        </p:txBody>
      </p:sp>
      <p:sp>
        <p:nvSpPr>
          <p:cNvPr id="344" name="Google Shape;344;p47"/>
          <p:cNvSpPr txBox="1">
            <a:spLocks noGrp="1"/>
          </p:cNvSpPr>
          <p:nvPr>
            <p:ph type="subTitle" idx="3"/>
          </p:nvPr>
        </p:nvSpPr>
        <p:spPr>
          <a:xfrm>
            <a:off x="5895525" y="3049800"/>
            <a:ext cx="2391600" cy="308700"/>
          </a:xfrm>
          <a:prstGeom prst="rect">
            <a:avLst/>
          </a:prstGeom>
        </p:spPr>
        <p:txBody>
          <a:bodyPr spcFirstLastPara="1" wrap="square" lIns="91425" tIns="91425" rIns="91425" bIns="91425" anchor="t" anchorCtr="0">
            <a:noAutofit/>
          </a:bodyPr>
          <a:lstStyle/>
          <a:p>
            <a:pPr marL="0" indent="0">
              <a:spcAft>
                <a:spcPts val="1600"/>
              </a:spcAft>
            </a:pPr>
            <a:r>
              <a:rPr lang="en-US" dirty="0"/>
              <a:t>Outsourced Manufacturing Jobs </a:t>
            </a:r>
          </a:p>
          <a:p>
            <a:pPr marL="0" lvl="0" indent="0" algn="ctr" rtl="0">
              <a:spcBef>
                <a:spcPts val="0"/>
              </a:spcBef>
              <a:spcAft>
                <a:spcPts val="1600"/>
              </a:spcAft>
              <a:buNone/>
            </a:pPr>
            <a:endParaRPr dirty="0">
              <a:latin typeface="Prata"/>
              <a:ea typeface="Prata"/>
              <a:cs typeface="Prata"/>
              <a:sym typeface="Prata"/>
            </a:endParaRPr>
          </a:p>
        </p:txBody>
      </p:sp>
      <p:sp>
        <p:nvSpPr>
          <p:cNvPr id="345" name="Google Shape;345;p47"/>
          <p:cNvSpPr txBox="1">
            <a:spLocks noGrp="1"/>
          </p:cNvSpPr>
          <p:nvPr>
            <p:ph type="title"/>
          </p:nvPr>
        </p:nvSpPr>
        <p:spPr>
          <a:xfrm>
            <a:off x="1223325" y="2853567"/>
            <a:ext cx="1658700" cy="30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Social Justice</a:t>
            </a:r>
            <a:endParaRPr dirty="0"/>
          </a:p>
        </p:txBody>
      </p:sp>
      <p:sp>
        <p:nvSpPr>
          <p:cNvPr id="346" name="Google Shape;346;p47"/>
          <p:cNvSpPr txBox="1">
            <a:spLocks noGrp="1"/>
          </p:cNvSpPr>
          <p:nvPr>
            <p:ph type="title" idx="2"/>
          </p:nvPr>
        </p:nvSpPr>
        <p:spPr>
          <a:xfrm>
            <a:off x="6261975" y="2853567"/>
            <a:ext cx="1658700" cy="30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Economic </a:t>
            </a:r>
            <a:endParaRPr dirty="0"/>
          </a:p>
        </p:txBody>
      </p:sp>
      <p:sp>
        <p:nvSpPr>
          <p:cNvPr id="347" name="Google Shape;347;p47"/>
          <p:cNvSpPr txBox="1">
            <a:spLocks noGrp="1"/>
          </p:cNvSpPr>
          <p:nvPr>
            <p:ph type="title" idx="4"/>
          </p:nvPr>
        </p:nvSpPr>
        <p:spPr>
          <a:xfrm>
            <a:off x="3742650" y="2913953"/>
            <a:ext cx="1658700" cy="255123"/>
          </a:xfrm>
          <a:prstGeom prst="rect">
            <a:avLst/>
          </a:prstGeom>
        </p:spPr>
        <p:txBody>
          <a:bodyPr spcFirstLastPara="1" wrap="square" lIns="91425" tIns="91425" rIns="91425" bIns="91425" anchor="ctr" anchorCtr="0">
            <a:noAutofit/>
          </a:bodyPr>
          <a:lstStyle/>
          <a:p>
            <a:pPr lvl="0"/>
            <a:r>
              <a:rPr lang="en-US" dirty="0"/>
              <a:t>Environmental</a:t>
            </a:r>
            <a:r>
              <a:rPr lang="en" dirty="0"/>
              <a:t> </a:t>
            </a:r>
            <a:endParaRPr dirty="0"/>
          </a:p>
        </p:txBody>
      </p:sp>
      <p:sp>
        <p:nvSpPr>
          <p:cNvPr id="348" name="Google Shape;348;p47"/>
          <p:cNvSpPr txBox="1">
            <a:spLocks noGrp="1"/>
          </p:cNvSpPr>
          <p:nvPr>
            <p:ph type="subTitle" idx="5"/>
          </p:nvPr>
        </p:nvSpPr>
        <p:spPr>
          <a:xfrm>
            <a:off x="3385950" y="3074262"/>
            <a:ext cx="2391600" cy="30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Increased Textile Waste </a:t>
            </a:r>
            <a:endParaRPr dirty="0"/>
          </a:p>
        </p:txBody>
      </p:sp>
      <p:sp>
        <p:nvSpPr>
          <p:cNvPr id="349" name="Google Shape;349;p47"/>
          <p:cNvSpPr txBox="1">
            <a:spLocks noGrp="1"/>
          </p:cNvSpPr>
          <p:nvPr>
            <p:ph type="title" idx="6"/>
          </p:nvPr>
        </p:nvSpPr>
        <p:spPr>
          <a:xfrm>
            <a:off x="1687950" y="530725"/>
            <a:ext cx="5768100" cy="52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Impacts of Fast Fashion </a:t>
            </a:r>
            <a:endParaRPr dirty="0"/>
          </a:p>
        </p:txBody>
      </p:sp>
      <p:sp>
        <p:nvSpPr>
          <p:cNvPr id="355" name="Google Shape;355;p47"/>
          <p:cNvSpPr/>
          <p:nvPr/>
        </p:nvSpPr>
        <p:spPr>
          <a:xfrm>
            <a:off x="1779056" y="2243909"/>
            <a:ext cx="547237" cy="499767"/>
          </a:xfrm>
          <a:custGeom>
            <a:avLst/>
            <a:gdLst/>
            <a:ahLst/>
            <a:cxnLst/>
            <a:rect l="l" t="t" r="r" b="b"/>
            <a:pathLst>
              <a:path w="13038" h="11907" extrusionOk="0">
                <a:moveTo>
                  <a:pt x="6632" y="369"/>
                </a:moveTo>
                <a:cubicBezTo>
                  <a:pt x="6680" y="369"/>
                  <a:pt x="6704" y="405"/>
                  <a:pt x="6704" y="441"/>
                </a:cubicBezTo>
                <a:lnTo>
                  <a:pt x="6704" y="881"/>
                </a:lnTo>
                <a:cubicBezTo>
                  <a:pt x="6644" y="864"/>
                  <a:pt x="6582" y="855"/>
                  <a:pt x="6519" y="855"/>
                </a:cubicBezTo>
                <a:cubicBezTo>
                  <a:pt x="6457" y="855"/>
                  <a:pt x="6394" y="864"/>
                  <a:pt x="6335" y="881"/>
                </a:cubicBezTo>
                <a:lnTo>
                  <a:pt x="6335" y="441"/>
                </a:lnTo>
                <a:lnTo>
                  <a:pt x="6323" y="441"/>
                </a:lnTo>
                <a:cubicBezTo>
                  <a:pt x="6323" y="405"/>
                  <a:pt x="6347" y="369"/>
                  <a:pt x="6394" y="369"/>
                </a:cubicBezTo>
                <a:close/>
                <a:moveTo>
                  <a:pt x="6501" y="1251"/>
                </a:moveTo>
                <a:cubicBezTo>
                  <a:pt x="7061" y="1251"/>
                  <a:pt x="7275" y="2013"/>
                  <a:pt x="6763" y="2286"/>
                </a:cubicBezTo>
                <a:cubicBezTo>
                  <a:pt x="6692" y="2322"/>
                  <a:pt x="6585" y="2346"/>
                  <a:pt x="6501" y="2346"/>
                </a:cubicBezTo>
                <a:cubicBezTo>
                  <a:pt x="6204" y="2346"/>
                  <a:pt x="5954" y="2096"/>
                  <a:pt x="5954" y="1798"/>
                </a:cubicBezTo>
                <a:cubicBezTo>
                  <a:pt x="5954" y="1489"/>
                  <a:pt x="6204" y="1251"/>
                  <a:pt x="6501" y="1251"/>
                </a:cubicBezTo>
                <a:close/>
                <a:moveTo>
                  <a:pt x="2382" y="2429"/>
                </a:moveTo>
                <a:cubicBezTo>
                  <a:pt x="2560" y="2429"/>
                  <a:pt x="2703" y="2572"/>
                  <a:pt x="2703" y="2751"/>
                </a:cubicBezTo>
                <a:cubicBezTo>
                  <a:pt x="2703" y="2929"/>
                  <a:pt x="2560" y="3084"/>
                  <a:pt x="2382" y="3084"/>
                </a:cubicBezTo>
                <a:cubicBezTo>
                  <a:pt x="2215" y="3084"/>
                  <a:pt x="2048" y="2941"/>
                  <a:pt x="2048" y="2751"/>
                </a:cubicBezTo>
                <a:cubicBezTo>
                  <a:pt x="2048" y="2560"/>
                  <a:pt x="2203" y="2429"/>
                  <a:pt x="2382" y="2429"/>
                </a:cubicBezTo>
                <a:close/>
                <a:moveTo>
                  <a:pt x="10657" y="2429"/>
                </a:moveTo>
                <a:cubicBezTo>
                  <a:pt x="10835" y="2429"/>
                  <a:pt x="10978" y="2572"/>
                  <a:pt x="10978" y="2751"/>
                </a:cubicBezTo>
                <a:cubicBezTo>
                  <a:pt x="10978" y="2929"/>
                  <a:pt x="10835" y="3084"/>
                  <a:pt x="10657" y="3084"/>
                </a:cubicBezTo>
                <a:cubicBezTo>
                  <a:pt x="10478" y="3084"/>
                  <a:pt x="10323" y="2941"/>
                  <a:pt x="10323" y="2751"/>
                </a:cubicBezTo>
                <a:cubicBezTo>
                  <a:pt x="10323" y="2560"/>
                  <a:pt x="10478" y="2429"/>
                  <a:pt x="10657" y="2429"/>
                </a:cubicBezTo>
                <a:close/>
                <a:moveTo>
                  <a:pt x="2477" y="3441"/>
                </a:moveTo>
                <a:lnTo>
                  <a:pt x="3715" y="6025"/>
                </a:lnTo>
                <a:lnTo>
                  <a:pt x="1024" y="6025"/>
                </a:lnTo>
                <a:lnTo>
                  <a:pt x="2239" y="3441"/>
                </a:lnTo>
                <a:cubicBezTo>
                  <a:pt x="2275" y="3447"/>
                  <a:pt x="2316" y="3450"/>
                  <a:pt x="2358" y="3450"/>
                </a:cubicBezTo>
                <a:cubicBezTo>
                  <a:pt x="2400" y="3450"/>
                  <a:pt x="2441" y="3447"/>
                  <a:pt x="2477" y="3441"/>
                </a:cubicBezTo>
                <a:close/>
                <a:moveTo>
                  <a:pt x="10776" y="3441"/>
                </a:moveTo>
                <a:lnTo>
                  <a:pt x="11990" y="6025"/>
                </a:lnTo>
                <a:lnTo>
                  <a:pt x="9299" y="6025"/>
                </a:lnTo>
                <a:lnTo>
                  <a:pt x="10538" y="3441"/>
                </a:lnTo>
                <a:cubicBezTo>
                  <a:pt x="10573" y="3447"/>
                  <a:pt x="10612" y="3450"/>
                  <a:pt x="10652" y="3450"/>
                </a:cubicBezTo>
                <a:cubicBezTo>
                  <a:pt x="10692" y="3450"/>
                  <a:pt x="10734" y="3447"/>
                  <a:pt x="10776" y="3441"/>
                </a:cubicBezTo>
                <a:close/>
                <a:moveTo>
                  <a:pt x="4251" y="6418"/>
                </a:moveTo>
                <a:cubicBezTo>
                  <a:pt x="4322" y="6418"/>
                  <a:pt x="4382" y="6477"/>
                  <a:pt x="4382" y="6549"/>
                </a:cubicBezTo>
                <a:lnTo>
                  <a:pt x="4382" y="6668"/>
                </a:lnTo>
                <a:cubicBezTo>
                  <a:pt x="4382" y="6739"/>
                  <a:pt x="4322" y="6799"/>
                  <a:pt x="4251" y="6799"/>
                </a:cubicBezTo>
                <a:lnTo>
                  <a:pt x="501" y="6799"/>
                </a:lnTo>
                <a:cubicBezTo>
                  <a:pt x="429" y="6799"/>
                  <a:pt x="370" y="6739"/>
                  <a:pt x="370" y="6668"/>
                </a:cubicBezTo>
                <a:lnTo>
                  <a:pt x="370" y="6549"/>
                </a:lnTo>
                <a:cubicBezTo>
                  <a:pt x="370" y="6477"/>
                  <a:pt x="429" y="6418"/>
                  <a:pt x="501" y="6418"/>
                </a:cubicBezTo>
                <a:close/>
                <a:moveTo>
                  <a:pt x="12526" y="6418"/>
                </a:moveTo>
                <a:cubicBezTo>
                  <a:pt x="12597" y="6418"/>
                  <a:pt x="12657" y="6477"/>
                  <a:pt x="12657" y="6549"/>
                </a:cubicBezTo>
                <a:lnTo>
                  <a:pt x="12657" y="6668"/>
                </a:lnTo>
                <a:cubicBezTo>
                  <a:pt x="12657" y="6739"/>
                  <a:pt x="12597" y="6799"/>
                  <a:pt x="12526" y="6799"/>
                </a:cubicBezTo>
                <a:lnTo>
                  <a:pt x="8775" y="6799"/>
                </a:lnTo>
                <a:cubicBezTo>
                  <a:pt x="8704" y="6799"/>
                  <a:pt x="8644" y="6739"/>
                  <a:pt x="8644" y="6668"/>
                </a:cubicBezTo>
                <a:lnTo>
                  <a:pt x="8644" y="6549"/>
                </a:lnTo>
                <a:cubicBezTo>
                  <a:pt x="8644" y="6477"/>
                  <a:pt x="8704" y="6418"/>
                  <a:pt x="8775" y="6418"/>
                </a:cubicBezTo>
                <a:close/>
                <a:moveTo>
                  <a:pt x="3715" y="7168"/>
                </a:moveTo>
                <a:cubicBezTo>
                  <a:pt x="3525" y="7787"/>
                  <a:pt x="2953" y="8228"/>
                  <a:pt x="2298" y="8228"/>
                </a:cubicBezTo>
                <a:cubicBezTo>
                  <a:pt x="1644" y="8228"/>
                  <a:pt x="1084" y="7799"/>
                  <a:pt x="905" y="7168"/>
                </a:cubicBezTo>
                <a:close/>
                <a:moveTo>
                  <a:pt x="12145" y="7168"/>
                </a:moveTo>
                <a:cubicBezTo>
                  <a:pt x="11942" y="7787"/>
                  <a:pt x="11383" y="8228"/>
                  <a:pt x="10728" y="8228"/>
                </a:cubicBezTo>
                <a:cubicBezTo>
                  <a:pt x="10073" y="8228"/>
                  <a:pt x="9502" y="7799"/>
                  <a:pt x="9323" y="7168"/>
                </a:cubicBezTo>
                <a:close/>
                <a:moveTo>
                  <a:pt x="7942" y="10371"/>
                </a:moveTo>
                <a:cubicBezTo>
                  <a:pt x="8013" y="10371"/>
                  <a:pt x="8073" y="10430"/>
                  <a:pt x="8073" y="10502"/>
                </a:cubicBezTo>
                <a:lnTo>
                  <a:pt x="8073" y="10764"/>
                </a:lnTo>
                <a:lnTo>
                  <a:pt x="4918" y="10764"/>
                </a:lnTo>
                <a:lnTo>
                  <a:pt x="4918" y="10502"/>
                </a:lnTo>
                <a:cubicBezTo>
                  <a:pt x="4918" y="10430"/>
                  <a:pt x="4977" y="10371"/>
                  <a:pt x="5049" y="10371"/>
                </a:cubicBezTo>
                <a:close/>
                <a:moveTo>
                  <a:pt x="6382" y="0"/>
                </a:moveTo>
                <a:cubicBezTo>
                  <a:pt x="6132" y="0"/>
                  <a:pt x="5930" y="203"/>
                  <a:pt x="5930" y="441"/>
                </a:cubicBezTo>
                <a:lnTo>
                  <a:pt x="5930" y="1060"/>
                </a:lnTo>
                <a:cubicBezTo>
                  <a:pt x="5692" y="1251"/>
                  <a:pt x="5549" y="1536"/>
                  <a:pt x="5561" y="1858"/>
                </a:cubicBezTo>
                <a:lnTo>
                  <a:pt x="3703" y="2370"/>
                </a:lnTo>
                <a:cubicBezTo>
                  <a:pt x="3477" y="2429"/>
                  <a:pt x="3251" y="2465"/>
                  <a:pt x="3037" y="2501"/>
                </a:cubicBezTo>
                <a:cubicBezTo>
                  <a:pt x="2929" y="2227"/>
                  <a:pt x="2679" y="2036"/>
                  <a:pt x="2382" y="2036"/>
                </a:cubicBezTo>
                <a:cubicBezTo>
                  <a:pt x="1989" y="2036"/>
                  <a:pt x="1679" y="2346"/>
                  <a:pt x="1679" y="2739"/>
                </a:cubicBezTo>
                <a:cubicBezTo>
                  <a:pt x="1679" y="2941"/>
                  <a:pt x="1763" y="3132"/>
                  <a:pt x="1917" y="3275"/>
                </a:cubicBezTo>
                <a:lnTo>
                  <a:pt x="608" y="6025"/>
                </a:lnTo>
                <a:lnTo>
                  <a:pt x="501" y="6025"/>
                </a:lnTo>
                <a:cubicBezTo>
                  <a:pt x="215" y="6025"/>
                  <a:pt x="1" y="6251"/>
                  <a:pt x="1" y="6525"/>
                </a:cubicBezTo>
                <a:lnTo>
                  <a:pt x="1" y="6644"/>
                </a:lnTo>
                <a:cubicBezTo>
                  <a:pt x="1" y="6930"/>
                  <a:pt x="215" y="7156"/>
                  <a:pt x="501" y="7156"/>
                </a:cubicBezTo>
                <a:cubicBezTo>
                  <a:pt x="691" y="7989"/>
                  <a:pt x="1441" y="8585"/>
                  <a:pt x="2298" y="8585"/>
                </a:cubicBezTo>
                <a:cubicBezTo>
                  <a:pt x="3168" y="8585"/>
                  <a:pt x="3906" y="7978"/>
                  <a:pt x="4108" y="7156"/>
                </a:cubicBezTo>
                <a:lnTo>
                  <a:pt x="4251" y="7156"/>
                </a:lnTo>
                <a:cubicBezTo>
                  <a:pt x="4537" y="7156"/>
                  <a:pt x="4763" y="6930"/>
                  <a:pt x="4763" y="6644"/>
                </a:cubicBezTo>
                <a:lnTo>
                  <a:pt x="4763" y="6525"/>
                </a:lnTo>
                <a:cubicBezTo>
                  <a:pt x="4763" y="6251"/>
                  <a:pt x="4537" y="6025"/>
                  <a:pt x="4251" y="6025"/>
                </a:cubicBezTo>
                <a:lnTo>
                  <a:pt x="4144" y="6025"/>
                </a:lnTo>
                <a:lnTo>
                  <a:pt x="2834" y="3275"/>
                </a:lnTo>
                <a:cubicBezTo>
                  <a:pt x="2953" y="3167"/>
                  <a:pt x="3037" y="3036"/>
                  <a:pt x="3060" y="2870"/>
                </a:cubicBezTo>
                <a:cubicBezTo>
                  <a:pt x="3310" y="2846"/>
                  <a:pt x="3549" y="2798"/>
                  <a:pt x="3787" y="2727"/>
                </a:cubicBezTo>
                <a:lnTo>
                  <a:pt x="5656" y="2215"/>
                </a:lnTo>
                <a:cubicBezTo>
                  <a:pt x="5716" y="2346"/>
                  <a:pt x="5811" y="2453"/>
                  <a:pt x="5918" y="2548"/>
                </a:cubicBezTo>
                <a:lnTo>
                  <a:pt x="5918" y="10002"/>
                </a:lnTo>
                <a:lnTo>
                  <a:pt x="5037" y="10002"/>
                </a:lnTo>
                <a:cubicBezTo>
                  <a:pt x="4763" y="10002"/>
                  <a:pt x="4537" y="10228"/>
                  <a:pt x="4537" y="10502"/>
                </a:cubicBezTo>
                <a:lnTo>
                  <a:pt x="4537" y="10776"/>
                </a:lnTo>
                <a:cubicBezTo>
                  <a:pt x="4299" y="10823"/>
                  <a:pt x="4120" y="11026"/>
                  <a:pt x="4120" y="11276"/>
                </a:cubicBezTo>
                <a:lnTo>
                  <a:pt x="4120" y="11395"/>
                </a:lnTo>
                <a:cubicBezTo>
                  <a:pt x="4120" y="11680"/>
                  <a:pt x="4346" y="11907"/>
                  <a:pt x="4620" y="11907"/>
                </a:cubicBezTo>
                <a:lnTo>
                  <a:pt x="6049" y="11907"/>
                </a:lnTo>
                <a:cubicBezTo>
                  <a:pt x="6156" y="11907"/>
                  <a:pt x="6251" y="11811"/>
                  <a:pt x="6251" y="11704"/>
                </a:cubicBezTo>
                <a:cubicBezTo>
                  <a:pt x="6251" y="11609"/>
                  <a:pt x="6156" y="11514"/>
                  <a:pt x="6049" y="11514"/>
                </a:cubicBezTo>
                <a:lnTo>
                  <a:pt x="4620" y="11514"/>
                </a:lnTo>
                <a:cubicBezTo>
                  <a:pt x="4549" y="11514"/>
                  <a:pt x="4489" y="11454"/>
                  <a:pt x="4489" y="11383"/>
                </a:cubicBezTo>
                <a:lnTo>
                  <a:pt x="4489" y="11264"/>
                </a:lnTo>
                <a:cubicBezTo>
                  <a:pt x="4489" y="11192"/>
                  <a:pt x="4549" y="11133"/>
                  <a:pt x="4620" y="11133"/>
                </a:cubicBezTo>
                <a:lnTo>
                  <a:pt x="8371" y="11133"/>
                </a:lnTo>
                <a:cubicBezTo>
                  <a:pt x="8454" y="11133"/>
                  <a:pt x="8513" y="11192"/>
                  <a:pt x="8513" y="11264"/>
                </a:cubicBezTo>
                <a:lnTo>
                  <a:pt x="8513" y="11383"/>
                </a:lnTo>
                <a:cubicBezTo>
                  <a:pt x="8513" y="11454"/>
                  <a:pt x="8454" y="11514"/>
                  <a:pt x="8371" y="11514"/>
                </a:cubicBezTo>
                <a:lnTo>
                  <a:pt x="6930" y="11514"/>
                </a:lnTo>
                <a:cubicBezTo>
                  <a:pt x="6823" y="11514"/>
                  <a:pt x="6739" y="11609"/>
                  <a:pt x="6739" y="11704"/>
                </a:cubicBezTo>
                <a:cubicBezTo>
                  <a:pt x="6739" y="11811"/>
                  <a:pt x="6823" y="11907"/>
                  <a:pt x="6930" y="11907"/>
                </a:cubicBezTo>
                <a:lnTo>
                  <a:pt x="8371" y="11907"/>
                </a:lnTo>
                <a:cubicBezTo>
                  <a:pt x="8656" y="11907"/>
                  <a:pt x="8883" y="11680"/>
                  <a:pt x="8883" y="11395"/>
                </a:cubicBezTo>
                <a:lnTo>
                  <a:pt x="8883" y="11276"/>
                </a:lnTo>
                <a:cubicBezTo>
                  <a:pt x="8883" y="11026"/>
                  <a:pt x="8692" y="10799"/>
                  <a:pt x="8454" y="10776"/>
                </a:cubicBezTo>
                <a:lnTo>
                  <a:pt x="8454" y="10502"/>
                </a:lnTo>
                <a:cubicBezTo>
                  <a:pt x="8454" y="10228"/>
                  <a:pt x="8228" y="10002"/>
                  <a:pt x="7942" y="10002"/>
                </a:cubicBezTo>
                <a:lnTo>
                  <a:pt x="7061" y="10002"/>
                </a:lnTo>
                <a:lnTo>
                  <a:pt x="7061" y="7049"/>
                </a:lnTo>
                <a:cubicBezTo>
                  <a:pt x="7061" y="6954"/>
                  <a:pt x="6978" y="6858"/>
                  <a:pt x="6870" y="6858"/>
                </a:cubicBezTo>
                <a:cubicBezTo>
                  <a:pt x="6763" y="6858"/>
                  <a:pt x="6680" y="6954"/>
                  <a:pt x="6680" y="7049"/>
                </a:cubicBezTo>
                <a:lnTo>
                  <a:pt x="6680" y="10002"/>
                </a:lnTo>
                <a:lnTo>
                  <a:pt x="6311" y="10002"/>
                </a:lnTo>
                <a:lnTo>
                  <a:pt x="6311" y="2727"/>
                </a:lnTo>
                <a:cubicBezTo>
                  <a:pt x="6370" y="2739"/>
                  <a:pt x="6430" y="2745"/>
                  <a:pt x="6491" y="2745"/>
                </a:cubicBezTo>
                <a:cubicBezTo>
                  <a:pt x="6552" y="2745"/>
                  <a:pt x="6614" y="2739"/>
                  <a:pt x="6680" y="2727"/>
                </a:cubicBezTo>
                <a:lnTo>
                  <a:pt x="6680" y="6156"/>
                </a:lnTo>
                <a:cubicBezTo>
                  <a:pt x="6680" y="6263"/>
                  <a:pt x="6763" y="6358"/>
                  <a:pt x="6870" y="6358"/>
                </a:cubicBezTo>
                <a:cubicBezTo>
                  <a:pt x="6978" y="6358"/>
                  <a:pt x="7061" y="6263"/>
                  <a:pt x="7061" y="6156"/>
                </a:cubicBezTo>
                <a:lnTo>
                  <a:pt x="7061" y="2548"/>
                </a:lnTo>
                <a:cubicBezTo>
                  <a:pt x="7180" y="2453"/>
                  <a:pt x="7275" y="2346"/>
                  <a:pt x="7335" y="2215"/>
                </a:cubicBezTo>
                <a:lnTo>
                  <a:pt x="9228" y="2739"/>
                </a:lnTo>
                <a:cubicBezTo>
                  <a:pt x="9466" y="2798"/>
                  <a:pt x="9716" y="2858"/>
                  <a:pt x="9954" y="2882"/>
                </a:cubicBezTo>
                <a:cubicBezTo>
                  <a:pt x="9978" y="3048"/>
                  <a:pt x="10073" y="3179"/>
                  <a:pt x="10180" y="3287"/>
                </a:cubicBezTo>
                <a:lnTo>
                  <a:pt x="8871" y="6037"/>
                </a:lnTo>
                <a:lnTo>
                  <a:pt x="8764" y="6037"/>
                </a:lnTo>
                <a:cubicBezTo>
                  <a:pt x="8478" y="6037"/>
                  <a:pt x="8252" y="6263"/>
                  <a:pt x="8252" y="6549"/>
                </a:cubicBezTo>
                <a:lnTo>
                  <a:pt x="8252" y="6668"/>
                </a:lnTo>
                <a:cubicBezTo>
                  <a:pt x="8252" y="6954"/>
                  <a:pt x="8478" y="7168"/>
                  <a:pt x="8764" y="7168"/>
                </a:cubicBezTo>
                <a:lnTo>
                  <a:pt x="8906" y="7168"/>
                </a:lnTo>
                <a:cubicBezTo>
                  <a:pt x="9109" y="8001"/>
                  <a:pt x="9847" y="8597"/>
                  <a:pt x="10716" y="8597"/>
                </a:cubicBezTo>
                <a:cubicBezTo>
                  <a:pt x="11573" y="8597"/>
                  <a:pt x="12323" y="7989"/>
                  <a:pt x="12514" y="7168"/>
                </a:cubicBezTo>
                <a:cubicBezTo>
                  <a:pt x="12800" y="7168"/>
                  <a:pt x="13014" y="6954"/>
                  <a:pt x="13014" y="6668"/>
                </a:cubicBezTo>
                <a:lnTo>
                  <a:pt x="13014" y="6549"/>
                </a:lnTo>
                <a:cubicBezTo>
                  <a:pt x="13038" y="6263"/>
                  <a:pt x="12812" y="6025"/>
                  <a:pt x="12526" y="6025"/>
                </a:cubicBezTo>
                <a:lnTo>
                  <a:pt x="12419" y="6025"/>
                </a:lnTo>
                <a:lnTo>
                  <a:pt x="11109" y="3275"/>
                </a:lnTo>
                <a:cubicBezTo>
                  <a:pt x="11264" y="3144"/>
                  <a:pt x="11347" y="2965"/>
                  <a:pt x="11347" y="2739"/>
                </a:cubicBezTo>
                <a:cubicBezTo>
                  <a:pt x="11347" y="2346"/>
                  <a:pt x="11038" y="2036"/>
                  <a:pt x="10657" y="2036"/>
                </a:cubicBezTo>
                <a:cubicBezTo>
                  <a:pt x="10359" y="2036"/>
                  <a:pt x="10097" y="2227"/>
                  <a:pt x="10002" y="2501"/>
                </a:cubicBezTo>
                <a:cubicBezTo>
                  <a:pt x="9776" y="2465"/>
                  <a:pt x="9549" y="2429"/>
                  <a:pt x="9323" y="2370"/>
                </a:cubicBezTo>
                <a:lnTo>
                  <a:pt x="7442" y="1846"/>
                </a:lnTo>
                <a:cubicBezTo>
                  <a:pt x="7454" y="1536"/>
                  <a:pt x="7323" y="1239"/>
                  <a:pt x="7061" y="1060"/>
                </a:cubicBezTo>
                <a:lnTo>
                  <a:pt x="7061" y="441"/>
                </a:lnTo>
                <a:cubicBezTo>
                  <a:pt x="7061" y="191"/>
                  <a:pt x="6859" y="0"/>
                  <a:pt x="6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359" name="Google Shape;359;p47"/>
          <p:cNvCxnSpPr/>
          <p:nvPr/>
        </p:nvCxnSpPr>
        <p:spPr>
          <a:xfrm>
            <a:off x="4251963" y="1168413"/>
            <a:ext cx="647100" cy="0"/>
          </a:xfrm>
          <a:prstGeom prst="straightConnector1">
            <a:avLst/>
          </a:prstGeom>
          <a:noFill/>
          <a:ln w="19050" cap="flat" cmpd="sng">
            <a:solidFill>
              <a:schemeClr val="dk1"/>
            </a:solidFill>
            <a:prstDash val="solid"/>
            <a:round/>
            <a:headEnd type="none" w="med" len="med"/>
            <a:tailEnd type="none" w="med" len="med"/>
          </a:ln>
        </p:spPr>
      </p:cxnSp>
      <p:grpSp>
        <p:nvGrpSpPr>
          <p:cNvPr id="19" name="Google Shape;8834;p74">
            <a:extLst>
              <a:ext uri="{FF2B5EF4-FFF2-40B4-BE49-F238E27FC236}">
                <a16:creationId xmlns:a16="http://schemas.microsoft.com/office/drawing/2014/main" id="{2D8DD86A-F029-44E8-BAAD-71DA6419D591}"/>
              </a:ext>
            </a:extLst>
          </p:cNvPr>
          <p:cNvGrpSpPr/>
          <p:nvPr/>
        </p:nvGrpSpPr>
        <p:grpSpPr>
          <a:xfrm>
            <a:off x="6817709" y="2212754"/>
            <a:ext cx="547237" cy="573129"/>
            <a:chOff x="4687894" y="2289713"/>
            <a:chExt cx="359594" cy="353909"/>
          </a:xfrm>
          <a:solidFill>
            <a:schemeClr val="tx1"/>
          </a:solidFill>
        </p:grpSpPr>
        <p:sp>
          <p:nvSpPr>
            <p:cNvPr id="20" name="Google Shape;8835;p74">
              <a:extLst>
                <a:ext uri="{FF2B5EF4-FFF2-40B4-BE49-F238E27FC236}">
                  <a16:creationId xmlns:a16="http://schemas.microsoft.com/office/drawing/2014/main" id="{50B5FB55-5866-49C5-808D-8739A99DBD69}"/>
                </a:ext>
              </a:extLst>
            </p:cNvPr>
            <p:cNvSpPr/>
            <p:nvPr/>
          </p:nvSpPr>
          <p:spPr>
            <a:xfrm>
              <a:off x="4955207" y="2477227"/>
              <a:ext cx="34041" cy="22356"/>
            </a:xfrm>
            <a:custGeom>
              <a:avLst/>
              <a:gdLst/>
              <a:ahLst/>
              <a:cxnLst/>
              <a:rect l="l" t="t" r="r" b="b"/>
              <a:pathLst>
                <a:path w="1072" h="704" extrusionOk="0">
                  <a:moveTo>
                    <a:pt x="167" y="1"/>
                  </a:moveTo>
                  <a:cubicBezTo>
                    <a:pt x="72" y="1"/>
                    <a:pt x="0" y="72"/>
                    <a:pt x="0" y="168"/>
                  </a:cubicBezTo>
                  <a:cubicBezTo>
                    <a:pt x="0" y="465"/>
                    <a:pt x="238" y="703"/>
                    <a:pt x="536" y="703"/>
                  </a:cubicBezTo>
                  <a:cubicBezTo>
                    <a:pt x="834" y="703"/>
                    <a:pt x="1072" y="465"/>
                    <a:pt x="1072" y="168"/>
                  </a:cubicBezTo>
                  <a:cubicBezTo>
                    <a:pt x="1072" y="72"/>
                    <a:pt x="1000" y="1"/>
                    <a:pt x="905" y="1"/>
                  </a:cubicBezTo>
                  <a:cubicBezTo>
                    <a:pt x="822" y="1"/>
                    <a:pt x="750" y="72"/>
                    <a:pt x="750" y="168"/>
                  </a:cubicBezTo>
                  <a:cubicBezTo>
                    <a:pt x="750" y="287"/>
                    <a:pt x="655" y="370"/>
                    <a:pt x="536" y="370"/>
                  </a:cubicBezTo>
                  <a:cubicBezTo>
                    <a:pt x="417" y="370"/>
                    <a:pt x="334" y="287"/>
                    <a:pt x="334" y="168"/>
                  </a:cubicBezTo>
                  <a:cubicBezTo>
                    <a:pt x="334"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8836;p74">
              <a:extLst>
                <a:ext uri="{FF2B5EF4-FFF2-40B4-BE49-F238E27FC236}">
                  <a16:creationId xmlns:a16="http://schemas.microsoft.com/office/drawing/2014/main" id="{CDC82A1A-20E2-4C31-B2D4-27A1140BD3A0}"/>
                </a:ext>
              </a:extLst>
            </p:cNvPr>
            <p:cNvSpPr/>
            <p:nvPr/>
          </p:nvSpPr>
          <p:spPr>
            <a:xfrm>
              <a:off x="4687894" y="2289713"/>
              <a:ext cx="359594" cy="353909"/>
            </a:xfrm>
            <a:custGeom>
              <a:avLst/>
              <a:gdLst/>
              <a:ahLst/>
              <a:cxnLst/>
              <a:rect l="l" t="t" r="r" b="b"/>
              <a:pathLst>
                <a:path w="11324" h="11145" extrusionOk="0">
                  <a:moveTo>
                    <a:pt x="9180" y="3036"/>
                  </a:moveTo>
                  <a:cubicBezTo>
                    <a:pt x="9204" y="3036"/>
                    <a:pt x="9228" y="3036"/>
                    <a:pt x="9240" y="3048"/>
                  </a:cubicBezTo>
                  <a:cubicBezTo>
                    <a:pt x="9299" y="3108"/>
                    <a:pt x="9371" y="3417"/>
                    <a:pt x="9299" y="3977"/>
                  </a:cubicBezTo>
                  <a:cubicBezTo>
                    <a:pt x="9240" y="4513"/>
                    <a:pt x="9061" y="4989"/>
                    <a:pt x="8895" y="5072"/>
                  </a:cubicBezTo>
                  <a:cubicBezTo>
                    <a:pt x="8813" y="5119"/>
                    <a:pt x="8682" y="5149"/>
                    <a:pt x="8533" y="5149"/>
                  </a:cubicBezTo>
                  <a:cubicBezTo>
                    <a:pt x="8336" y="5149"/>
                    <a:pt x="8108" y="5096"/>
                    <a:pt x="7918" y="4953"/>
                  </a:cubicBezTo>
                  <a:cubicBezTo>
                    <a:pt x="7573" y="4703"/>
                    <a:pt x="7466" y="4263"/>
                    <a:pt x="7585" y="3667"/>
                  </a:cubicBezTo>
                  <a:cubicBezTo>
                    <a:pt x="7597" y="3608"/>
                    <a:pt x="7644" y="3572"/>
                    <a:pt x="7704" y="3537"/>
                  </a:cubicBezTo>
                  <a:cubicBezTo>
                    <a:pt x="8526" y="3167"/>
                    <a:pt x="9002" y="3036"/>
                    <a:pt x="9180" y="3036"/>
                  </a:cubicBezTo>
                  <a:close/>
                  <a:moveTo>
                    <a:pt x="620" y="5608"/>
                  </a:moveTo>
                  <a:cubicBezTo>
                    <a:pt x="691" y="5620"/>
                    <a:pt x="798" y="5703"/>
                    <a:pt x="858" y="5846"/>
                  </a:cubicBezTo>
                  <a:cubicBezTo>
                    <a:pt x="870" y="5882"/>
                    <a:pt x="894" y="5942"/>
                    <a:pt x="894" y="6001"/>
                  </a:cubicBezTo>
                  <a:cubicBezTo>
                    <a:pt x="667" y="5953"/>
                    <a:pt x="501" y="5882"/>
                    <a:pt x="453" y="5799"/>
                  </a:cubicBezTo>
                  <a:cubicBezTo>
                    <a:pt x="441" y="5775"/>
                    <a:pt x="489" y="5703"/>
                    <a:pt x="501" y="5668"/>
                  </a:cubicBezTo>
                  <a:cubicBezTo>
                    <a:pt x="548" y="5608"/>
                    <a:pt x="572" y="5608"/>
                    <a:pt x="608" y="5608"/>
                  </a:cubicBezTo>
                  <a:close/>
                  <a:moveTo>
                    <a:pt x="5073" y="0"/>
                  </a:moveTo>
                  <a:cubicBezTo>
                    <a:pt x="4477" y="0"/>
                    <a:pt x="3906" y="238"/>
                    <a:pt x="3477" y="655"/>
                  </a:cubicBezTo>
                  <a:cubicBezTo>
                    <a:pt x="3049" y="1084"/>
                    <a:pt x="2822" y="1632"/>
                    <a:pt x="2822" y="2239"/>
                  </a:cubicBezTo>
                  <a:cubicBezTo>
                    <a:pt x="2822" y="2834"/>
                    <a:pt x="3061" y="3406"/>
                    <a:pt x="3477" y="3834"/>
                  </a:cubicBezTo>
                  <a:cubicBezTo>
                    <a:pt x="3596" y="3953"/>
                    <a:pt x="3727" y="4060"/>
                    <a:pt x="3882" y="4144"/>
                  </a:cubicBezTo>
                  <a:cubicBezTo>
                    <a:pt x="3775" y="4179"/>
                    <a:pt x="3668" y="4203"/>
                    <a:pt x="3584" y="4239"/>
                  </a:cubicBezTo>
                  <a:cubicBezTo>
                    <a:pt x="3489" y="4263"/>
                    <a:pt x="3453" y="4358"/>
                    <a:pt x="3477" y="4441"/>
                  </a:cubicBezTo>
                  <a:cubicBezTo>
                    <a:pt x="3505" y="4515"/>
                    <a:pt x="3561" y="4560"/>
                    <a:pt x="3629" y="4560"/>
                  </a:cubicBezTo>
                  <a:cubicBezTo>
                    <a:pt x="3649" y="4560"/>
                    <a:pt x="3670" y="4557"/>
                    <a:pt x="3692" y="4549"/>
                  </a:cubicBezTo>
                  <a:cubicBezTo>
                    <a:pt x="4138" y="4400"/>
                    <a:pt x="4608" y="4325"/>
                    <a:pt x="5079" y="4325"/>
                  </a:cubicBezTo>
                  <a:cubicBezTo>
                    <a:pt x="5549" y="4325"/>
                    <a:pt x="6019" y="4400"/>
                    <a:pt x="6466" y="4549"/>
                  </a:cubicBezTo>
                  <a:cubicBezTo>
                    <a:pt x="6490" y="4549"/>
                    <a:pt x="6501" y="4560"/>
                    <a:pt x="6525" y="4560"/>
                  </a:cubicBezTo>
                  <a:cubicBezTo>
                    <a:pt x="6609" y="4560"/>
                    <a:pt x="6668" y="4525"/>
                    <a:pt x="6680" y="4441"/>
                  </a:cubicBezTo>
                  <a:cubicBezTo>
                    <a:pt x="6704" y="4358"/>
                    <a:pt x="6668" y="4263"/>
                    <a:pt x="6573" y="4239"/>
                  </a:cubicBezTo>
                  <a:cubicBezTo>
                    <a:pt x="6466" y="4203"/>
                    <a:pt x="6370" y="4179"/>
                    <a:pt x="6275" y="4144"/>
                  </a:cubicBezTo>
                  <a:cubicBezTo>
                    <a:pt x="6406" y="4060"/>
                    <a:pt x="6549" y="3953"/>
                    <a:pt x="6680" y="3834"/>
                  </a:cubicBezTo>
                  <a:cubicBezTo>
                    <a:pt x="6787" y="3727"/>
                    <a:pt x="6882" y="3608"/>
                    <a:pt x="6966" y="3477"/>
                  </a:cubicBezTo>
                  <a:cubicBezTo>
                    <a:pt x="7002" y="3489"/>
                    <a:pt x="7049" y="3489"/>
                    <a:pt x="7097" y="3513"/>
                  </a:cubicBezTo>
                  <a:lnTo>
                    <a:pt x="7275" y="3548"/>
                  </a:lnTo>
                  <a:lnTo>
                    <a:pt x="7275" y="3572"/>
                  </a:lnTo>
                  <a:cubicBezTo>
                    <a:pt x="7204" y="3953"/>
                    <a:pt x="7204" y="4287"/>
                    <a:pt x="7287" y="4560"/>
                  </a:cubicBezTo>
                  <a:cubicBezTo>
                    <a:pt x="7359" y="4822"/>
                    <a:pt x="7513" y="5025"/>
                    <a:pt x="7716" y="5180"/>
                  </a:cubicBezTo>
                  <a:cubicBezTo>
                    <a:pt x="7954" y="5358"/>
                    <a:pt x="8252" y="5430"/>
                    <a:pt x="8526" y="5430"/>
                  </a:cubicBezTo>
                  <a:cubicBezTo>
                    <a:pt x="8728" y="5430"/>
                    <a:pt x="8907" y="5382"/>
                    <a:pt x="9049" y="5311"/>
                  </a:cubicBezTo>
                  <a:cubicBezTo>
                    <a:pt x="9192" y="5215"/>
                    <a:pt x="9323" y="5037"/>
                    <a:pt x="9430" y="4763"/>
                  </a:cubicBezTo>
                  <a:cubicBezTo>
                    <a:pt x="9478" y="4822"/>
                    <a:pt x="9526" y="4882"/>
                    <a:pt x="9561" y="4930"/>
                  </a:cubicBezTo>
                  <a:cubicBezTo>
                    <a:pt x="9740" y="5168"/>
                    <a:pt x="9859" y="5418"/>
                    <a:pt x="9954" y="5692"/>
                  </a:cubicBezTo>
                  <a:cubicBezTo>
                    <a:pt x="10002" y="5858"/>
                    <a:pt x="10133" y="5977"/>
                    <a:pt x="10300" y="6037"/>
                  </a:cubicBezTo>
                  <a:lnTo>
                    <a:pt x="10752" y="6192"/>
                  </a:lnTo>
                  <a:cubicBezTo>
                    <a:pt x="10871" y="6239"/>
                    <a:pt x="10966" y="6334"/>
                    <a:pt x="10966" y="6465"/>
                  </a:cubicBezTo>
                  <a:lnTo>
                    <a:pt x="10966" y="7239"/>
                  </a:lnTo>
                  <a:cubicBezTo>
                    <a:pt x="10966" y="7382"/>
                    <a:pt x="10895" y="7477"/>
                    <a:pt x="10752" y="7525"/>
                  </a:cubicBezTo>
                  <a:lnTo>
                    <a:pt x="10014" y="7763"/>
                  </a:lnTo>
                  <a:cubicBezTo>
                    <a:pt x="9895" y="7811"/>
                    <a:pt x="9788" y="7882"/>
                    <a:pt x="9728" y="8001"/>
                  </a:cubicBezTo>
                  <a:cubicBezTo>
                    <a:pt x="9430" y="8513"/>
                    <a:pt x="8966" y="8930"/>
                    <a:pt x="8359" y="9252"/>
                  </a:cubicBezTo>
                  <a:cubicBezTo>
                    <a:pt x="8287" y="9287"/>
                    <a:pt x="8240" y="9359"/>
                    <a:pt x="8228" y="9430"/>
                  </a:cubicBezTo>
                  <a:lnTo>
                    <a:pt x="7990" y="10692"/>
                  </a:lnTo>
                  <a:cubicBezTo>
                    <a:pt x="7990" y="10728"/>
                    <a:pt x="7954" y="10752"/>
                    <a:pt x="7918" y="10752"/>
                  </a:cubicBezTo>
                  <a:lnTo>
                    <a:pt x="7144" y="10752"/>
                  </a:lnTo>
                  <a:cubicBezTo>
                    <a:pt x="7109" y="10752"/>
                    <a:pt x="7085" y="10728"/>
                    <a:pt x="7061" y="10692"/>
                  </a:cubicBezTo>
                  <a:lnTo>
                    <a:pt x="6930" y="10002"/>
                  </a:lnTo>
                  <a:cubicBezTo>
                    <a:pt x="6897" y="9868"/>
                    <a:pt x="6800" y="9786"/>
                    <a:pt x="6661" y="9786"/>
                  </a:cubicBezTo>
                  <a:cubicBezTo>
                    <a:pt x="6652" y="9786"/>
                    <a:pt x="6642" y="9787"/>
                    <a:pt x="6632" y="9787"/>
                  </a:cubicBezTo>
                  <a:cubicBezTo>
                    <a:pt x="6299" y="9835"/>
                    <a:pt x="5954" y="9859"/>
                    <a:pt x="5608" y="9859"/>
                  </a:cubicBezTo>
                  <a:cubicBezTo>
                    <a:pt x="5358" y="9859"/>
                    <a:pt x="5097" y="9847"/>
                    <a:pt x="4846" y="9823"/>
                  </a:cubicBezTo>
                  <a:cubicBezTo>
                    <a:pt x="4833" y="9821"/>
                    <a:pt x="4819" y="9819"/>
                    <a:pt x="4806" y="9819"/>
                  </a:cubicBezTo>
                  <a:cubicBezTo>
                    <a:pt x="4692" y="9819"/>
                    <a:pt x="4593" y="9908"/>
                    <a:pt x="4561" y="10025"/>
                  </a:cubicBezTo>
                  <a:lnTo>
                    <a:pt x="4442" y="10692"/>
                  </a:lnTo>
                  <a:cubicBezTo>
                    <a:pt x="4442" y="10728"/>
                    <a:pt x="4418" y="10752"/>
                    <a:pt x="4370" y="10752"/>
                  </a:cubicBezTo>
                  <a:lnTo>
                    <a:pt x="3596" y="10752"/>
                  </a:lnTo>
                  <a:cubicBezTo>
                    <a:pt x="3573" y="10752"/>
                    <a:pt x="3537" y="10728"/>
                    <a:pt x="3525" y="10692"/>
                  </a:cubicBezTo>
                  <a:lnTo>
                    <a:pt x="3299" y="9502"/>
                  </a:lnTo>
                  <a:cubicBezTo>
                    <a:pt x="3287" y="9430"/>
                    <a:pt x="3239" y="9359"/>
                    <a:pt x="3168" y="9323"/>
                  </a:cubicBezTo>
                  <a:cubicBezTo>
                    <a:pt x="2108" y="8763"/>
                    <a:pt x="1560" y="7823"/>
                    <a:pt x="1560" y="6620"/>
                  </a:cubicBezTo>
                  <a:cubicBezTo>
                    <a:pt x="1560" y="6013"/>
                    <a:pt x="1691" y="5477"/>
                    <a:pt x="1965" y="5013"/>
                  </a:cubicBezTo>
                  <a:cubicBezTo>
                    <a:pt x="2215" y="4584"/>
                    <a:pt x="2572" y="4239"/>
                    <a:pt x="3037" y="3965"/>
                  </a:cubicBezTo>
                  <a:cubicBezTo>
                    <a:pt x="3108" y="3929"/>
                    <a:pt x="3132" y="3822"/>
                    <a:pt x="3096" y="3751"/>
                  </a:cubicBezTo>
                  <a:cubicBezTo>
                    <a:pt x="3065" y="3696"/>
                    <a:pt x="3008" y="3667"/>
                    <a:pt x="2952" y="3667"/>
                  </a:cubicBezTo>
                  <a:cubicBezTo>
                    <a:pt x="2923" y="3667"/>
                    <a:pt x="2895" y="3675"/>
                    <a:pt x="2870" y="3691"/>
                  </a:cubicBezTo>
                  <a:cubicBezTo>
                    <a:pt x="1977" y="4203"/>
                    <a:pt x="1429" y="5013"/>
                    <a:pt x="1275" y="6025"/>
                  </a:cubicBezTo>
                  <a:lnTo>
                    <a:pt x="1227" y="6025"/>
                  </a:lnTo>
                  <a:cubicBezTo>
                    <a:pt x="1227" y="5918"/>
                    <a:pt x="1215" y="5799"/>
                    <a:pt x="1167" y="5692"/>
                  </a:cubicBezTo>
                  <a:cubicBezTo>
                    <a:pt x="1084" y="5453"/>
                    <a:pt x="870" y="5299"/>
                    <a:pt x="667" y="5263"/>
                  </a:cubicBezTo>
                  <a:cubicBezTo>
                    <a:pt x="654" y="5262"/>
                    <a:pt x="640" y="5261"/>
                    <a:pt x="626" y="5261"/>
                  </a:cubicBezTo>
                  <a:cubicBezTo>
                    <a:pt x="474" y="5261"/>
                    <a:pt x="326" y="5323"/>
                    <a:pt x="239" y="5465"/>
                  </a:cubicBezTo>
                  <a:cubicBezTo>
                    <a:pt x="72" y="5668"/>
                    <a:pt x="96" y="5834"/>
                    <a:pt x="144" y="5942"/>
                  </a:cubicBezTo>
                  <a:cubicBezTo>
                    <a:pt x="239" y="6096"/>
                    <a:pt x="441" y="6239"/>
                    <a:pt x="798" y="6311"/>
                  </a:cubicBezTo>
                  <a:cubicBezTo>
                    <a:pt x="786" y="6323"/>
                    <a:pt x="786" y="6334"/>
                    <a:pt x="775" y="6358"/>
                  </a:cubicBezTo>
                  <a:cubicBezTo>
                    <a:pt x="560" y="6620"/>
                    <a:pt x="310" y="6680"/>
                    <a:pt x="155" y="6680"/>
                  </a:cubicBezTo>
                  <a:cubicBezTo>
                    <a:pt x="72" y="6680"/>
                    <a:pt x="1" y="6751"/>
                    <a:pt x="1" y="6858"/>
                  </a:cubicBezTo>
                  <a:cubicBezTo>
                    <a:pt x="1" y="6954"/>
                    <a:pt x="72" y="7025"/>
                    <a:pt x="155" y="7037"/>
                  </a:cubicBezTo>
                  <a:lnTo>
                    <a:pt x="191" y="7037"/>
                  </a:lnTo>
                  <a:cubicBezTo>
                    <a:pt x="394" y="7037"/>
                    <a:pt x="715" y="6966"/>
                    <a:pt x="1025" y="6573"/>
                  </a:cubicBezTo>
                  <a:cubicBezTo>
                    <a:pt x="1072" y="6513"/>
                    <a:pt x="1108" y="6442"/>
                    <a:pt x="1144" y="6382"/>
                  </a:cubicBezTo>
                  <a:cubicBezTo>
                    <a:pt x="1167" y="6382"/>
                    <a:pt x="1203" y="6382"/>
                    <a:pt x="1227" y="6394"/>
                  </a:cubicBezTo>
                  <a:cubicBezTo>
                    <a:pt x="1227" y="6489"/>
                    <a:pt x="1215" y="6573"/>
                    <a:pt x="1215" y="6668"/>
                  </a:cubicBezTo>
                  <a:cubicBezTo>
                    <a:pt x="1215" y="7347"/>
                    <a:pt x="1382" y="7954"/>
                    <a:pt x="1703" y="8478"/>
                  </a:cubicBezTo>
                  <a:cubicBezTo>
                    <a:pt x="2001" y="8954"/>
                    <a:pt x="2441" y="9359"/>
                    <a:pt x="2977" y="9644"/>
                  </a:cubicBezTo>
                  <a:lnTo>
                    <a:pt x="3192" y="10799"/>
                  </a:lnTo>
                  <a:cubicBezTo>
                    <a:pt x="3227" y="11002"/>
                    <a:pt x="3406" y="11133"/>
                    <a:pt x="3596" y="11133"/>
                  </a:cubicBezTo>
                  <a:lnTo>
                    <a:pt x="4370" y="11133"/>
                  </a:lnTo>
                  <a:cubicBezTo>
                    <a:pt x="4561" y="11133"/>
                    <a:pt x="4727" y="11002"/>
                    <a:pt x="4775" y="10799"/>
                  </a:cubicBezTo>
                  <a:lnTo>
                    <a:pt x="4894" y="10204"/>
                  </a:lnTo>
                  <a:cubicBezTo>
                    <a:pt x="5132" y="10240"/>
                    <a:pt x="5370" y="10252"/>
                    <a:pt x="5620" y="10252"/>
                  </a:cubicBezTo>
                  <a:cubicBezTo>
                    <a:pt x="5966" y="10252"/>
                    <a:pt x="6311" y="10228"/>
                    <a:pt x="6632" y="10180"/>
                  </a:cubicBezTo>
                  <a:lnTo>
                    <a:pt x="6751" y="10823"/>
                  </a:lnTo>
                  <a:cubicBezTo>
                    <a:pt x="6787" y="11014"/>
                    <a:pt x="6966" y="11145"/>
                    <a:pt x="7156" y="11145"/>
                  </a:cubicBezTo>
                  <a:lnTo>
                    <a:pt x="7930" y="11145"/>
                  </a:lnTo>
                  <a:cubicBezTo>
                    <a:pt x="8121" y="11145"/>
                    <a:pt x="8287" y="11014"/>
                    <a:pt x="8335" y="10823"/>
                  </a:cubicBezTo>
                  <a:lnTo>
                    <a:pt x="8573" y="9585"/>
                  </a:lnTo>
                  <a:cubicBezTo>
                    <a:pt x="9228" y="9240"/>
                    <a:pt x="9716" y="8775"/>
                    <a:pt x="10038" y="8228"/>
                  </a:cubicBezTo>
                  <a:cubicBezTo>
                    <a:pt x="10073" y="8180"/>
                    <a:pt x="10097" y="8156"/>
                    <a:pt x="10145" y="8132"/>
                  </a:cubicBezTo>
                  <a:lnTo>
                    <a:pt x="10895" y="7894"/>
                  </a:lnTo>
                  <a:cubicBezTo>
                    <a:pt x="11145" y="7811"/>
                    <a:pt x="11323" y="7573"/>
                    <a:pt x="11323" y="7299"/>
                  </a:cubicBezTo>
                  <a:lnTo>
                    <a:pt x="11323" y="6525"/>
                  </a:lnTo>
                  <a:cubicBezTo>
                    <a:pt x="11312" y="6251"/>
                    <a:pt x="11133" y="6013"/>
                    <a:pt x="10871" y="5918"/>
                  </a:cubicBezTo>
                  <a:lnTo>
                    <a:pt x="10419" y="5775"/>
                  </a:lnTo>
                  <a:cubicBezTo>
                    <a:pt x="10359" y="5763"/>
                    <a:pt x="10311" y="5715"/>
                    <a:pt x="10300" y="5644"/>
                  </a:cubicBezTo>
                  <a:cubicBezTo>
                    <a:pt x="10192" y="5322"/>
                    <a:pt x="10061" y="5049"/>
                    <a:pt x="9859" y="4775"/>
                  </a:cubicBezTo>
                  <a:cubicBezTo>
                    <a:pt x="9776" y="4656"/>
                    <a:pt x="9680" y="4537"/>
                    <a:pt x="9561" y="4429"/>
                  </a:cubicBezTo>
                  <a:cubicBezTo>
                    <a:pt x="9645" y="4132"/>
                    <a:pt x="9669" y="3798"/>
                    <a:pt x="9669" y="3501"/>
                  </a:cubicBezTo>
                  <a:cubicBezTo>
                    <a:pt x="9669" y="3084"/>
                    <a:pt x="9585" y="2822"/>
                    <a:pt x="9418" y="2739"/>
                  </a:cubicBezTo>
                  <a:cubicBezTo>
                    <a:pt x="9384" y="2722"/>
                    <a:pt x="9329" y="2693"/>
                    <a:pt x="9204" y="2693"/>
                  </a:cubicBezTo>
                  <a:cubicBezTo>
                    <a:pt x="8980" y="2693"/>
                    <a:pt x="8533" y="2787"/>
                    <a:pt x="7585" y="3215"/>
                  </a:cubicBezTo>
                  <a:cubicBezTo>
                    <a:pt x="7561" y="3227"/>
                    <a:pt x="7513" y="3239"/>
                    <a:pt x="7478" y="3275"/>
                  </a:cubicBezTo>
                  <a:cubicBezTo>
                    <a:pt x="7383" y="3239"/>
                    <a:pt x="7287" y="3227"/>
                    <a:pt x="7180" y="3191"/>
                  </a:cubicBezTo>
                  <a:cubicBezTo>
                    <a:pt x="7168" y="3191"/>
                    <a:pt x="7156" y="3191"/>
                    <a:pt x="7144" y="3179"/>
                  </a:cubicBezTo>
                  <a:cubicBezTo>
                    <a:pt x="7263" y="2929"/>
                    <a:pt x="7335" y="2644"/>
                    <a:pt x="7347" y="2346"/>
                  </a:cubicBezTo>
                  <a:cubicBezTo>
                    <a:pt x="7347" y="2263"/>
                    <a:pt x="7287" y="2179"/>
                    <a:pt x="7180" y="2167"/>
                  </a:cubicBezTo>
                  <a:cubicBezTo>
                    <a:pt x="7097" y="2167"/>
                    <a:pt x="7025" y="2227"/>
                    <a:pt x="7002" y="2334"/>
                  </a:cubicBezTo>
                  <a:cubicBezTo>
                    <a:pt x="6990" y="2810"/>
                    <a:pt x="6787" y="3251"/>
                    <a:pt x="6442" y="3596"/>
                  </a:cubicBezTo>
                  <a:cubicBezTo>
                    <a:pt x="6228" y="3810"/>
                    <a:pt x="5989" y="3953"/>
                    <a:pt x="5739" y="4048"/>
                  </a:cubicBezTo>
                  <a:cubicBezTo>
                    <a:pt x="5525" y="4019"/>
                    <a:pt x="5302" y="4004"/>
                    <a:pt x="5079" y="4004"/>
                  </a:cubicBezTo>
                  <a:cubicBezTo>
                    <a:pt x="4855" y="4004"/>
                    <a:pt x="4632" y="4019"/>
                    <a:pt x="4418" y="4048"/>
                  </a:cubicBezTo>
                  <a:cubicBezTo>
                    <a:pt x="4168" y="3953"/>
                    <a:pt x="3930" y="3810"/>
                    <a:pt x="3715" y="3596"/>
                  </a:cubicBezTo>
                  <a:cubicBezTo>
                    <a:pt x="3358" y="3239"/>
                    <a:pt x="3156" y="2751"/>
                    <a:pt x="3156" y="2239"/>
                  </a:cubicBezTo>
                  <a:cubicBezTo>
                    <a:pt x="3156" y="1739"/>
                    <a:pt x="3346" y="1251"/>
                    <a:pt x="3715" y="893"/>
                  </a:cubicBezTo>
                  <a:cubicBezTo>
                    <a:pt x="4073" y="536"/>
                    <a:pt x="4561" y="322"/>
                    <a:pt x="5073" y="322"/>
                  </a:cubicBezTo>
                  <a:cubicBezTo>
                    <a:pt x="5573" y="322"/>
                    <a:pt x="6073" y="512"/>
                    <a:pt x="6430" y="893"/>
                  </a:cubicBezTo>
                  <a:cubicBezTo>
                    <a:pt x="6573" y="1036"/>
                    <a:pt x="6692" y="1203"/>
                    <a:pt x="6787" y="1381"/>
                  </a:cubicBezTo>
                  <a:cubicBezTo>
                    <a:pt x="6813" y="1433"/>
                    <a:pt x="6870" y="1472"/>
                    <a:pt x="6930" y="1472"/>
                  </a:cubicBezTo>
                  <a:cubicBezTo>
                    <a:pt x="6954" y="1472"/>
                    <a:pt x="6978" y="1466"/>
                    <a:pt x="7002" y="1453"/>
                  </a:cubicBezTo>
                  <a:cubicBezTo>
                    <a:pt x="7085" y="1405"/>
                    <a:pt x="7121" y="1322"/>
                    <a:pt x="7085" y="1227"/>
                  </a:cubicBezTo>
                  <a:cubicBezTo>
                    <a:pt x="6978" y="1024"/>
                    <a:pt x="6823" y="834"/>
                    <a:pt x="6668" y="655"/>
                  </a:cubicBezTo>
                  <a:cubicBezTo>
                    <a:pt x="6228" y="215"/>
                    <a:pt x="5680" y="0"/>
                    <a:pt x="50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8837;p74">
              <a:extLst>
                <a:ext uri="{FF2B5EF4-FFF2-40B4-BE49-F238E27FC236}">
                  <a16:creationId xmlns:a16="http://schemas.microsoft.com/office/drawing/2014/main" id="{B6F60D2D-9539-4508-B8E0-A6F59B6E5E77}"/>
                </a:ext>
              </a:extLst>
            </p:cNvPr>
            <p:cNvSpPr/>
            <p:nvPr/>
          </p:nvSpPr>
          <p:spPr>
            <a:xfrm>
              <a:off x="4829299" y="2324485"/>
              <a:ext cx="42393" cy="75291"/>
            </a:xfrm>
            <a:custGeom>
              <a:avLst/>
              <a:gdLst/>
              <a:ahLst/>
              <a:cxnLst/>
              <a:rect l="l" t="t" r="r" b="b"/>
              <a:pathLst>
                <a:path w="1335" h="2371" extrusionOk="0">
                  <a:moveTo>
                    <a:pt x="644" y="417"/>
                  </a:moveTo>
                  <a:lnTo>
                    <a:pt x="644" y="941"/>
                  </a:lnTo>
                  <a:cubicBezTo>
                    <a:pt x="501" y="882"/>
                    <a:pt x="370" y="822"/>
                    <a:pt x="370" y="656"/>
                  </a:cubicBezTo>
                  <a:cubicBezTo>
                    <a:pt x="370" y="513"/>
                    <a:pt x="489" y="441"/>
                    <a:pt x="644" y="417"/>
                  </a:cubicBezTo>
                  <a:close/>
                  <a:moveTo>
                    <a:pt x="786" y="1322"/>
                  </a:moveTo>
                  <a:cubicBezTo>
                    <a:pt x="929" y="1382"/>
                    <a:pt x="1036" y="1477"/>
                    <a:pt x="1036" y="1656"/>
                  </a:cubicBezTo>
                  <a:cubicBezTo>
                    <a:pt x="1036" y="1810"/>
                    <a:pt x="929" y="1906"/>
                    <a:pt x="786" y="1941"/>
                  </a:cubicBezTo>
                  <a:lnTo>
                    <a:pt x="786" y="1322"/>
                  </a:lnTo>
                  <a:close/>
                  <a:moveTo>
                    <a:pt x="703" y="1"/>
                  </a:moveTo>
                  <a:cubicBezTo>
                    <a:pt x="655" y="1"/>
                    <a:pt x="620" y="36"/>
                    <a:pt x="620" y="60"/>
                  </a:cubicBezTo>
                  <a:lnTo>
                    <a:pt x="620" y="156"/>
                  </a:lnTo>
                  <a:cubicBezTo>
                    <a:pt x="334" y="179"/>
                    <a:pt x="60" y="334"/>
                    <a:pt x="60" y="691"/>
                  </a:cubicBezTo>
                  <a:cubicBezTo>
                    <a:pt x="60" y="1060"/>
                    <a:pt x="346" y="1168"/>
                    <a:pt x="620" y="1251"/>
                  </a:cubicBezTo>
                  <a:lnTo>
                    <a:pt x="620" y="1941"/>
                  </a:lnTo>
                  <a:cubicBezTo>
                    <a:pt x="322" y="1906"/>
                    <a:pt x="239" y="1715"/>
                    <a:pt x="143" y="1715"/>
                  </a:cubicBezTo>
                  <a:cubicBezTo>
                    <a:pt x="60" y="1715"/>
                    <a:pt x="1" y="1810"/>
                    <a:pt x="1" y="1882"/>
                  </a:cubicBezTo>
                  <a:cubicBezTo>
                    <a:pt x="1" y="2025"/>
                    <a:pt x="239" y="2227"/>
                    <a:pt x="620" y="2227"/>
                  </a:cubicBezTo>
                  <a:lnTo>
                    <a:pt x="620" y="2311"/>
                  </a:lnTo>
                  <a:cubicBezTo>
                    <a:pt x="620" y="2346"/>
                    <a:pt x="644" y="2370"/>
                    <a:pt x="703" y="2370"/>
                  </a:cubicBezTo>
                  <a:cubicBezTo>
                    <a:pt x="751" y="2370"/>
                    <a:pt x="798" y="2346"/>
                    <a:pt x="798" y="2311"/>
                  </a:cubicBezTo>
                  <a:lnTo>
                    <a:pt x="798" y="2203"/>
                  </a:lnTo>
                  <a:cubicBezTo>
                    <a:pt x="1108" y="2168"/>
                    <a:pt x="1310" y="1965"/>
                    <a:pt x="1310" y="1608"/>
                  </a:cubicBezTo>
                  <a:cubicBezTo>
                    <a:pt x="1334" y="1227"/>
                    <a:pt x="1048" y="1096"/>
                    <a:pt x="798" y="1001"/>
                  </a:cubicBezTo>
                  <a:lnTo>
                    <a:pt x="798" y="406"/>
                  </a:lnTo>
                  <a:cubicBezTo>
                    <a:pt x="1001" y="417"/>
                    <a:pt x="1084" y="513"/>
                    <a:pt x="1144" y="513"/>
                  </a:cubicBezTo>
                  <a:cubicBezTo>
                    <a:pt x="1227" y="513"/>
                    <a:pt x="1275" y="406"/>
                    <a:pt x="1275" y="346"/>
                  </a:cubicBezTo>
                  <a:cubicBezTo>
                    <a:pt x="1275" y="203"/>
                    <a:pt x="989" y="144"/>
                    <a:pt x="798" y="144"/>
                  </a:cubicBezTo>
                  <a:lnTo>
                    <a:pt x="798" y="60"/>
                  </a:lnTo>
                  <a:cubicBezTo>
                    <a:pt x="798" y="36"/>
                    <a:pt x="751" y="1"/>
                    <a:pt x="7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3" name="Google Shape;12112;p79">
            <a:extLst>
              <a:ext uri="{FF2B5EF4-FFF2-40B4-BE49-F238E27FC236}">
                <a16:creationId xmlns:a16="http://schemas.microsoft.com/office/drawing/2014/main" id="{7ABAC6AD-01AD-49B8-8869-A640D38984E5}"/>
              </a:ext>
            </a:extLst>
          </p:cNvPr>
          <p:cNvSpPr/>
          <p:nvPr/>
        </p:nvSpPr>
        <p:spPr>
          <a:xfrm>
            <a:off x="4302594" y="2239248"/>
            <a:ext cx="536834" cy="536834"/>
          </a:xfrm>
          <a:custGeom>
            <a:avLst/>
            <a:gdLst/>
            <a:ahLst/>
            <a:cxnLst/>
            <a:rect l="l" t="t" r="r" b="b"/>
            <a:pathLst>
              <a:path w="11169" h="11169" extrusionOk="0">
                <a:moveTo>
                  <a:pt x="5585" y="382"/>
                </a:moveTo>
                <a:cubicBezTo>
                  <a:pt x="6990" y="382"/>
                  <a:pt x="8311" y="930"/>
                  <a:pt x="9311" y="1906"/>
                </a:cubicBezTo>
                <a:cubicBezTo>
                  <a:pt x="10300" y="2906"/>
                  <a:pt x="10835" y="4216"/>
                  <a:pt x="10835" y="5633"/>
                </a:cubicBezTo>
                <a:cubicBezTo>
                  <a:pt x="10835" y="7002"/>
                  <a:pt x="10288" y="8311"/>
                  <a:pt x="9311" y="9312"/>
                </a:cubicBezTo>
                <a:cubicBezTo>
                  <a:pt x="8311" y="10300"/>
                  <a:pt x="7002" y="10836"/>
                  <a:pt x="5585" y="10836"/>
                </a:cubicBezTo>
                <a:cubicBezTo>
                  <a:pt x="4192" y="10836"/>
                  <a:pt x="2858" y="10288"/>
                  <a:pt x="1870" y="9312"/>
                </a:cubicBezTo>
                <a:cubicBezTo>
                  <a:pt x="870" y="8311"/>
                  <a:pt x="334" y="7002"/>
                  <a:pt x="334" y="5585"/>
                </a:cubicBezTo>
                <a:cubicBezTo>
                  <a:pt x="334" y="4192"/>
                  <a:pt x="882" y="2858"/>
                  <a:pt x="1870" y="1870"/>
                </a:cubicBezTo>
                <a:cubicBezTo>
                  <a:pt x="1953" y="1775"/>
                  <a:pt x="2061" y="1668"/>
                  <a:pt x="2168" y="1596"/>
                </a:cubicBezTo>
                <a:lnTo>
                  <a:pt x="2418" y="2001"/>
                </a:lnTo>
                <a:cubicBezTo>
                  <a:pt x="2465" y="2073"/>
                  <a:pt x="2489" y="2180"/>
                  <a:pt x="2465" y="2263"/>
                </a:cubicBezTo>
                <a:lnTo>
                  <a:pt x="2168" y="3537"/>
                </a:lnTo>
                <a:cubicBezTo>
                  <a:pt x="2120" y="3692"/>
                  <a:pt x="2180" y="3870"/>
                  <a:pt x="2299" y="4013"/>
                </a:cubicBezTo>
                <a:lnTo>
                  <a:pt x="3489" y="5228"/>
                </a:lnTo>
                <a:cubicBezTo>
                  <a:pt x="3586" y="5335"/>
                  <a:pt x="3721" y="5384"/>
                  <a:pt x="3869" y="5384"/>
                </a:cubicBezTo>
                <a:cubicBezTo>
                  <a:pt x="3885" y="5384"/>
                  <a:pt x="3901" y="5384"/>
                  <a:pt x="3918" y="5382"/>
                </a:cubicBezTo>
                <a:lnTo>
                  <a:pt x="4811" y="5275"/>
                </a:lnTo>
                <a:lnTo>
                  <a:pt x="5692" y="6014"/>
                </a:lnTo>
                <a:lnTo>
                  <a:pt x="5418" y="6752"/>
                </a:lnTo>
                <a:cubicBezTo>
                  <a:pt x="5406" y="6787"/>
                  <a:pt x="5406" y="6847"/>
                  <a:pt x="5442" y="6883"/>
                </a:cubicBezTo>
                <a:lnTo>
                  <a:pt x="5573" y="7109"/>
                </a:lnTo>
                <a:cubicBezTo>
                  <a:pt x="5606" y="7158"/>
                  <a:pt x="5661" y="7185"/>
                  <a:pt x="5720" y="7185"/>
                </a:cubicBezTo>
                <a:cubicBezTo>
                  <a:pt x="5746" y="7185"/>
                  <a:pt x="5773" y="7179"/>
                  <a:pt x="5799" y="7168"/>
                </a:cubicBezTo>
                <a:cubicBezTo>
                  <a:pt x="5871" y="7121"/>
                  <a:pt x="5894" y="7014"/>
                  <a:pt x="5859" y="6942"/>
                </a:cubicBezTo>
                <a:lnTo>
                  <a:pt x="5763" y="6787"/>
                </a:lnTo>
                <a:lnTo>
                  <a:pt x="6133" y="5799"/>
                </a:lnTo>
                <a:lnTo>
                  <a:pt x="7621" y="6002"/>
                </a:lnTo>
                <a:lnTo>
                  <a:pt x="8930" y="6930"/>
                </a:lnTo>
                <a:cubicBezTo>
                  <a:pt x="8978" y="6954"/>
                  <a:pt x="9014" y="7002"/>
                  <a:pt x="9014" y="7061"/>
                </a:cubicBezTo>
                <a:cubicBezTo>
                  <a:pt x="9014" y="7121"/>
                  <a:pt x="8990" y="7168"/>
                  <a:pt x="8966" y="7204"/>
                </a:cubicBezTo>
                <a:lnTo>
                  <a:pt x="6466" y="10169"/>
                </a:lnTo>
                <a:lnTo>
                  <a:pt x="6454" y="10169"/>
                </a:lnTo>
                <a:lnTo>
                  <a:pt x="6275" y="10038"/>
                </a:lnTo>
                <a:lnTo>
                  <a:pt x="6275" y="10026"/>
                </a:lnTo>
                <a:lnTo>
                  <a:pt x="6597" y="8264"/>
                </a:lnTo>
                <a:cubicBezTo>
                  <a:pt x="6597" y="8216"/>
                  <a:pt x="6597" y="8192"/>
                  <a:pt x="6585" y="8145"/>
                </a:cubicBezTo>
                <a:lnTo>
                  <a:pt x="6192" y="7502"/>
                </a:lnTo>
                <a:cubicBezTo>
                  <a:pt x="6167" y="7452"/>
                  <a:pt x="6109" y="7426"/>
                  <a:pt x="6051" y="7426"/>
                </a:cubicBezTo>
                <a:cubicBezTo>
                  <a:pt x="6025" y="7426"/>
                  <a:pt x="6000" y="7431"/>
                  <a:pt x="5978" y="7442"/>
                </a:cubicBezTo>
                <a:cubicBezTo>
                  <a:pt x="5894" y="7490"/>
                  <a:pt x="5871" y="7597"/>
                  <a:pt x="5918" y="7668"/>
                </a:cubicBezTo>
                <a:lnTo>
                  <a:pt x="6275" y="8264"/>
                </a:lnTo>
                <a:lnTo>
                  <a:pt x="5954" y="9966"/>
                </a:lnTo>
                <a:cubicBezTo>
                  <a:pt x="5930" y="10097"/>
                  <a:pt x="5990" y="10216"/>
                  <a:pt x="6097" y="10300"/>
                </a:cubicBezTo>
                <a:lnTo>
                  <a:pt x="6275" y="10443"/>
                </a:lnTo>
                <a:cubicBezTo>
                  <a:pt x="6335" y="10478"/>
                  <a:pt x="6406" y="10502"/>
                  <a:pt x="6466" y="10502"/>
                </a:cubicBezTo>
                <a:cubicBezTo>
                  <a:pt x="6573" y="10502"/>
                  <a:pt x="6656" y="10455"/>
                  <a:pt x="6716" y="10383"/>
                </a:cubicBezTo>
                <a:lnTo>
                  <a:pt x="9216" y="7418"/>
                </a:lnTo>
                <a:cubicBezTo>
                  <a:pt x="9311" y="7311"/>
                  <a:pt x="9347" y="7168"/>
                  <a:pt x="9335" y="7014"/>
                </a:cubicBezTo>
                <a:cubicBezTo>
                  <a:pt x="9323" y="6871"/>
                  <a:pt x="9228" y="6752"/>
                  <a:pt x="9133" y="6656"/>
                </a:cubicBezTo>
                <a:lnTo>
                  <a:pt x="7787" y="5716"/>
                </a:lnTo>
                <a:cubicBezTo>
                  <a:pt x="7776" y="5704"/>
                  <a:pt x="7740" y="5692"/>
                  <a:pt x="7716" y="5692"/>
                </a:cubicBezTo>
                <a:lnTo>
                  <a:pt x="6049" y="5454"/>
                </a:lnTo>
                <a:cubicBezTo>
                  <a:pt x="6040" y="5452"/>
                  <a:pt x="6031" y="5452"/>
                  <a:pt x="6022" y="5452"/>
                </a:cubicBezTo>
                <a:cubicBezTo>
                  <a:pt x="5958" y="5452"/>
                  <a:pt x="5891" y="5488"/>
                  <a:pt x="5871" y="5561"/>
                </a:cubicBezTo>
                <a:lnTo>
                  <a:pt x="5811" y="5704"/>
                </a:lnTo>
                <a:lnTo>
                  <a:pt x="4966" y="4990"/>
                </a:lnTo>
                <a:cubicBezTo>
                  <a:pt x="4930" y="4966"/>
                  <a:pt x="4882" y="4942"/>
                  <a:pt x="4847" y="4942"/>
                </a:cubicBezTo>
                <a:lnTo>
                  <a:pt x="4216" y="5025"/>
                </a:lnTo>
                <a:lnTo>
                  <a:pt x="4192" y="4466"/>
                </a:lnTo>
                <a:cubicBezTo>
                  <a:pt x="4192" y="4382"/>
                  <a:pt x="4251" y="4287"/>
                  <a:pt x="4335" y="4275"/>
                </a:cubicBezTo>
                <a:lnTo>
                  <a:pt x="5466" y="4097"/>
                </a:lnTo>
                <a:lnTo>
                  <a:pt x="5478" y="4501"/>
                </a:lnTo>
                <a:cubicBezTo>
                  <a:pt x="5478" y="4585"/>
                  <a:pt x="5561" y="4668"/>
                  <a:pt x="5644" y="4668"/>
                </a:cubicBezTo>
                <a:cubicBezTo>
                  <a:pt x="5740" y="4668"/>
                  <a:pt x="5811" y="4585"/>
                  <a:pt x="5811" y="4501"/>
                </a:cubicBezTo>
                <a:lnTo>
                  <a:pt x="5799" y="3978"/>
                </a:lnTo>
                <a:lnTo>
                  <a:pt x="6454" y="3239"/>
                </a:lnTo>
                <a:cubicBezTo>
                  <a:pt x="6514" y="3156"/>
                  <a:pt x="6514" y="3073"/>
                  <a:pt x="6430" y="3001"/>
                </a:cubicBezTo>
                <a:cubicBezTo>
                  <a:pt x="6396" y="2973"/>
                  <a:pt x="6359" y="2958"/>
                  <a:pt x="6321" y="2958"/>
                </a:cubicBezTo>
                <a:cubicBezTo>
                  <a:pt x="6279" y="2958"/>
                  <a:pt x="6236" y="2976"/>
                  <a:pt x="6192" y="3013"/>
                </a:cubicBezTo>
                <a:lnTo>
                  <a:pt x="5525" y="3775"/>
                </a:lnTo>
                <a:lnTo>
                  <a:pt x="4275" y="3978"/>
                </a:lnTo>
                <a:cubicBezTo>
                  <a:pt x="4025" y="4025"/>
                  <a:pt x="3835" y="4251"/>
                  <a:pt x="3847" y="4513"/>
                </a:cubicBezTo>
                <a:lnTo>
                  <a:pt x="3870" y="5085"/>
                </a:lnTo>
                <a:lnTo>
                  <a:pt x="3858" y="5085"/>
                </a:lnTo>
                <a:cubicBezTo>
                  <a:pt x="3799" y="5085"/>
                  <a:pt x="3739" y="5061"/>
                  <a:pt x="3716" y="5025"/>
                </a:cubicBezTo>
                <a:lnTo>
                  <a:pt x="2525" y="3799"/>
                </a:lnTo>
                <a:cubicBezTo>
                  <a:pt x="2477" y="3751"/>
                  <a:pt x="2465" y="3692"/>
                  <a:pt x="2477" y="3620"/>
                </a:cubicBezTo>
                <a:lnTo>
                  <a:pt x="2775" y="2358"/>
                </a:lnTo>
                <a:cubicBezTo>
                  <a:pt x="2823" y="2180"/>
                  <a:pt x="2787" y="1989"/>
                  <a:pt x="2680" y="1834"/>
                </a:cubicBezTo>
                <a:lnTo>
                  <a:pt x="2418" y="1406"/>
                </a:lnTo>
                <a:cubicBezTo>
                  <a:pt x="2668" y="1215"/>
                  <a:pt x="2954" y="1037"/>
                  <a:pt x="3239" y="894"/>
                </a:cubicBezTo>
                <a:lnTo>
                  <a:pt x="3454" y="1251"/>
                </a:lnTo>
                <a:cubicBezTo>
                  <a:pt x="3485" y="1306"/>
                  <a:pt x="3536" y="1330"/>
                  <a:pt x="3588" y="1330"/>
                </a:cubicBezTo>
                <a:cubicBezTo>
                  <a:pt x="3616" y="1330"/>
                  <a:pt x="3643" y="1323"/>
                  <a:pt x="3668" y="1311"/>
                </a:cubicBezTo>
                <a:lnTo>
                  <a:pt x="4442" y="989"/>
                </a:lnTo>
                <a:lnTo>
                  <a:pt x="5168" y="953"/>
                </a:lnTo>
                <a:cubicBezTo>
                  <a:pt x="5216" y="953"/>
                  <a:pt x="5228" y="977"/>
                  <a:pt x="5240" y="989"/>
                </a:cubicBezTo>
                <a:cubicBezTo>
                  <a:pt x="5263" y="1001"/>
                  <a:pt x="5275" y="1013"/>
                  <a:pt x="5275" y="1061"/>
                </a:cubicBezTo>
                <a:cubicBezTo>
                  <a:pt x="5275" y="1096"/>
                  <a:pt x="5240" y="1120"/>
                  <a:pt x="5228" y="1132"/>
                </a:cubicBezTo>
                <a:lnTo>
                  <a:pt x="4585" y="1453"/>
                </a:lnTo>
                <a:cubicBezTo>
                  <a:pt x="4525" y="1477"/>
                  <a:pt x="4501" y="1525"/>
                  <a:pt x="4501" y="1596"/>
                </a:cubicBezTo>
                <a:cubicBezTo>
                  <a:pt x="4501" y="1668"/>
                  <a:pt x="4525" y="1715"/>
                  <a:pt x="4585" y="1751"/>
                </a:cubicBezTo>
                <a:lnTo>
                  <a:pt x="5621" y="2346"/>
                </a:lnTo>
                <a:cubicBezTo>
                  <a:pt x="5641" y="2360"/>
                  <a:pt x="5666" y="2366"/>
                  <a:pt x="5693" y="2366"/>
                </a:cubicBezTo>
                <a:cubicBezTo>
                  <a:pt x="5712" y="2366"/>
                  <a:pt x="5732" y="2363"/>
                  <a:pt x="5752" y="2358"/>
                </a:cubicBezTo>
                <a:cubicBezTo>
                  <a:pt x="5799" y="2346"/>
                  <a:pt x="5823" y="2311"/>
                  <a:pt x="5859" y="2263"/>
                </a:cubicBezTo>
                <a:lnTo>
                  <a:pt x="6109" y="1608"/>
                </a:lnTo>
                <a:lnTo>
                  <a:pt x="7240" y="2311"/>
                </a:lnTo>
                <a:lnTo>
                  <a:pt x="7240" y="2323"/>
                </a:lnTo>
                <a:cubicBezTo>
                  <a:pt x="7240" y="2323"/>
                  <a:pt x="7240" y="2346"/>
                  <a:pt x="7228" y="2346"/>
                </a:cubicBezTo>
                <a:lnTo>
                  <a:pt x="6716" y="2501"/>
                </a:lnTo>
                <a:cubicBezTo>
                  <a:pt x="6633" y="2537"/>
                  <a:pt x="6585" y="2620"/>
                  <a:pt x="6609" y="2715"/>
                </a:cubicBezTo>
                <a:cubicBezTo>
                  <a:pt x="6644" y="2787"/>
                  <a:pt x="6704" y="2835"/>
                  <a:pt x="6764" y="2835"/>
                </a:cubicBezTo>
                <a:cubicBezTo>
                  <a:pt x="6775" y="2835"/>
                  <a:pt x="6787" y="2835"/>
                  <a:pt x="6811" y="2823"/>
                </a:cubicBezTo>
                <a:lnTo>
                  <a:pt x="7311" y="2656"/>
                </a:lnTo>
                <a:cubicBezTo>
                  <a:pt x="7430" y="2608"/>
                  <a:pt x="7526" y="2501"/>
                  <a:pt x="7537" y="2370"/>
                </a:cubicBezTo>
                <a:cubicBezTo>
                  <a:pt x="7549" y="2239"/>
                  <a:pt x="7490" y="2120"/>
                  <a:pt x="7371" y="2049"/>
                </a:cubicBezTo>
                <a:lnTo>
                  <a:pt x="6073" y="1239"/>
                </a:lnTo>
                <a:cubicBezTo>
                  <a:pt x="6052" y="1225"/>
                  <a:pt x="6027" y="1219"/>
                  <a:pt x="6000" y="1219"/>
                </a:cubicBezTo>
                <a:cubicBezTo>
                  <a:pt x="5981" y="1219"/>
                  <a:pt x="5962" y="1222"/>
                  <a:pt x="5942" y="1227"/>
                </a:cubicBezTo>
                <a:cubicBezTo>
                  <a:pt x="5894" y="1239"/>
                  <a:pt x="5859" y="1275"/>
                  <a:pt x="5835" y="1311"/>
                </a:cubicBezTo>
                <a:lnTo>
                  <a:pt x="5585" y="1965"/>
                </a:lnTo>
                <a:lnTo>
                  <a:pt x="4990" y="1632"/>
                </a:lnTo>
                <a:lnTo>
                  <a:pt x="5347" y="1453"/>
                </a:lnTo>
                <a:cubicBezTo>
                  <a:pt x="5478" y="1394"/>
                  <a:pt x="5561" y="1275"/>
                  <a:pt x="5585" y="1120"/>
                </a:cubicBezTo>
                <a:cubicBezTo>
                  <a:pt x="5597" y="1001"/>
                  <a:pt x="5561" y="882"/>
                  <a:pt x="5478" y="775"/>
                </a:cubicBezTo>
                <a:cubicBezTo>
                  <a:pt x="5394" y="691"/>
                  <a:pt x="5275" y="644"/>
                  <a:pt x="5156" y="644"/>
                </a:cubicBezTo>
                <a:lnTo>
                  <a:pt x="4394" y="680"/>
                </a:lnTo>
                <a:cubicBezTo>
                  <a:pt x="4382" y="680"/>
                  <a:pt x="4347" y="680"/>
                  <a:pt x="4335" y="691"/>
                </a:cubicBezTo>
                <a:lnTo>
                  <a:pt x="3668" y="977"/>
                </a:lnTo>
                <a:lnTo>
                  <a:pt x="3549" y="775"/>
                </a:lnTo>
                <a:cubicBezTo>
                  <a:pt x="4192" y="513"/>
                  <a:pt x="4870" y="382"/>
                  <a:pt x="5585" y="382"/>
                </a:cubicBezTo>
                <a:close/>
                <a:moveTo>
                  <a:pt x="5585" y="1"/>
                </a:moveTo>
                <a:cubicBezTo>
                  <a:pt x="4097" y="1"/>
                  <a:pt x="2704" y="584"/>
                  <a:pt x="1644" y="1644"/>
                </a:cubicBezTo>
                <a:cubicBezTo>
                  <a:pt x="584" y="2704"/>
                  <a:pt x="1" y="4097"/>
                  <a:pt x="1" y="5585"/>
                </a:cubicBezTo>
                <a:cubicBezTo>
                  <a:pt x="1" y="7073"/>
                  <a:pt x="584" y="8478"/>
                  <a:pt x="1644" y="9526"/>
                </a:cubicBezTo>
                <a:cubicBezTo>
                  <a:pt x="2704" y="10586"/>
                  <a:pt x="4097" y="11169"/>
                  <a:pt x="5585" y="11169"/>
                </a:cubicBezTo>
                <a:cubicBezTo>
                  <a:pt x="7073" y="11169"/>
                  <a:pt x="8478" y="10586"/>
                  <a:pt x="9526" y="9526"/>
                </a:cubicBezTo>
                <a:cubicBezTo>
                  <a:pt x="10585" y="8478"/>
                  <a:pt x="11169" y="7073"/>
                  <a:pt x="11169" y="5585"/>
                </a:cubicBezTo>
                <a:cubicBezTo>
                  <a:pt x="11169" y="4097"/>
                  <a:pt x="10585" y="2692"/>
                  <a:pt x="9526" y="1644"/>
                </a:cubicBezTo>
                <a:cubicBezTo>
                  <a:pt x="8478" y="584"/>
                  <a:pt x="7073" y="1"/>
                  <a:pt x="5585"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3" name="Google Shape;283;p41"/>
          <p:cNvSpPr txBox="1">
            <a:spLocks noGrp="1"/>
          </p:cNvSpPr>
          <p:nvPr>
            <p:ph type="title" idx="3"/>
          </p:nvPr>
        </p:nvSpPr>
        <p:spPr>
          <a:xfrm>
            <a:off x="5222087" y="1000298"/>
            <a:ext cx="2726400" cy="30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Social Justice Impacts</a:t>
            </a:r>
            <a:endParaRPr sz="3000" dirty="0"/>
          </a:p>
        </p:txBody>
      </p:sp>
      <p:cxnSp>
        <p:nvCxnSpPr>
          <p:cNvPr id="285" name="Google Shape;285;p41"/>
          <p:cNvCxnSpPr/>
          <p:nvPr/>
        </p:nvCxnSpPr>
        <p:spPr>
          <a:xfrm>
            <a:off x="6283723" y="1710452"/>
            <a:ext cx="647100" cy="0"/>
          </a:xfrm>
          <a:prstGeom prst="straightConnector1">
            <a:avLst/>
          </a:prstGeom>
          <a:noFill/>
          <a:ln w="19050" cap="flat" cmpd="sng">
            <a:solidFill>
              <a:schemeClr val="dk1"/>
            </a:solidFill>
            <a:prstDash val="solid"/>
            <a:round/>
            <a:headEnd type="none" w="med" len="med"/>
            <a:tailEnd type="none" w="med" len="med"/>
          </a:ln>
        </p:spPr>
      </p:cxnSp>
      <p:sp>
        <p:nvSpPr>
          <p:cNvPr id="12" name="Google Shape;280;p41">
            <a:extLst>
              <a:ext uri="{FF2B5EF4-FFF2-40B4-BE49-F238E27FC236}">
                <a16:creationId xmlns:a16="http://schemas.microsoft.com/office/drawing/2014/main" id="{0F7B7564-25A7-42C7-B31E-37C137AA4C16}"/>
              </a:ext>
            </a:extLst>
          </p:cNvPr>
          <p:cNvSpPr txBox="1">
            <a:spLocks/>
          </p:cNvSpPr>
          <p:nvPr/>
        </p:nvSpPr>
        <p:spPr>
          <a:xfrm>
            <a:off x="4772436" y="1956319"/>
            <a:ext cx="3625702" cy="203089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Didact Gothic"/>
              <a:buChar char="●"/>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Char char="○"/>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Char char="■"/>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Char char="●"/>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Char char="○"/>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Char char="■"/>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Char char="●"/>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Char char="○"/>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Char char="■"/>
              <a:defRPr sz="1400" b="0" i="0" u="none" strike="noStrike" cap="none">
                <a:solidFill>
                  <a:schemeClr val="dk1"/>
                </a:solidFill>
                <a:latin typeface="Didact Gothic"/>
                <a:ea typeface="Didact Gothic"/>
                <a:cs typeface="Didact Gothic"/>
                <a:sym typeface="Didact Gothic"/>
              </a:defRPr>
            </a:lvl9pPr>
          </a:lstStyle>
          <a:p>
            <a:pPr marL="285750" indent="-285750" algn="l"/>
            <a:r>
              <a:rPr lang="en-US" dirty="0"/>
              <a:t>Of the 74 million textile workers, 80% are women of color </a:t>
            </a:r>
          </a:p>
          <a:p>
            <a:pPr marL="285750" indent="-285750" algn="l"/>
            <a:r>
              <a:rPr lang="en-US" dirty="0"/>
              <a:t>Exploitation of Garment Workers </a:t>
            </a:r>
          </a:p>
          <a:p>
            <a:pPr marL="742950" lvl="1" indent="-285750" algn="l"/>
            <a:r>
              <a:rPr lang="en-US" dirty="0"/>
              <a:t>Work 14 – 18-hour days </a:t>
            </a:r>
          </a:p>
          <a:p>
            <a:pPr marL="742950" lvl="1" indent="-285750" algn="l"/>
            <a:r>
              <a:rPr lang="en-US" dirty="0"/>
              <a:t>Unions are not recognized </a:t>
            </a:r>
          </a:p>
          <a:p>
            <a:pPr marL="285750" indent="-285750" algn="l"/>
            <a:r>
              <a:rPr lang="en-US" dirty="0"/>
              <a:t>Unsafe working conditions </a:t>
            </a:r>
          </a:p>
          <a:p>
            <a:pPr marL="742950" lvl="1" indent="-285750" algn="l"/>
            <a:r>
              <a:rPr lang="en-US" dirty="0"/>
              <a:t>The Rana Plaza Disaster</a:t>
            </a:r>
          </a:p>
          <a:p>
            <a:pPr marL="285750" indent="-285750" algn="l"/>
            <a:r>
              <a:rPr lang="en-US" dirty="0"/>
              <a:t>Businesses refusing to pay for orders due to COVID-19</a:t>
            </a:r>
          </a:p>
          <a:p>
            <a:pPr marL="0" indent="0" algn="l">
              <a:buNone/>
            </a:pPr>
            <a:endParaRPr lang="en-US" dirty="0"/>
          </a:p>
          <a:p>
            <a:pPr marL="0" indent="0">
              <a:buFont typeface="Didact Gothic"/>
              <a:buNone/>
            </a:pPr>
            <a:endParaRPr lang="en-US" dirty="0"/>
          </a:p>
        </p:txBody>
      </p:sp>
      <p:sp>
        <p:nvSpPr>
          <p:cNvPr id="6" name="TextBox 5">
            <a:extLst>
              <a:ext uri="{FF2B5EF4-FFF2-40B4-BE49-F238E27FC236}">
                <a16:creationId xmlns:a16="http://schemas.microsoft.com/office/drawing/2014/main" id="{843A1360-275D-4F90-AB19-74DCEA1C7869}"/>
              </a:ext>
            </a:extLst>
          </p:cNvPr>
          <p:cNvSpPr txBox="1"/>
          <p:nvPr/>
        </p:nvSpPr>
        <p:spPr>
          <a:xfrm>
            <a:off x="582802" y="4793064"/>
            <a:ext cx="7867859" cy="246221"/>
          </a:xfrm>
          <a:prstGeom prst="rect">
            <a:avLst/>
          </a:prstGeom>
          <a:noFill/>
        </p:spPr>
        <p:txBody>
          <a:bodyPr wrap="square" rtlCol="0">
            <a:spAutoFit/>
          </a:bodyPr>
          <a:lstStyle/>
          <a:p>
            <a:r>
              <a:rPr lang="en-US" sz="1000" i="1" dirty="0"/>
              <a:t>Photo Source: </a:t>
            </a:r>
            <a:r>
              <a:rPr lang="en-US" sz="1000" i="1" dirty="0" err="1"/>
              <a:t>Abir</a:t>
            </a:r>
            <a:r>
              <a:rPr lang="en-US" sz="1000" i="1" dirty="0"/>
              <a:t> Abdullah/European Pressphoto Agency</a:t>
            </a:r>
          </a:p>
        </p:txBody>
      </p:sp>
      <p:pic>
        <p:nvPicPr>
          <p:cNvPr id="8" name="Picture 7" descr="A picture containing building, outdoor, crowd&#10;&#10;Description automatically generated">
            <a:extLst>
              <a:ext uri="{FF2B5EF4-FFF2-40B4-BE49-F238E27FC236}">
                <a16:creationId xmlns:a16="http://schemas.microsoft.com/office/drawing/2014/main" id="{43B04B2C-CB4B-4670-9BA1-AA6BEAB7BEB9}"/>
              </a:ext>
            </a:extLst>
          </p:cNvPr>
          <p:cNvPicPr>
            <a:picLocks noChangeAspect="1"/>
          </p:cNvPicPr>
          <p:nvPr/>
        </p:nvPicPr>
        <p:blipFill rotWithShape="1">
          <a:blip r:embed="rId3"/>
          <a:srcRect l="17164" t="2623" r="19874" b="236"/>
          <a:stretch/>
        </p:blipFill>
        <p:spPr>
          <a:xfrm>
            <a:off x="776006" y="742951"/>
            <a:ext cx="3556876" cy="365759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1"/>
          <p:cNvSpPr txBox="1">
            <a:spLocks noGrp="1"/>
          </p:cNvSpPr>
          <p:nvPr>
            <p:ph type="subTitle" idx="1"/>
          </p:nvPr>
        </p:nvSpPr>
        <p:spPr>
          <a:xfrm>
            <a:off x="745862" y="1956318"/>
            <a:ext cx="3625702" cy="2030885"/>
          </a:xfrm>
          <a:prstGeom prst="rect">
            <a:avLst/>
          </a:prstGeom>
        </p:spPr>
        <p:txBody>
          <a:bodyPr spcFirstLastPara="1" wrap="square" lIns="91425" tIns="91425" rIns="91425" bIns="91425" anchor="t" anchorCtr="0">
            <a:noAutofit/>
          </a:bodyPr>
          <a:lstStyle/>
          <a:p>
            <a:pPr marL="285750" indent="-285750" algn="l"/>
            <a:r>
              <a:rPr lang="en" dirty="0"/>
              <a:t>Every second the equivilant of 1 garbage truck full of textiles is landfilled or burned </a:t>
            </a:r>
          </a:p>
          <a:p>
            <a:pPr marL="285750" indent="-285750" algn="l"/>
            <a:r>
              <a:rPr lang="en" dirty="0">
                <a:latin typeface="Didact Gothic"/>
                <a:ea typeface="Didact Gothic"/>
                <a:cs typeface="Didact Gothic"/>
                <a:sym typeface="Didact Gothic"/>
              </a:rPr>
              <a:t>1,800 gallons of water for one pair of jeans</a:t>
            </a:r>
          </a:p>
          <a:p>
            <a:pPr marL="285750" indent="-285750" algn="l"/>
            <a:r>
              <a:rPr lang="en" dirty="0"/>
              <a:t>1 pair of jeans produces the CO2 equivilant to driving a car 50 miles</a:t>
            </a:r>
            <a:endParaRPr lang="en" dirty="0">
              <a:latin typeface="Didact Gothic"/>
              <a:ea typeface="Didact Gothic"/>
              <a:cs typeface="Didact Gothic"/>
              <a:sym typeface="Didact Gothic"/>
            </a:endParaRPr>
          </a:p>
          <a:p>
            <a:pPr marL="285750" indent="-285750" algn="l"/>
            <a:r>
              <a:rPr lang="en" dirty="0"/>
              <a:t>Fashion Industry produces 10% of all GHG </a:t>
            </a:r>
            <a:endParaRPr dirty="0">
              <a:latin typeface="Didact Gothic"/>
              <a:ea typeface="Didact Gothic"/>
              <a:cs typeface="Didact Gothic"/>
              <a:sym typeface="Didact Gothic"/>
            </a:endParaRPr>
          </a:p>
          <a:p>
            <a:pPr marL="285750" indent="-285750" algn="l"/>
            <a:r>
              <a:rPr lang="en" dirty="0">
                <a:latin typeface="Didact Gothic"/>
                <a:ea typeface="Didact Gothic"/>
                <a:cs typeface="Didact Gothic"/>
                <a:sym typeface="Didact Gothic"/>
              </a:rPr>
              <a:t>Microplastics</a:t>
            </a:r>
            <a:r>
              <a:rPr lang="en" dirty="0"/>
              <a:t> Proliferation </a:t>
            </a:r>
            <a:endParaRPr lang="en" dirty="0">
              <a:latin typeface="Didact Gothic"/>
              <a:ea typeface="Didact Gothic"/>
              <a:cs typeface="Didact Gothic"/>
            </a:endParaRPr>
          </a:p>
          <a:p>
            <a:pPr marL="285750" indent="-285750" algn="l"/>
            <a:r>
              <a:rPr lang="en" dirty="0"/>
              <a:t>1.5 trillion liters of water are used every year by the fashion industry  </a:t>
            </a:r>
          </a:p>
          <a:p>
            <a:pPr marL="0" lvl="0" indent="0" algn="ctr" rtl="0">
              <a:spcBef>
                <a:spcPts val="0"/>
              </a:spcBef>
              <a:spcAft>
                <a:spcPts val="0"/>
              </a:spcAft>
              <a:buNone/>
            </a:pPr>
            <a:endParaRPr dirty="0">
              <a:latin typeface="Didact Gothic"/>
              <a:ea typeface="Didact Gothic"/>
              <a:cs typeface="Didact Gothic"/>
              <a:sym typeface="Didact Gothic"/>
            </a:endParaRPr>
          </a:p>
        </p:txBody>
      </p:sp>
      <p:sp>
        <p:nvSpPr>
          <p:cNvPr id="282" name="Google Shape;282;p41"/>
          <p:cNvSpPr txBox="1">
            <a:spLocks noGrp="1"/>
          </p:cNvSpPr>
          <p:nvPr>
            <p:ph type="title"/>
          </p:nvPr>
        </p:nvSpPr>
        <p:spPr>
          <a:xfrm>
            <a:off x="1195513" y="1000298"/>
            <a:ext cx="2726400" cy="30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a:t>Environmental Impacts</a:t>
            </a:r>
            <a:endParaRPr sz="3000" dirty="0"/>
          </a:p>
        </p:txBody>
      </p:sp>
      <p:cxnSp>
        <p:nvCxnSpPr>
          <p:cNvPr id="284" name="Google Shape;284;p41"/>
          <p:cNvCxnSpPr/>
          <p:nvPr/>
        </p:nvCxnSpPr>
        <p:spPr>
          <a:xfrm>
            <a:off x="2235163" y="1710452"/>
            <a:ext cx="647100" cy="0"/>
          </a:xfrm>
          <a:prstGeom prst="straightConnector1">
            <a:avLst/>
          </a:prstGeom>
          <a:noFill/>
          <a:ln w="19050" cap="flat" cmpd="sng">
            <a:solidFill>
              <a:schemeClr val="dk1"/>
            </a:solidFill>
            <a:prstDash val="solid"/>
            <a:round/>
            <a:headEnd type="none" w="med" len="med"/>
            <a:tailEnd type="none" w="med" len="med"/>
          </a:ln>
        </p:spPr>
      </p:cxnSp>
      <p:pic>
        <p:nvPicPr>
          <p:cNvPr id="5" name="Picture 4">
            <a:extLst>
              <a:ext uri="{FF2B5EF4-FFF2-40B4-BE49-F238E27FC236}">
                <a16:creationId xmlns:a16="http://schemas.microsoft.com/office/drawing/2014/main" id="{90F0011B-929D-408A-9D48-0795A8C7CBF1}"/>
              </a:ext>
            </a:extLst>
          </p:cNvPr>
          <p:cNvPicPr>
            <a:picLocks noChangeAspect="1"/>
          </p:cNvPicPr>
          <p:nvPr/>
        </p:nvPicPr>
        <p:blipFill rotWithShape="1">
          <a:blip r:embed="rId3"/>
          <a:srcRect l="8317" t="8650" r="7120" b="8602"/>
          <a:stretch/>
        </p:blipFill>
        <p:spPr>
          <a:xfrm>
            <a:off x="4844666" y="589481"/>
            <a:ext cx="3502572" cy="1853503"/>
          </a:xfrm>
          <a:prstGeom prst="rect">
            <a:avLst/>
          </a:prstGeom>
        </p:spPr>
      </p:pic>
      <p:pic>
        <p:nvPicPr>
          <p:cNvPr id="7" name="Picture 6">
            <a:extLst>
              <a:ext uri="{FF2B5EF4-FFF2-40B4-BE49-F238E27FC236}">
                <a16:creationId xmlns:a16="http://schemas.microsoft.com/office/drawing/2014/main" id="{3A4A3A1E-0126-462F-8154-56F7E18F1728}"/>
              </a:ext>
            </a:extLst>
          </p:cNvPr>
          <p:cNvPicPr>
            <a:picLocks noChangeAspect="1"/>
          </p:cNvPicPr>
          <p:nvPr/>
        </p:nvPicPr>
        <p:blipFill rotWithShape="1">
          <a:blip r:embed="rId4"/>
          <a:srcRect l="50000" t="14489"/>
          <a:stretch/>
        </p:blipFill>
        <p:spPr>
          <a:xfrm>
            <a:off x="4856149" y="2578367"/>
            <a:ext cx="3502571" cy="1996720"/>
          </a:xfrm>
          <a:prstGeom prst="rect">
            <a:avLst/>
          </a:prstGeom>
        </p:spPr>
      </p:pic>
      <p:sp>
        <p:nvSpPr>
          <p:cNvPr id="14" name="TextBox 13">
            <a:extLst>
              <a:ext uri="{FF2B5EF4-FFF2-40B4-BE49-F238E27FC236}">
                <a16:creationId xmlns:a16="http://schemas.microsoft.com/office/drawing/2014/main" id="{790D376A-9FA3-4B9E-8140-02FC402B8FEF}"/>
              </a:ext>
            </a:extLst>
          </p:cNvPr>
          <p:cNvSpPr txBox="1"/>
          <p:nvPr/>
        </p:nvSpPr>
        <p:spPr>
          <a:xfrm>
            <a:off x="582802" y="4793064"/>
            <a:ext cx="7867859" cy="246221"/>
          </a:xfrm>
          <a:prstGeom prst="rect">
            <a:avLst/>
          </a:prstGeom>
          <a:noFill/>
        </p:spPr>
        <p:txBody>
          <a:bodyPr wrap="square" rtlCol="0">
            <a:spAutoFit/>
          </a:bodyPr>
          <a:lstStyle/>
          <a:p>
            <a:r>
              <a:rPr lang="en-US" sz="1000" i="1" dirty="0"/>
              <a:t>Photo Source: </a:t>
            </a:r>
            <a:r>
              <a:rPr lang="en-US" sz="1000" i="1" dirty="0" err="1"/>
              <a:t>Yulia</a:t>
            </a:r>
            <a:r>
              <a:rPr lang="en-US" sz="1000" i="1" dirty="0"/>
              <a:t> </a:t>
            </a:r>
            <a:r>
              <a:rPr lang="en-US" sz="1000" i="1" dirty="0" err="1"/>
              <a:t>Omelich</a:t>
            </a:r>
            <a:r>
              <a:rPr lang="en-US" sz="1000" i="1" dirty="0"/>
              <a:t>, </a:t>
            </a:r>
            <a:r>
              <a:rPr lang="en-US" sz="1000" i="1" dirty="0" err="1"/>
              <a:t>Codogirl</a:t>
            </a:r>
            <a:r>
              <a:rPr lang="en-US" sz="1000" i="1" dirty="0"/>
              <a:t> Journal </a:t>
            </a:r>
          </a:p>
        </p:txBody>
      </p:sp>
    </p:spTree>
    <p:extLst>
      <p:ext uri="{BB962C8B-B14F-4D97-AF65-F5344CB8AC3E}">
        <p14:creationId xmlns:p14="http://schemas.microsoft.com/office/powerpoint/2010/main" val="2623446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3" name="Google Shape;283;p41"/>
          <p:cNvSpPr txBox="1">
            <a:spLocks noGrp="1"/>
          </p:cNvSpPr>
          <p:nvPr>
            <p:ph type="title" idx="3"/>
          </p:nvPr>
        </p:nvSpPr>
        <p:spPr>
          <a:xfrm>
            <a:off x="5222087" y="1000298"/>
            <a:ext cx="2726400" cy="30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Economic Impacts</a:t>
            </a:r>
            <a:endParaRPr sz="3000" dirty="0"/>
          </a:p>
        </p:txBody>
      </p:sp>
      <p:cxnSp>
        <p:nvCxnSpPr>
          <p:cNvPr id="285" name="Google Shape;285;p41"/>
          <p:cNvCxnSpPr/>
          <p:nvPr/>
        </p:nvCxnSpPr>
        <p:spPr>
          <a:xfrm>
            <a:off x="6283723" y="1710452"/>
            <a:ext cx="647100" cy="0"/>
          </a:xfrm>
          <a:prstGeom prst="straightConnector1">
            <a:avLst/>
          </a:prstGeom>
          <a:noFill/>
          <a:ln w="19050" cap="flat" cmpd="sng">
            <a:solidFill>
              <a:schemeClr val="dk1"/>
            </a:solidFill>
            <a:prstDash val="solid"/>
            <a:round/>
            <a:headEnd type="none" w="med" len="med"/>
            <a:tailEnd type="none" w="med" len="med"/>
          </a:ln>
        </p:spPr>
      </p:cxnSp>
      <p:sp>
        <p:nvSpPr>
          <p:cNvPr id="12" name="Google Shape;280;p41">
            <a:extLst>
              <a:ext uri="{FF2B5EF4-FFF2-40B4-BE49-F238E27FC236}">
                <a16:creationId xmlns:a16="http://schemas.microsoft.com/office/drawing/2014/main" id="{0F7B7564-25A7-42C7-B31E-37C137AA4C16}"/>
              </a:ext>
            </a:extLst>
          </p:cNvPr>
          <p:cNvSpPr txBox="1">
            <a:spLocks/>
          </p:cNvSpPr>
          <p:nvPr/>
        </p:nvSpPr>
        <p:spPr>
          <a:xfrm>
            <a:off x="4772436" y="1956319"/>
            <a:ext cx="3625702" cy="203089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Didact Gothic"/>
              <a:buChar char="●"/>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Char char="○"/>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Char char="■"/>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Char char="●"/>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Char char="○"/>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Char char="■"/>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Char char="●"/>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Char char="○"/>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Char char="■"/>
              <a:defRPr sz="1400" b="0" i="0" u="none" strike="noStrike" cap="none">
                <a:solidFill>
                  <a:schemeClr val="dk1"/>
                </a:solidFill>
                <a:latin typeface="Didact Gothic"/>
                <a:ea typeface="Didact Gothic"/>
                <a:cs typeface="Didact Gothic"/>
                <a:sym typeface="Didact Gothic"/>
              </a:defRPr>
            </a:lvl9pPr>
          </a:lstStyle>
          <a:p>
            <a:pPr marL="285750" indent="-285750" algn="l"/>
            <a:r>
              <a:rPr lang="en-US" dirty="0"/>
              <a:t>Supply Chain is not transparent, hard to hold companies accountable </a:t>
            </a:r>
          </a:p>
          <a:p>
            <a:pPr marL="285750" indent="-285750" algn="l"/>
            <a:r>
              <a:rPr lang="en-US" dirty="0"/>
              <a:t>Manufacturing jobs are outsourced </a:t>
            </a:r>
          </a:p>
          <a:p>
            <a:pPr marL="742950" lvl="1" indent="-285750" algn="l"/>
            <a:r>
              <a:rPr lang="en-US" dirty="0"/>
              <a:t>1960s - 95% of our clothing was made in USA </a:t>
            </a:r>
          </a:p>
          <a:p>
            <a:pPr marL="742950" lvl="1" indent="-285750" algn="l"/>
            <a:r>
              <a:rPr lang="en-US" dirty="0"/>
              <a:t>1990s – 50% of our clothing was made in USA </a:t>
            </a:r>
          </a:p>
          <a:p>
            <a:pPr marL="742950" lvl="1" indent="-285750" algn="l"/>
            <a:r>
              <a:rPr lang="en-US" dirty="0"/>
              <a:t>2013 – 2% of our clothing was made in USA</a:t>
            </a:r>
          </a:p>
        </p:txBody>
      </p:sp>
      <p:graphicFrame>
        <p:nvGraphicFramePr>
          <p:cNvPr id="7" name="Chart 6">
            <a:extLst>
              <a:ext uri="{FF2B5EF4-FFF2-40B4-BE49-F238E27FC236}">
                <a16:creationId xmlns:a16="http://schemas.microsoft.com/office/drawing/2014/main" id="{8AFB003F-3447-43AC-834A-D326FAD2653B}"/>
              </a:ext>
            </a:extLst>
          </p:cNvPr>
          <p:cNvGraphicFramePr/>
          <p:nvPr>
            <p:extLst>
              <p:ext uri="{D42A27DB-BD31-4B8C-83A1-F6EECF244321}">
                <p14:modId xmlns:p14="http://schemas.microsoft.com/office/powerpoint/2010/main" val="3468936158"/>
              </p:ext>
            </p:extLst>
          </p:nvPr>
        </p:nvGraphicFramePr>
        <p:xfrm>
          <a:off x="848910" y="540346"/>
          <a:ext cx="3231359" cy="20314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a:extLst>
              <a:ext uri="{FF2B5EF4-FFF2-40B4-BE49-F238E27FC236}">
                <a16:creationId xmlns:a16="http://schemas.microsoft.com/office/drawing/2014/main" id="{9317F29C-3078-4B47-AD17-3A838EF9F1AC}"/>
              </a:ext>
            </a:extLst>
          </p:cNvPr>
          <p:cNvGraphicFramePr/>
          <p:nvPr>
            <p:extLst>
              <p:ext uri="{D42A27DB-BD31-4B8C-83A1-F6EECF244321}">
                <p14:modId xmlns:p14="http://schemas.microsoft.com/office/powerpoint/2010/main" val="1986630341"/>
              </p:ext>
            </p:extLst>
          </p:nvPr>
        </p:nvGraphicFramePr>
        <p:xfrm>
          <a:off x="848909" y="2667001"/>
          <a:ext cx="3231360" cy="2031404"/>
        </p:xfrm>
        <a:graphic>
          <a:graphicData uri="http://schemas.openxmlformats.org/drawingml/2006/chart">
            <c:chart xmlns:c="http://schemas.openxmlformats.org/drawingml/2006/chart" xmlns:r="http://schemas.openxmlformats.org/officeDocument/2006/relationships" r:id="rId4"/>
          </a:graphicData>
        </a:graphic>
      </p:graphicFrame>
      <p:cxnSp>
        <p:nvCxnSpPr>
          <p:cNvPr id="10" name="Straight Connector 9">
            <a:extLst>
              <a:ext uri="{FF2B5EF4-FFF2-40B4-BE49-F238E27FC236}">
                <a16:creationId xmlns:a16="http://schemas.microsoft.com/office/drawing/2014/main" id="{4F755C6F-786F-4421-802E-F49A68E26250}"/>
              </a:ext>
            </a:extLst>
          </p:cNvPr>
          <p:cNvCxnSpPr/>
          <p:nvPr/>
        </p:nvCxnSpPr>
        <p:spPr>
          <a:xfrm>
            <a:off x="848909" y="2571750"/>
            <a:ext cx="338019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90682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2"/>
          <p:cNvSpPr txBox="1">
            <a:spLocks noGrp="1"/>
          </p:cNvSpPr>
          <p:nvPr>
            <p:ph type="ctrTitle"/>
          </p:nvPr>
        </p:nvSpPr>
        <p:spPr>
          <a:xfrm>
            <a:off x="1690800" y="1412200"/>
            <a:ext cx="5762400" cy="113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7000" dirty="0"/>
              <a:t>Solution</a:t>
            </a:r>
            <a:endParaRPr sz="7000" dirty="0"/>
          </a:p>
        </p:txBody>
      </p:sp>
      <p:sp>
        <p:nvSpPr>
          <p:cNvPr id="291" name="Google Shape;291;p42"/>
          <p:cNvSpPr txBox="1">
            <a:spLocks noGrp="1"/>
          </p:cNvSpPr>
          <p:nvPr>
            <p:ph type="subTitle" idx="1"/>
          </p:nvPr>
        </p:nvSpPr>
        <p:spPr>
          <a:xfrm>
            <a:off x="2105100" y="2523638"/>
            <a:ext cx="4933800" cy="799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Although there is no quick fix for impacts of Fast Fashion, there are steps we can take as individuals to reduce our textile waste. </a:t>
            </a:r>
            <a:endParaRPr dirty="0"/>
          </a:p>
        </p:txBody>
      </p:sp>
      <p:cxnSp>
        <p:nvCxnSpPr>
          <p:cNvPr id="292" name="Google Shape;292;p42"/>
          <p:cNvCxnSpPr/>
          <p:nvPr/>
        </p:nvCxnSpPr>
        <p:spPr>
          <a:xfrm>
            <a:off x="3777150" y="2484933"/>
            <a:ext cx="1589700" cy="0"/>
          </a:xfrm>
          <a:prstGeom prst="straightConnector1">
            <a:avLst/>
          </a:prstGeom>
          <a:noFill/>
          <a:ln w="19050" cap="flat" cmpd="sng">
            <a:solidFill>
              <a:schemeClr val="dk1"/>
            </a:solidFill>
            <a:prstDash val="solid"/>
            <a:round/>
            <a:headEnd type="none" w="med" len="med"/>
            <a:tailEnd type="none" w="med" len="med"/>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5"/>
          <p:cNvSpPr txBox="1">
            <a:spLocks noGrp="1"/>
          </p:cNvSpPr>
          <p:nvPr>
            <p:ph type="title"/>
          </p:nvPr>
        </p:nvSpPr>
        <p:spPr>
          <a:xfrm>
            <a:off x="1442214" y="270631"/>
            <a:ext cx="6249718" cy="52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Changing Our Shopping Habits</a:t>
            </a:r>
            <a:endParaRPr dirty="0"/>
          </a:p>
        </p:txBody>
      </p:sp>
      <p:sp>
        <p:nvSpPr>
          <p:cNvPr id="315" name="Google Shape;315;p45"/>
          <p:cNvSpPr txBox="1">
            <a:spLocks noGrp="1"/>
          </p:cNvSpPr>
          <p:nvPr>
            <p:ph type="title" idx="2"/>
          </p:nvPr>
        </p:nvSpPr>
        <p:spPr>
          <a:xfrm>
            <a:off x="1341184" y="1727058"/>
            <a:ext cx="1870236" cy="31905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Buy Less</a:t>
            </a:r>
            <a:endParaRPr lang="en-US" b="1" dirty="0"/>
          </a:p>
        </p:txBody>
      </p:sp>
      <p:sp>
        <p:nvSpPr>
          <p:cNvPr id="316" name="Google Shape;316;p45"/>
          <p:cNvSpPr txBox="1">
            <a:spLocks noGrp="1"/>
          </p:cNvSpPr>
          <p:nvPr>
            <p:ph type="subTitle" idx="1"/>
          </p:nvPr>
        </p:nvSpPr>
        <p:spPr>
          <a:xfrm>
            <a:off x="667181" y="2123736"/>
            <a:ext cx="3225824" cy="449642"/>
          </a:xfrm>
          <a:prstGeom prst="rect">
            <a:avLst/>
          </a:prstGeom>
        </p:spPr>
        <p:txBody>
          <a:bodyPr spcFirstLastPara="1" wrap="square" lIns="91425" tIns="91425" rIns="91425" bIns="91425" anchor="t" anchorCtr="0">
            <a:noAutofit/>
          </a:bodyPr>
          <a:lstStyle/>
          <a:p>
            <a:pPr marL="0" indent="0"/>
            <a:r>
              <a:rPr lang="en" dirty="0"/>
              <a:t>Less clothes = Less textile waste</a:t>
            </a:r>
            <a:endParaRPr lang="en-US" dirty="0"/>
          </a:p>
          <a:p>
            <a:pPr marL="0" indent="0"/>
            <a:endParaRPr lang="en" sz="600" dirty="0"/>
          </a:p>
          <a:p>
            <a:pPr marL="285750" indent="-285750" algn="l">
              <a:buFont typeface="Arial"/>
              <a:buChar char="•"/>
            </a:pPr>
            <a:r>
              <a:rPr lang="en" dirty="0"/>
              <a:t>Identify the gaps in your closet </a:t>
            </a:r>
          </a:p>
          <a:p>
            <a:pPr marL="285750" indent="-285750" algn="l">
              <a:buFont typeface="Arial"/>
              <a:buChar char="•"/>
            </a:pPr>
            <a:r>
              <a:rPr lang="en" dirty="0"/>
              <a:t>Color code </a:t>
            </a:r>
          </a:p>
          <a:p>
            <a:pPr marL="285750" indent="-285750" algn="l">
              <a:buFont typeface="Arial"/>
              <a:buChar char="•"/>
            </a:pPr>
            <a:r>
              <a:rPr lang="en" dirty="0"/>
              <a:t>Group by item type/season </a:t>
            </a:r>
          </a:p>
          <a:p>
            <a:pPr marL="285750" indent="-285750" algn="l">
              <a:buFont typeface="Arial"/>
              <a:buChar char="•"/>
            </a:pPr>
            <a:r>
              <a:rPr lang="en" dirty="0"/>
              <a:t>Clean out closet to avoid feeling overwhelmed </a:t>
            </a:r>
          </a:p>
          <a:p>
            <a:pPr marL="0" indent="0"/>
            <a:endParaRPr lang="en" dirty="0"/>
          </a:p>
        </p:txBody>
      </p:sp>
      <p:cxnSp>
        <p:nvCxnSpPr>
          <p:cNvPr id="323" name="Google Shape;323;p45"/>
          <p:cNvCxnSpPr/>
          <p:nvPr/>
        </p:nvCxnSpPr>
        <p:spPr>
          <a:xfrm>
            <a:off x="3777150" y="1172284"/>
            <a:ext cx="1589700" cy="0"/>
          </a:xfrm>
          <a:prstGeom prst="straightConnector1">
            <a:avLst/>
          </a:prstGeom>
          <a:noFill/>
          <a:ln w="19050" cap="flat" cmpd="sng">
            <a:solidFill>
              <a:schemeClr val="dk1"/>
            </a:solidFill>
            <a:prstDash val="solid"/>
            <a:round/>
            <a:headEnd type="none" w="med" len="med"/>
            <a:tailEnd type="none" w="med" len="med"/>
          </a:ln>
        </p:spPr>
      </p:cxnSp>
      <p:pic>
        <p:nvPicPr>
          <p:cNvPr id="2" name="Picture 2">
            <a:extLst>
              <a:ext uri="{FF2B5EF4-FFF2-40B4-BE49-F238E27FC236}">
                <a16:creationId xmlns:a16="http://schemas.microsoft.com/office/drawing/2014/main" id="{11468D2C-C291-4C20-87AE-FE0B955A58F4}"/>
              </a:ext>
            </a:extLst>
          </p:cNvPr>
          <p:cNvPicPr>
            <a:picLocks noChangeAspect="1"/>
          </p:cNvPicPr>
          <p:nvPr/>
        </p:nvPicPr>
        <p:blipFill>
          <a:blip r:embed="rId3"/>
          <a:stretch>
            <a:fillRect/>
          </a:stretch>
        </p:blipFill>
        <p:spPr>
          <a:xfrm>
            <a:off x="4129088" y="1674736"/>
            <a:ext cx="4305895" cy="2865592"/>
          </a:xfrm>
          <a:prstGeom prst="rect">
            <a:avLst/>
          </a:prstGeom>
        </p:spPr>
      </p:pic>
    </p:spTree>
    <p:extLst>
      <p:ext uri="{BB962C8B-B14F-4D97-AF65-F5344CB8AC3E}">
        <p14:creationId xmlns:p14="http://schemas.microsoft.com/office/powerpoint/2010/main" val="1010754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5"/>
          <p:cNvSpPr txBox="1">
            <a:spLocks noGrp="1"/>
          </p:cNvSpPr>
          <p:nvPr>
            <p:ph type="title"/>
          </p:nvPr>
        </p:nvSpPr>
        <p:spPr>
          <a:xfrm>
            <a:off x="1392947" y="270631"/>
            <a:ext cx="6358106" cy="52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Changing Our Shopping Habits</a:t>
            </a:r>
            <a:endParaRPr dirty="0"/>
          </a:p>
        </p:txBody>
      </p:sp>
      <p:sp>
        <p:nvSpPr>
          <p:cNvPr id="319" name="Google Shape;319;p45"/>
          <p:cNvSpPr txBox="1">
            <a:spLocks noGrp="1"/>
          </p:cNvSpPr>
          <p:nvPr>
            <p:ph type="title" idx="5"/>
          </p:nvPr>
        </p:nvSpPr>
        <p:spPr>
          <a:xfrm>
            <a:off x="4892881" y="1687459"/>
            <a:ext cx="3073342" cy="333900"/>
          </a:xfrm>
          <a:prstGeom prst="rect">
            <a:avLst/>
          </a:prstGeom>
        </p:spPr>
        <p:txBody>
          <a:bodyPr spcFirstLastPara="1" wrap="square" lIns="91425" tIns="91425" rIns="91425" bIns="91425" anchor="ctr" anchorCtr="0">
            <a:noAutofit/>
          </a:bodyPr>
          <a:lstStyle/>
          <a:p>
            <a:pPr lvl="0"/>
            <a:r>
              <a:rPr lang="en-US"/>
              <a:t>Purchase Secondhand</a:t>
            </a:r>
            <a:endParaRPr dirty="0"/>
          </a:p>
        </p:txBody>
      </p:sp>
      <p:sp>
        <p:nvSpPr>
          <p:cNvPr id="320" name="Google Shape;320;p45"/>
          <p:cNvSpPr txBox="1">
            <a:spLocks noGrp="1"/>
          </p:cNvSpPr>
          <p:nvPr>
            <p:ph type="subTitle" idx="6"/>
          </p:nvPr>
        </p:nvSpPr>
        <p:spPr>
          <a:xfrm>
            <a:off x="4846428" y="2063471"/>
            <a:ext cx="3501268" cy="1765045"/>
          </a:xfrm>
          <a:prstGeom prst="rect">
            <a:avLst/>
          </a:prstGeom>
        </p:spPr>
        <p:txBody>
          <a:bodyPr spcFirstLastPara="1" wrap="square" lIns="91425" tIns="91425" rIns="91425" bIns="91425" anchor="t" anchorCtr="0">
            <a:noAutofit/>
          </a:bodyPr>
          <a:lstStyle/>
          <a:p>
            <a:pPr marL="285750" indent="-285750" algn="l">
              <a:buFont typeface="Arial"/>
              <a:buChar char="•"/>
            </a:pPr>
            <a:r>
              <a:rPr lang="en-US" dirty="0"/>
              <a:t>Look for local thrift shops in your community </a:t>
            </a:r>
          </a:p>
          <a:p>
            <a:pPr marL="285750" indent="-285750" algn="l">
              <a:buFont typeface="Arial"/>
              <a:buChar char="•"/>
            </a:pPr>
            <a:r>
              <a:rPr lang="en-US" dirty="0"/>
              <a:t>Keep an open mind </a:t>
            </a:r>
          </a:p>
          <a:p>
            <a:pPr marL="285750" indent="-285750" algn="l">
              <a:buFont typeface="Arial"/>
              <a:buChar char="•"/>
            </a:pPr>
            <a:r>
              <a:rPr lang="en-US" dirty="0"/>
              <a:t>Know what you are looking for</a:t>
            </a:r>
          </a:p>
          <a:p>
            <a:pPr marL="285750" indent="-285750" algn="l">
              <a:buFont typeface="Arial"/>
              <a:buChar char="•"/>
            </a:pPr>
            <a:r>
              <a:rPr lang="en-US" dirty="0"/>
              <a:t>Be willing to browse through the racks</a:t>
            </a:r>
          </a:p>
        </p:txBody>
      </p:sp>
      <p:cxnSp>
        <p:nvCxnSpPr>
          <p:cNvPr id="323" name="Google Shape;323;p45"/>
          <p:cNvCxnSpPr/>
          <p:nvPr/>
        </p:nvCxnSpPr>
        <p:spPr>
          <a:xfrm>
            <a:off x="3777150" y="1172284"/>
            <a:ext cx="1589700" cy="0"/>
          </a:xfrm>
          <a:prstGeom prst="straightConnector1">
            <a:avLst/>
          </a:prstGeom>
          <a:noFill/>
          <a:ln w="19050" cap="flat" cmpd="sng">
            <a:solidFill>
              <a:schemeClr val="dk1"/>
            </a:solidFill>
            <a:prstDash val="solid"/>
            <a:round/>
            <a:headEnd type="none" w="med" len="med"/>
            <a:tailEnd type="none" w="med" len="med"/>
          </a:ln>
        </p:spPr>
      </p:cxnSp>
      <p:pic>
        <p:nvPicPr>
          <p:cNvPr id="4" name="Picture 5">
            <a:extLst>
              <a:ext uri="{FF2B5EF4-FFF2-40B4-BE49-F238E27FC236}">
                <a16:creationId xmlns:a16="http://schemas.microsoft.com/office/drawing/2014/main" id="{48939F03-C8B2-432F-B5E9-2C60EEC02B90}"/>
              </a:ext>
            </a:extLst>
          </p:cNvPr>
          <p:cNvPicPr>
            <a:picLocks noChangeAspect="1"/>
          </p:cNvPicPr>
          <p:nvPr/>
        </p:nvPicPr>
        <p:blipFill>
          <a:blip r:embed="rId3"/>
          <a:stretch>
            <a:fillRect/>
          </a:stretch>
        </p:blipFill>
        <p:spPr>
          <a:xfrm>
            <a:off x="855023" y="1599212"/>
            <a:ext cx="3581895" cy="2694705"/>
          </a:xfrm>
          <a:prstGeom prst="rect">
            <a:avLst/>
          </a:prstGeom>
        </p:spPr>
      </p:pic>
    </p:spTree>
    <p:extLst>
      <p:ext uri="{BB962C8B-B14F-4D97-AF65-F5344CB8AC3E}">
        <p14:creationId xmlns:p14="http://schemas.microsoft.com/office/powerpoint/2010/main" val="3514393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0A43B-6C06-4695-9E51-8D88E5838FB4}"/>
              </a:ext>
            </a:extLst>
          </p:cNvPr>
          <p:cNvSpPr>
            <a:spLocks noGrp="1"/>
          </p:cNvSpPr>
          <p:nvPr>
            <p:ph type="title"/>
          </p:nvPr>
        </p:nvSpPr>
        <p:spPr>
          <a:xfrm>
            <a:off x="1086787" y="2376827"/>
            <a:ext cx="2807100" cy="325200"/>
          </a:xfrm>
        </p:spPr>
        <p:txBody>
          <a:bodyPr/>
          <a:lstStyle/>
          <a:p>
            <a:pPr marL="285750" indent="-285750">
              <a:buFont typeface="Arial" panose="020B0604020202020204" pitchFamily="34" charset="0"/>
              <a:buChar char="•"/>
            </a:pPr>
            <a:r>
              <a:rPr lang="en-US" dirty="0"/>
              <a:t>Poshmark </a:t>
            </a:r>
          </a:p>
        </p:txBody>
      </p:sp>
      <p:sp>
        <p:nvSpPr>
          <p:cNvPr id="5" name="Title 4">
            <a:extLst>
              <a:ext uri="{FF2B5EF4-FFF2-40B4-BE49-F238E27FC236}">
                <a16:creationId xmlns:a16="http://schemas.microsoft.com/office/drawing/2014/main" id="{84A05A69-E599-4A6E-A783-86048F0A4D96}"/>
              </a:ext>
            </a:extLst>
          </p:cNvPr>
          <p:cNvSpPr>
            <a:spLocks noGrp="1"/>
          </p:cNvSpPr>
          <p:nvPr>
            <p:ph type="title" idx="4"/>
          </p:nvPr>
        </p:nvSpPr>
        <p:spPr>
          <a:xfrm>
            <a:off x="1086787" y="3451687"/>
            <a:ext cx="2719500" cy="325200"/>
          </a:xfrm>
        </p:spPr>
        <p:txBody>
          <a:bodyPr/>
          <a:lstStyle/>
          <a:p>
            <a:pPr marL="285750" indent="-285750">
              <a:buFont typeface="Arial" panose="020B0604020202020204" pitchFamily="34" charset="0"/>
              <a:buChar char="•"/>
            </a:pPr>
            <a:r>
              <a:rPr lang="en-US" dirty="0"/>
              <a:t>The RealReal </a:t>
            </a:r>
          </a:p>
        </p:txBody>
      </p:sp>
      <p:sp>
        <p:nvSpPr>
          <p:cNvPr id="6" name="Title 5">
            <a:extLst>
              <a:ext uri="{FF2B5EF4-FFF2-40B4-BE49-F238E27FC236}">
                <a16:creationId xmlns:a16="http://schemas.microsoft.com/office/drawing/2014/main" id="{2DD33BBC-CB33-47D3-9637-EDDF439CD216}"/>
              </a:ext>
            </a:extLst>
          </p:cNvPr>
          <p:cNvSpPr>
            <a:spLocks noGrp="1"/>
          </p:cNvSpPr>
          <p:nvPr>
            <p:ph type="title" idx="5"/>
          </p:nvPr>
        </p:nvSpPr>
        <p:spPr>
          <a:xfrm>
            <a:off x="1086787" y="1872507"/>
            <a:ext cx="2719500" cy="325200"/>
          </a:xfrm>
        </p:spPr>
        <p:txBody>
          <a:bodyPr/>
          <a:lstStyle/>
          <a:p>
            <a:pPr marL="285750" indent="-285750">
              <a:buFont typeface="Arial" panose="020B0604020202020204" pitchFamily="34" charset="0"/>
              <a:buChar char="•"/>
            </a:pPr>
            <a:r>
              <a:rPr lang="en-US" dirty="0"/>
              <a:t>ThreadUP</a:t>
            </a:r>
          </a:p>
        </p:txBody>
      </p:sp>
      <p:sp>
        <p:nvSpPr>
          <p:cNvPr id="7" name="Title 6">
            <a:extLst>
              <a:ext uri="{FF2B5EF4-FFF2-40B4-BE49-F238E27FC236}">
                <a16:creationId xmlns:a16="http://schemas.microsoft.com/office/drawing/2014/main" id="{A50737BD-CA8F-49E1-88F0-AB90EC537B12}"/>
              </a:ext>
            </a:extLst>
          </p:cNvPr>
          <p:cNvSpPr>
            <a:spLocks noGrp="1"/>
          </p:cNvSpPr>
          <p:nvPr>
            <p:ph type="title" idx="6"/>
          </p:nvPr>
        </p:nvSpPr>
        <p:spPr>
          <a:xfrm>
            <a:off x="1086787" y="2924792"/>
            <a:ext cx="2719500" cy="325200"/>
          </a:xfrm>
        </p:spPr>
        <p:txBody>
          <a:bodyPr/>
          <a:lstStyle/>
          <a:p>
            <a:pPr marL="285750" indent="-285750">
              <a:buFont typeface="Arial" panose="020B0604020202020204" pitchFamily="34" charset="0"/>
              <a:buChar char="•"/>
            </a:pPr>
            <a:r>
              <a:rPr lang="en-US" dirty="0"/>
              <a:t>Depop </a:t>
            </a:r>
          </a:p>
        </p:txBody>
      </p:sp>
      <p:sp>
        <p:nvSpPr>
          <p:cNvPr id="14" name="Title 13">
            <a:extLst>
              <a:ext uri="{FF2B5EF4-FFF2-40B4-BE49-F238E27FC236}">
                <a16:creationId xmlns:a16="http://schemas.microsoft.com/office/drawing/2014/main" id="{B0437960-78AA-4FBE-9BE7-F3B807EDD29A}"/>
              </a:ext>
            </a:extLst>
          </p:cNvPr>
          <p:cNvSpPr>
            <a:spLocks noGrp="1"/>
          </p:cNvSpPr>
          <p:nvPr>
            <p:ph type="title" idx="15"/>
          </p:nvPr>
        </p:nvSpPr>
        <p:spPr>
          <a:xfrm>
            <a:off x="570819" y="968225"/>
            <a:ext cx="5768100" cy="528600"/>
          </a:xfrm>
        </p:spPr>
        <p:txBody>
          <a:bodyPr/>
          <a:lstStyle/>
          <a:p>
            <a:r>
              <a:rPr lang="en-US" dirty="0"/>
              <a:t>Secondhand Shopping Online</a:t>
            </a:r>
          </a:p>
        </p:txBody>
      </p:sp>
      <p:pic>
        <p:nvPicPr>
          <p:cNvPr id="16" name="Picture 15" descr="Graphical user interface&#10;&#10;Description automatically generated">
            <a:extLst>
              <a:ext uri="{FF2B5EF4-FFF2-40B4-BE49-F238E27FC236}">
                <a16:creationId xmlns:a16="http://schemas.microsoft.com/office/drawing/2014/main" id="{5987C050-4D99-49B9-BBBD-5961B3DDE6A1}"/>
              </a:ext>
            </a:extLst>
          </p:cNvPr>
          <p:cNvPicPr>
            <a:picLocks noChangeAspect="1"/>
          </p:cNvPicPr>
          <p:nvPr/>
        </p:nvPicPr>
        <p:blipFill>
          <a:blip r:embed="rId3"/>
          <a:stretch>
            <a:fillRect/>
          </a:stretch>
        </p:blipFill>
        <p:spPr>
          <a:xfrm>
            <a:off x="5793699" y="339881"/>
            <a:ext cx="2510852" cy="4463737"/>
          </a:xfrm>
          <a:prstGeom prst="rect">
            <a:avLst/>
          </a:prstGeom>
        </p:spPr>
      </p:pic>
      <p:sp>
        <p:nvSpPr>
          <p:cNvPr id="17" name="TextBox 16">
            <a:extLst>
              <a:ext uri="{FF2B5EF4-FFF2-40B4-BE49-F238E27FC236}">
                <a16:creationId xmlns:a16="http://schemas.microsoft.com/office/drawing/2014/main" id="{DED4D9CD-3FBB-4F5C-8250-1265070BF2B5}"/>
              </a:ext>
            </a:extLst>
          </p:cNvPr>
          <p:cNvSpPr txBox="1"/>
          <p:nvPr/>
        </p:nvSpPr>
        <p:spPr>
          <a:xfrm>
            <a:off x="582802" y="4793064"/>
            <a:ext cx="7867859" cy="246221"/>
          </a:xfrm>
          <a:prstGeom prst="rect">
            <a:avLst/>
          </a:prstGeom>
          <a:noFill/>
        </p:spPr>
        <p:txBody>
          <a:bodyPr wrap="square" rtlCol="0">
            <a:spAutoFit/>
          </a:bodyPr>
          <a:lstStyle/>
          <a:p>
            <a:r>
              <a:rPr lang="en-US" sz="1000" i="1" dirty="0"/>
              <a:t>Source: ThreadUp</a:t>
            </a:r>
          </a:p>
        </p:txBody>
      </p:sp>
    </p:spTree>
    <p:extLst>
      <p:ext uri="{BB962C8B-B14F-4D97-AF65-F5344CB8AC3E}">
        <p14:creationId xmlns:p14="http://schemas.microsoft.com/office/powerpoint/2010/main" val="173691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2D28A-EB1A-4105-A86C-CCAFA9BE4484}"/>
              </a:ext>
            </a:extLst>
          </p:cNvPr>
          <p:cNvSpPr>
            <a:spLocks noGrp="1"/>
          </p:cNvSpPr>
          <p:nvPr>
            <p:ph type="title"/>
          </p:nvPr>
        </p:nvSpPr>
        <p:spPr>
          <a:xfrm>
            <a:off x="1072343" y="1289512"/>
            <a:ext cx="6880560" cy="2148839"/>
          </a:xfrm>
        </p:spPr>
        <p:txBody>
          <a:bodyPr/>
          <a:lstStyle/>
          <a:p>
            <a:r>
              <a:rPr lang="en-US" dirty="0"/>
              <a:t>“Secondhand market is projected to double in the next 5 years, reaching $77 billon”</a:t>
            </a:r>
          </a:p>
        </p:txBody>
      </p:sp>
      <p:sp>
        <p:nvSpPr>
          <p:cNvPr id="3" name="TextBox 2">
            <a:extLst>
              <a:ext uri="{FF2B5EF4-FFF2-40B4-BE49-F238E27FC236}">
                <a16:creationId xmlns:a16="http://schemas.microsoft.com/office/drawing/2014/main" id="{1CDE901B-E960-4873-A1CA-356F592E4C5B}"/>
              </a:ext>
            </a:extLst>
          </p:cNvPr>
          <p:cNvSpPr txBox="1"/>
          <p:nvPr/>
        </p:nvSpPr>
        <p:spPr>
          <a:xfrm>
            <a:off x="582802" y="4793064"/>
            <a:ext cx="7867859" cy="246221"/>
          </a:xfrm>
          <a:prstGeom prst="rect">
            <a:avLst/>
          </a:prstGeom>
          <a:noFill/>
        </p:spPr>
        <p:txBody>
          <a:bodyPr wrap="square" rtlCol="0">
            <a:spAutoFit/>
          </a:bodyPr>
          <a:lstStyle/>
          <a:p>
            <a:r>
              <a:rPr lang="en-US" sz="1000" i="1" dirty="0"/>
              <a:t>Source: ThreadUp 2020 Sales Report  </a:t>
            </a:r>
          </a:p>
        </p:txBody>
      </p:sp>
    </p:spTree>
    <p:extLst>
      <p:ext uri="{BB962C8B-B14F-4D97-AF65-F5344CB8AC3E}">
        <p14:creationId xmlns:p14="http://schemas.microsoft.com/office/powerpoint/2010/main" val="22093758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5"/>
          <p:cNvSpPr txBox="1">
            <a:spLocks noGrp="1"/>
          </p:cNvSpPr>
          <p:nvPr>
            <p:ph type="title"/>
          </p:nvPr>
        </p:nvSpPr>
        <p:spPr>
          <a:xfrm>
            <a:off x="1573507" y="506217"/>
            <a:ext cx="5989562" cy="52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Changing Our Shopping Habits</a:t>
            </a:r>
            <a:endParaRPr dirty="0"/>
          </a:p>
        </p:txBody>
      </p:sp>
      <p:sp>
        <p:nvSpPr>
          <p:cNvPr id="317" name="Google Shape;317;p45"/>
          <p:cNvSpPr txBox="1">
            <a:spLocks noGrp="1"/>
          </p:cNvSpPr>
          <p:nvPr>
            <p:ph type="title" idx="3"/>
          </p:nvPr>
        </p:nvSpPr>
        <p:spPr>
          <a:xfrm>
            <a:off x="1144757" y="1865400"/>
            <a:ext cx="3214153" cy="333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Rent When Possible</a:t>
            </a:r>
            <a:endParaRPr/>
          </a:p>
        </p:txBody>
      </p:sp>
      <p:sp>
        <p:nvSpPr>
          <p:cNvPr id="318" name="Google Shape;318;p45"/>
          <p:cNvSpPr txBox="1">
            <a:spLocks noGrp="1"/>
          </p:cNvSpPr>
          <p:nvPr>
            <p:ph type="subTitle" idx="4"/>
          </p:nvPr>
        </p:nvSpPr>
        <p:spPr>
          <a:xfrm>
            <a:off x="1171171" y="2295614"/>
            <a:ext cx="3188114" cy="1387127"/>
          </a:xfrm>
          <a:prstGeom prst="rect">
            <a:avLst/>
          </a:prstGeom>
        </p:spPr>
        <p:txBody>
          <a:bodyPr spcFirstLastPara="1" wrap="square" lIns="91425" tIns="91425" rIns="91425" bIns="91425" anchor="t" anchorCtr="0">
            <a:noAutofit/>
          </a:bodyPr>
          <a:lstStyle/>
          <a:p>
            <a:pPr marL="0" indent="0"/>
            <a:r>
              <a:rPr lang="en-US" dirty="0"/>
              <a:t>Instead of buying an item that you will only wear once, consider renting it.</a:t>
            </a:r>
          </a:p>
          <a:p>
            <a:pPr marL="0" indent="0"/>
            <a:endParaRPr lang="en-US" dirty="0"/>
          </a:p>
          <a:p>
            <a:pPr marL="0" indent="0"/>
            <a:r>
              <a:rPr lang="en-US" dirty="0"/>
              <a:t>Most stores will have a program to let you purchase the item to own if you decide that you like it. </a:t>
            </a:r>
            <a:endParaRPr lang="en-US"/>
          </a:p>
        </p:txBody>
      </p:sp>
      <p:cxnSp>
        <p:nvCxnSpPr>
          <p:cNvPr id="323" name="Google Shape;323;p45"/>
          <p:cNvCxnSpPr/>
          <p:nvPr/>
        </p:nvCxnSpPr>
        <p:spPr>
          <a:xfrm>
            <a:off x="3777150" y="1194550"/>
            <a:ext cx="1589700" cy="0"/>
          </a:xfrm>
          <a:prstGeom prst="straightConnector1">
            <a:avLst/>
          </a:prstGeom>
          <a:noFill/>
          <a:ln w="19050" cap="flat" cmpd="sng">
            <a:solidFill>
              <a:schemeClr val="dk1"/>
            </a:solidFill>
            <a:prstDash val="solid"/>
            <a:round/>
            <a:headEnd type="none" w="med" len="med"/>
            <a:tailEnd type="none" w="med" len="med"/>
          </a:ln>
        </p:spPr>
      </p:cxnSp>
      <p:pic>
        <p:nvPicPr>
          <p:cNvPr id="2" name="Picture 2">
            <a:extLst>
              <a:ext uri="{FF2B5EF4-FFF2-40B4-BE49-F238E27FC236}">
                <a16:creationId xmlns:a16="http://schemas.microsoft.com/office/drawing/2014/main" id="{7A05EEE6-22EC-4A32-83A8-4699C0E0DB01}"/>
              </a:ext>
            </a:extLst>
          </p:cNvPr>
          <p:cNvPicPr>
            <a:picLocks noChangeAspect="1"/>
          </p:cNvPicPr>
          <p:nvPr/>
        </p:nvPicPr>
        <p:blipFill>
          <a:blip r:embed="rId3"/>
          <a:stretch>
            <a:fillRect/>
          </a:stretch>
        </p:blipFill>
        <p:spPr>
          <a:xfrm>
            <a:off x="5266246" y="1417207"/>
            <a:ext cx="3147191" cy="3147191"/>
          </a:xfrm>
          <a:prstGeom prst="rect">
            <a:avLst/>
          </a:prstGeom>
        </p:spPr>
      </p:pic>
    </p:spTree>
    <p:extLst>
      <p:ext uri="{BB962C8B-B14F-4D97-AF65-F5344CB8AC3E}">
        <p14:creationId xmlns:p14="http://schemas.microsoft.com/office/powerpoint/2010/main" val="35152651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5"/>
          <p:cNvSpPr txBox="1">
            <a:spLocks noGrp="1"/>
          </p:cNvSpPr>
          <p:nvPr>
            <p:ph type="title" idx="15"/>
          </p:nvPr>
        </p:nvSpPr>
        <p:spPr>
          <a:xfrm>
            <a:off x="713225" y="597435"/>
            <a:ext cx="5768100" cy="528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solidFill>
                  <a:schemeClr val="tx1"/>
                </a:solidFill>
              </a:rPr>
              <a:t>Agenda</a:t>
            </a:r>
            <a:r>
              <a:rPr lang="en-US" dirty="0"/>
              <a:t> </a:t>
            </a:r>
            <a:endParaRPr dirty="0"/>
          </a:p>
        </p:txBody>
      </p:sp>
      <p:sp>
        <p:nvSpPr>
          <p:cNvPr id="210" name="Google Shape;210;p35"/>
          <p:cNvSpPr txBox="1">
            <a:spLocks noGrp="1"/>
          </p:cNvSpPr>
          <p:nvPr>
            <p:ph type="title" idx="5"/>
          </p:nvPr>
        </p:nvSpPr>
        <p:spPr>
          <a:xfrm>
            <a:off x="1613950" y="1452588"/>
            <a:ext cx="2719500" cy="325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solidFill>
                  <a:schemeClr val="dk1"/>
                </a:solidFill>
                <a:latin typeface="Prata"/>
                <a:ea typeface="Prata"/>
                <a:cs typeface="Prata"/>
                <a:sym typeface="Prata"/>
              </a:rPr>
              <a:t>Introduction </a:t>
            </a:r>
            <a:endParaRPr dirty="0">
              <a:solidFill>
                <a:schemeClr val="dk1"/>
              </a:solidFill>
              <a:latin typeface="Prata"/>
              <a:ea typeface="Prata"/>
              <a:cs typeface="Prata"/>
              <a:sym typeface="Prata"/>
            </a:endParaRPr>
          </a:p>
        </p:txBody>
      </p:sp>
      <p:sp>
        <p:nvSpPr>
          <p:cNvPr id="211" name="Google Shape;211;p35"/>
          <p:cNvSpPr txBox="1">
            <a:spLocks noGrp="1"/>
          </p:cNvSpPr>
          <p:nvPr>
            <p:ph type="title"/>
          </p:nvPr>
        </p:nvSpPr>
        <p:spPr>
          <a:xfrm>
            <a:off x="1613950" y="2317296"/>
            <a:ext cx="2807100" cy="325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T</a:t>
            </a:r>
            <a:r>
              <a:rPr lang="en" dirty="0">
                <a:solidFill>
                  <a:schemeClr val="dk1"/>
                </a:solidFill>
                <a:latin typeface="Prata"/>
                <a:ea typeface="Prata"/>
                <a:cs typeface="Prata"/>
                <a:sym typeface="Prata"/>
              </a:rPr>
              <a:t>he Problem</a:t>
            </a:r>
            <a:endParaRPr dirty="0">
              <a:solidFill>
                <a:schemeClr val="dk1"/>
              </a:solidFill>
              <a:latin typeface="Prata"/>
              <a:ea typeface="Prata"/>
              <a:cs typeface="Prata"/>
              <a:sym typeface="Prata"/>
            </a:endParaRPr>
          </a:p>
        </p:txBody>
      </p:sp>
      <p:sp>
        <p:nvSpPr>
          <p:cNvPr id="213" name="Google Shape;213;p35"/>
          <p:cNvSpPr txBox="1">
            <a:spLocks noGrp="1"/>
          </p:cNvSpPr>
          <p:nvPr>
            <p:ph type="title" idx="2"/>
          </p:nvPr>
        </p:nvSpPr>
        <p:spPr>
          <a:xfrm>
            <a:off x="1005546" y="1468868"/>
            <a:ext cx="684600" cy="290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Prata"/>
                <a:ea typeface="Prata"/>
                <a:cs typeface="Prata"/>
                <a:sym typeface="Prata"/>
              </a:rPr>
              <a:t>01</a:t>
            </a:r>
            <a:endParaRPr dirty="0">
              <a:solidFill>
                <a:schemeClr val="dk1"/>
              </a:solidFill>
              <a:latin typeface="Prata"/>
              <a:ea typeface="Prata"/>
              <a:cs typeface="Prata"/>
              <a:sym typeface="Prata"/>
            </a:endParaRPr>
          </a:p>
        </p:txBody>
      </p:sp>
      <p:sp>
        <p:nvSpPr>
          <p:cNvPr id="214" name="Google Shape;214;p35"/>
          <p:cNvSpPr txBox="1">
            <a:spLocks noGrp="1"/>
          </p:cNvSpPr>
          <p:nvPr>
            <p:ph type="title" idx="3"/>
          </p:nvPr>
        </p:nvSpPr>
        <p:spPr>
          <a:xfrm>
            <a:off x="1005546" y="2336790"/>
            <a:ext cx="684600" cy="290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Prata"/>
                <a:ea typeface="Prata"/>
                <a:cs typeface="Prata"/>
                <a:sym typeface="Prata"/>
              </a:rPr>
              <a:t>02</a:t>
            </a:r>
            <a:endParaRPr dirty="0">
              <a:solidFill>
                <a:schemeClr val="dk1"/>
              </a:solidFill>
              <a:latin typeface="Prata"/>
              <a:ea typeface="Prata"/>
              <a:cs typeface="Prata"/>
              <a:sym typeface="Prata"/>
            </a:endParaRPr>
          </a:p>
        </p:txBody>
      </p:sp>
      <p:sp>
        <p:nvSpPr>
          <p:cNvPr id="215" name="Google Shape;215;p35"/>
          <p:cNvSpPr txBox="1">
            <a:spLocks noGrp="1"/>
          </p:cNvSpPr>
          <p:nvPr>
            <p:ph type="title" idx="6"/>
          </p:nvPr>
        </p:nvSpPr>
        <p:spPr>
          <a:xfrm>
            <a:off x="1613950" y="3167818"/>
            <a:ext cx="2719500" cy="325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chemeClr val="dk1"/>
                </a:solidFill>
                <a:latin typeface="Prata"/>
                <a:ea typeface="Prata"/>
                <a:cs typeface="Prata"/>
                <a:sym typeface="Prata"/>
              </a:rPr>
              <a:t>The </a:t>
            </a:r>
            <a:r>
              <a:rPr lang="en" dirty="0"/>
              <a:t>Solution</a:t>
            </a:r>
            <a:r>
              <a:rPr lang="en" dirty="0">
                <a:solidFill>
                  <a:schemeClr val="dk1"/>
                </a:solidFill>
                <a:latin typeface="Prata"/>
                <a:ea typeface="Prata"/>
                <a:cs typeface="Prata"/>
                <a:sym typeface="Prata"/>
              </a:rPr>
              <a:t> </a:t>
            </a:r>
            <a:endParaRPr dirty="0">
              <a:solidFill>
                <a:schemeClr val="dk1"/>
              </a:solidFill>
              <a:latin typeface="Prata"/>
              <a:ea typeface="Prata"/>
              <a:cs typeface="Prata"/>
              <a:sym typeface="Prata"/>
            </a:endParaRPr>
          </a:p>
        </p:txBody>
      </p:sp>
      <p:sp>
        <p:nvSpPr>
          <p:cNvPr id="217" name="Google Shape;217;p35"/>
          <p:cNvSpPr txBox="1">
            <a:spLocks noGrp="1"/>
          </p:cNvSpPr>
          <p:nvPr>
            <p:ph type="title" idx="4"/>
          </p:nvPr>
        </p:nvSpPr>
        <p:spPr>
          <a:xfrm>
            <a:off x="1613950" y="4035740"/>
            <a:ext cx="2719500" cy="325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solidFill>
                  <a:schemeClr val="dk1"/>
                </a:solidFill>
                <a:latin typeface="Prata"/>
                <a:ea typeface="Prata"/>
                <a:cs typeface="Prata"/>
                <a:sym typeface="Prata"/>
              </a:rPr>
              <a:t>Questions</a:t>
            </a:r>
            <a:endParaRPr dirty="0">
              <a:solidFill>
                <a:schemeClr val="dk1"/>
              </a:solidFill>
              <a:latin typeface="Prata"/>
              <a:ea typeface="Prata"/>
              <a:cs typeface="Prata"/>
              <a:sym typeface="Prata"/>
            </a:endParaRPr>
          </a:p>
        </p:txBody>
      </p:sp>
      <p:sp>
        <p:nvSpPr>
          <p:cNvPr id="219" name="Google Shape;219;p35"/>
          <p:cNvSpPr txBox="1">
            <a:spLocks noGrp="1"/>
          </p:cNvSpPr>
          <p:nvPr>
            <p:ph type="title" idx="7"/>
          </p:nvPr>
        </p:nvSpPr>
        <p:spPr>
          <a:xfrm>
            <a:off x="1005546" y="3185218"/>
            <a:ext cx="684600" cy="290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Prata"/>
                <a:ea typeface="Prata"/>
                <a:cs typeface="Prata"/>
                <a:sym typeface="Prata"/>
              </a:rPr>
              <a:t>03</a:t>
            </a:r>
            <a:endParaRPr dirty="0">
              <a:solidFill>
                <a:schemeClr val="dk1"/>
              </a:solidFill>
              <a:latin typeface="Prata"/>
              <a:ea typeface="Prata"/>
              <a:cs typeface="Prata"/>
              <a:sym typeface="Prata"/>
            </a:endParaRPr>
          </a:p>
        </p:txBody>
      </p:sp>
      <p:sp>
        <p:nvSpPr>
          <p:cNvPr id="220" name="Google Shape;220;p35"/>
          <p:cNvSpPr txBox="1">
            <a:spLocks noGrp="1"/>
          </p:cNvSpPr>
          <p:nvPr>
            <p:ph type="title" idx="8"/>
          </p:nvPr>
        </p:nvSpPr>
        <p:spPr>
          <a:xfrm>
            <a:off x="1005546" y="4053140"/>
            <a:ext cx="684600" cy="290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Prata"/>
                <a:ea typeface="Prata"/>
                <a:cs typeface="Prata"/>
                <a:sym typeface="Prata"/>
              </a:rPr>
              <a:t>04</a:t>
            </a:r>
            <a:endParaRPr dirty="0">
              <a:solidFill>
                <a:schemeClr val="dk1"/>
              </a:solidFill>
              <a:latin typeface="Prata"/>
              <a:ea typeface="Prata"/>
              <a:cs typeface="Prata"/>
              <a:sym typeface="Prata"/>
            </a:endParaRPr>
          </a:p>
        </p:txBody>
      </p:sp>
      <p:cxnSp>
        <p:nvCxnSpPr>
          <p:cNvPr id="221" name="Google Shape;221;p35"/>
          <p:cNvCxnSpPr/>
          <p:nvPr/>
        </p:nvCxnSpPr>
        <p:spPr>
          <a:xfrm>
            <a:off x="819525" y="1171753"/>
            <a:ext cx="647100" cy="0"/>
          </a:xfrm>
          <a:prstGeom prst="straightConnector1">
            <a:avLst/>
          </a:prstGeom>
          <a:noFill/>
          <a:ln w="19050" cap="flat" cmpd="sng">
            <a:solidFill>
              <a:schemeClr val="dk1"/>
            </a:solidFill>
            <a:prstDash val="solid"/>
            <a:round/>
            <a:headEnd type="none" w="med" len="med"/>
            <a:tailEnd type="none" w="med" len="med"/>
          </a:ln>
        </p:spPr>
      </p:cxnSp>
      <p:pic>
        <p:nvPicPr>
          <p:cNvPr id="11" name="Picture 10">
            <a:extLst>
              <a:ext uri="{FF2B5EF4-FFF2-40B4-BE49-F238E27FC236}">
                <a16:creationId xmlns:a16="http://schemas.microsoft.com/office/drawing/2014/main" id="{68CB3330-777D-4355-A2CD-C9BFC7576CDA}"/>
              </a:ext>
            </a:extLst>
          </p:cNvPr>
          <p:cNvPicPr>
            <a:picLocks noChangeAspect="1"/>
          </p:cNvPicPr>
          <p:nvPr/>
        </p:nvPicPr>
        <p:blipFill>
          <a:blip r:embed="rId3"/>
          <a:stretch>
            <a:fillRect/>
          </a:stretch>
        </p:blipFill>
        <p:spPr>
          <a:xfrm>
            <a:off x="4572000" y="0"/>
            <a:ext cx="4757229" cy="51435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5"/>
          <p:cNvSpPr txBox="1">
            <a:spLocks noGrp="1"/>
          </p:cNvSpPr>
          <p:nvPr>
            <p:ph type="title"/>
          </p:nvPr>
        </p:nvSpPr>
        <p:spPr>
          <a:xfrm>
            <a:off x="1492097" y="490793"/>
            <a:ext cx="6160270" cy="52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Changing Our Shopping Habits</a:t>
            </a:r>
            <a:endParaRPr dirty="0"/>
          </a:p>
        </p:txBody>
      </p:sp>
      <p:sp>
        <p:nvSpPr>
          <p:cNvPr id="321" name="Google Shape;321;p45"/>
          <p:cNvSpPr txBox="1">
            <a:spLocks noGrp="1"/>
          </p:cNvSpPr>
          <p:nvPr>
            <p:ph type="title" idx="7"/>
          </p:nvPr>
        </p:nvSpPr>
        <p:spPr>
          <a:xfrm>
            <a:off x="4398661" y="1899875"/>
            <a:ext cx="4230013" cy="333900"/>
          </a:xfrm>
          <a:prstGeom prst="rect">
            <a:avLst/>
          </a:prstGeom>
        </p:spPr>
        <p:txBody>
          <a:bodyPr spcFirstLastPara="1" wrap="square" lIns="91425" tIns="91425" rIns="91425" bIns="91425" anchor="ctr" anchorCtr="0">
            <a:noAutofit/>
          </a:bodyPr>
          <a:lstStyle/>
          <a:p>
            <a:r>
              <a:rPr lang="en-US" dirty="0"/>
              <a:t>Invest in High-Quality, Timeless Pieces</a:t>
            </a:r>
            <a:endParaRPr dirty="0"/>
          </a:p>
        </p:txBody>
      </p:sp>
      <p:sp>
        <p:nvSpPr>
          <p:cNvPr id="322" name="Google Shape;322;p45"/>
          <p:cNvSpPr txBox="1">
            <a:spLocks noGrp="1"/>
          </p:cNvSpPr>
          <p:nvPr>
            <p:ph type="subTitle" idx="8"/>
          </p:nvPr>
        </p:nvSpPr>
        <p:spPr>
          <a:xfrm>
            <a:off x="4602607" y="2230138"/>
            <a:ext cx="3813193" cy="2270957"/>
          </a:xfrm>
          <a:prstGeom prst="rect">
            <a:avLst/>
          </a:prstGeom>
        </p:spPr>
        <p:txBody>
          <a:bodyPr spcFirstLastPara="1" wrap="square" lIns="91425" tIns="91425" rIns="91425" bIns="91425" anchor="t" anchorCtr="0">
            <a:noAutofit/>
          </a:bodyPr>
          <a:lstStyle/>
          <a:p>
            <a:pPr marL="285750" indent="-285750" algn="l">
              <a:buFont typeface="Arial"/>
              <a:buChar char="•"/>
            </a:pPr>
            <a:r>
              <a:rPr lang="en-US" dirty="0"/>
              <a:t>Name brand doesn't = high quality </a:t>
            </a:r>
          </a:p>
          <a:p>
            <a:pPr marL="285750" indent="-285750" algn="l">
              <a:buFont typeface="Arial"/>
              <a:buChar char="•"/>
            </a:pPr>
            <a:r>
              <a:rPr lang="en-US" dirty="0"/>
              <a:t>Look at stitching of fabric, loose threads </a:t>
            </a:r>
          </a:p>
          <a:p>
            <a:pPr marL="285750" indent="-285750" algn="l">
              <a:buFont typeface="Arial"/>
              <a:buChar char="•"/>
            </a:pPr>
            <a:r>
              <a:rPr lang="en-US" dirty="0"/>
              <a:t>Material used</a:t>
            </a:r>
          </a:p>
          <a:p>
            <a:pPr marL="285750" indent="-285750" algn="l">
              <a:buFont typeface="Arial"/>
              <a:buChar char="•"/>
            </a:pPr>
            <a:r>
              <a:rPr lang="en-US" dirty="0"/>
              <a:t>The construction, can it be tailored?</a:t>
            </a:r>
          </a:p>
          <a:p>
            <a:pPr marL="285750" indent="-285750" algn="l">
              <a:buFont typeface="Arial"/>
              <a:buChar char="•"/>
            </a:pPr>
            <a:r>
              <a:rPr lang="en-US" dirty="0"/>
              <a:t>Avoid trends</a:t>
            </a:r>
          </a:p>
          <a:p>
            <a:pPr marL="285750" indent="-285750" algn="l">
              <a:buFont typeface="Arial"/>
              <a:buChar char="•"/>
            </a:pPr>
            <a:r>
              <a:rPr lang="en-US" dirty="0"/>
              <a:t>Learn to style your clothes </a:t>
            </a:r>
          </a:p>
          <a:p>
            <a:pPr marL="285750" indent="-285750" algn="l">
              <a:buFont typeface="Arial"/>
              <a:buChar char="•"/>
            </a:pPr>
            <a:r>
              <a:rPr lang="en-US" dirty="0"/>
              <a:t>Resale value </a:t>
            </a:r>
          </a:p>
          <a:p>
            <a:pPr marL="285750" indent="-285750" algn="l">
              <a:buFont typeface="Arial"/>
              <a:buChar char="•"/>
            </a:pPr>
            <a:endParaRPr lang="en-US" dirty="0"/>
          </a:p>
        </p:txBody>
      </p:sp>
      <p:cxnSp>
        <p:nvCxnSpPr>
          <p:cNvPr id="323" name="Google Shape;323;p45"/>
          <p:cNvCxnSpPr/>
          <p:nvPr/>
        </p:nvCxnSpPr>
        <p:spPr>
          <a:xfrm>
            <a:off x="3777150" y="1172284"/>
            <a:ext cx="1589700" cy="0"/>
          </a:xfrm>
          <a:prstGeom prst="straightConnector1">
            <a:avLst/>
          </a:prstGeom>
          <a:noFill/>
          <a:ln w="19050" cap="flat" cmpd="sng">
            <a:solidFill>
              <a:schemeClr val="dk1"/>
            </a:solidFill>
            <a:prstDash val="solid"/>
            <a:round/>
            <a:headEnd type="none" w="med" len="med"/>
            <a:tailEnd type="none" w="med" len="med"/>
          </a:ln>
        </p:spPr>
      </p:cxnSp>
      <p:pic>
        <p:nvPicPr>
          <p:cNvPr id="2" name="Picture 2">
            <a:extLst>
              <a:ext uri="{FF2B5EF4-FFF2-40B4-BE49-F238E27FC236}">
                <a16:creationId xmlns:a16="http://schemas.microsoft.com/office/drawing/2014/main" id="{EBA8BAC8-AB9D-4B01-99C9-A6B6A8D5DBE5}"/>
              </a:ext>
            </a:extLst>
          </p:cNvPr>
          <p:cNvPicPr>
            <a:picLocks noChangeAspect="1"/>
          </p:cNvPicPr>
          <p:nvPr/>
        </p:nvPicPr>
        <p:blipFill rotWithShape="1">
          <a:blip r:embed="rId3"/>
          <a:srcRect l="18637" t="-80" r="11022" b="357"/>
          <a:stretch/>
        </p:blipFill>
        <p:spPr>
          <a:xfrm>
            <a:off x="726877" y="1721282"/>
            <a:ext cx="3573137" cy="2833026"/>
          </a:xfrm>
          <a:prstGeom prst="rect">
            <a:avLst/>
          </a:prstGeom>
        </p:spPr>
      </p:pic>
    </p:spTree>
    <p:extLst>
      <p:ext uri="{BB962C8B-B14F-4D97-AF65-F5344CB8AC3E}">
        <p14:creationId xmlns:p14="http://schemas.microsoft.com/office/powerpoint/2010/main" val="25204167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5" name="Google Shape;345;p47"/>
          <p:cNvSpPr txBox="1">
            <a:spLocks noGrp="1"/>
          </p:cNvSpPr>
          <p:nvPr>
            <p:ph type="title"/>
          </p:nvPr>
        </p:nvSpPr>
        <p:spPr>
          <a:xfrm>
            <a:off x="723261" y="3496504"/>
            <a:ext cx="2617706" cy="31762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Care Instructions</a:t>
            </a:r>
            <a:endParaRPr dirty="0"/>
          </a:p>
        </p:txBody>
      </p:sp>
      <p:sp>
        <p:nvSpPr>
          <p:cNvPr id="346" name="Google Shape;346;p47"/>
          <p:cNvSpPr txBox="1">
            <a:spLocks noGrp="1"/>
          </p:cNvSpPr>
          <p:nvPr>
            <p:ph type="title" idx="2"/>
          </p:nvPr>
        </p:nvSpPr>
        <p:spPr>
          <a:xfrm>
            <a:off x="5525109" y="3496504"/>
            <a:ext cx="3087783" cy="317629"/>
          </a:xfrm>
          <a:prstGeom prst="rect">
            <a:avLst/>
          </a:prstGeom>
        </p:spPr>
        <p:txBody>
          <a:bodyPr spcFirstLastPara="1" wrap="square" lIns="91425" tIns="91425" rIns="91425" bIns="91425" anchor="ctr" anchorCtr="0">
            <a:noAutofit/>
          </a:bodyPr>
          <a:lstStyle/>
          <a:p>
            <a:pPr lvl="0"/>
            <a:r>
              <a:rPr lang="en-US" dirty="0"/>
              <a:t>Reduce Detergent</a:t>
            </a:r>
            <a:endParaRPr dirty="0"/>
          </a:p>
        </p:txBody>
      </p:sp>
      <p:sp>
        <p:nvSpPr>
          <p:cNvPr id="347" name="Google Shape;347;p47"/>
          <p:cNvSpPr txBox="1">
            <a:spLocks noGrp="1"/>
          </p:cNvSpPr>
          <p:nvPr>
            <p:ph type="title" idx="4"/>
          </p:nvPr>
        </p:nvSpPr>
        <p:spPr>
          <a:xfrm>
            <a:off x="3941740" y="3505433"/>
            <a:ext cx="1213967" cy="308700"/>
          </a:xfrm>
          <a:prstGeom prst="rect">
            <a:avLst/>
          </a:prstGeom>
        </p:spPr>
        <p:txBody>
          <a:bodyPr spcFirstLastPara="1" wrap="square" lIns="91425" tIns="91425" rIns="91425" bIns="91425" anchor="ctr" anchorCtr="0">
            <a:noAutofit/>
          </a:bodyPr>
          <a:lstStyle/>
          <a:p>
            <a:pPr lvl="0"/>
            <a:r>
              <a:rPr lang="en-US" dirty="0"/>
              <a:t>Air Dry </a:t>
            </a:r>
            <a:endParaRPr dirty="0"/>
          </a:p>
        </p:txBody>
      </p:sp>
      <p:sp>
        <p:nvSpPr>
          <p:cNvPr id="349" name="Google Shape;349;p47"/>
          <p:cNvSpPr txBox="1">
            <a:spLocks noGrp="1"/>
          </p:cNvSpPr>
          <p:nvPr>
            <p:ph type="title" idx="6"/>
          </p:nvPr>
        </p:nvSpPr>
        <p:spPr>
          <a:xfrm>
            <a:off x="1687950" y="530725"/>
            <a:ext cx="5768100" cy="52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Extend the Life of Your Textiles</a:t>
            </a:r>
            <a:endParaRPr dirty="0"/>
          </a:p>
        </p:txBody>
      </p:sp>
      <p:cxnSp>
        <p:nvCxnSpPr>
          <p:cNvPr id="359" name="Google Shape;359;p47"/>
          <p:cNvCxnSpPr/>
          <p:nvPr/>
        </p:nvCxnSpPr>
        <p:spPr>
          <a:xfrm>
            <a:off x="4251963" y="1168413"/>
            <a:ext cx="647100" cy="0"/>
          </a:xfrm>
          <a:prstGeom prst="straightConnector1">
            <a:avLst/>
          </a:prstGeom>
          <a:noFill/>
          <a:ln w="19050" cap="flat" cmpd="sng">
            <a:solidFill>
              <a:schemeClr val="dk1"/>
            </a:solidFill>
            <a:prstDash val="solid"/>
            <a:round/>
            <a:headEnd type="none" w="med" len="med"/>
            <a:tailEnd type="none" w="med" len="med"/>
          </a:ln>
        </p:spPr>
      </p:cxnSp>
      <p:sp>
        <p:nvSpPr>
          <p:cNvPr id="16" name="Google Shape;291;p42">
            <a:extLst>
              <a:ext uri="{FF2B5EF4-FFF2-40B4-BE49-F238E27FC236}">
                <a16:creationId xmlns:a16="http://schemas.microsoft.com/office/drawing/2014/main" id="{7F032C55-5AB6-4F35-8765-7006D1DA8A26}"/>
              </a:ext>
            </a:extLst>
          </p:cNvPr>
          <p:cNvSpPr txBox="1">
            <a:spLocks/>
          </p:cNvSpPr>
          <p:nvPr/>
        </p:nvSpPr>
        <p:spPr>
          <a:xfrm>
            <a:off x="1313289" y="1875742"/>
            <a:ext cx="6684019" cy="83521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pPr marL="0" indent="0"/>
            <a:r>
              <a:rPr lang="en-US" dirty="0"/>
              <a:t>Washing your clothes correctly will make them last longer ad reduce the number of textiles you send to the landfill each year </a:t>
            </a:r>
          </a:p>
        </p:txBody>
      </p:sp>
      <p:pic>
        <p:nvPicPr>
          <p:cNvPr id="3" name="Picture 2">
            <a:extLst>
              <a:ext uri="{FF2B5EF4-FFF2-40B4-BE49-F238E27FC236}">
                <a16:creationId xmlns:a16="http://schemas.microsoft.com/office/drawing/2014/main" id="{557F6F34-CD3F-4682-9C43-F17667C2B19D}"/>
              </a:ext>
            </a:extLst>
          </p:cNvPr>
          <p:cNvPicPr>
            <a:picLocks noChangeAspect="1"/>
          </p:cNvPicPr>
          <p:nvPr/>
        </p:nvPicPr>
        <p:blipFill>
          <a:blip r:embed="rId3"/>
          <a:stretch>
            <a:fillRect/>
          </a:stretch>
        </p:blipFill>
        <p:spPr>
          <a:xfrm>
            <a:off x="4182660" y="2724025"/>
            <a:ext cx="703820" cy="714615"/>
          </a:xfrm>
          <a:prstGeom prst="rect">
            <a:avLst/>
          </a:prstGeom>
        </p:spPr>
      </p:pic>
      <p:pic>
        <p:nvPicPr>
          <p:cNvPr id="5" name="Picture 4">
            <a:extLst>
              <a:ext uri="{FF2B5EF4-FFF2-40B4-BE49-F238E27FC236}">
                <a16:creationId xmlns:a16="http://schemas.microsoft.com/office/drawing/2014/main" id="{C5748E9E-F5AB-4D87-A8CB-1BE6D80F85F4}"/>
              </a:ext>
            </a:extLst>
          </p:cNvPr>
          <p:cNvPicPr>
            <a:picLocks noChangeAspect="1"/>
          </p:cNvPicPr>
          <p:nvPr/>
        </p:nvPicPr>
        <p:blipFill>
          <a:blip r:embed="rId4"/>
          <a:stretch>
            <a:fillRect/>
          </a:stretch>
        </p:blipFill>
        <p:spPr>
          <a:xfrm>
            <a:off x="6687621" y="2688307"/>
            <a:ext cx="753830" cy="765392"/>
          </a:xfrm>
          <a:prstGeom prst="rect">
            <a:avLst/>
          </a:prstGeom>
        </p:spPr>
      </p:pic>
      <p:pic>
        <p:nvPicPr>
          <p:cNvPr id="7" name="Picture 6">
            <a:extLst>
              <a:ext uri="{FF2B5EF4-FFF2-40B4-BE49-F238E27FC236}">
                <a16:creationId xmlns:a16="http://schemas.microsoft.com/office/drawing/2014/main" id="{2A074F29-EB25-4240-80A6-3649ABD69734}"/>
              </a:ext>
            </a:extLst>
          </p:cNvPr>
          <p:cNvPicPr>
            <a:picLocks noChangeAspect="1"/>
          </p:cNvPicPr>
          <p:nvPr/>
        </p:nvPicPr>
        <p:blipFill>
          <a:blip r:embed="rId5"/>
          <a:stretch>
            <a:fillRect/>
          </a:stretch>
        </p:blipFill>
        <p:spPr>
          <a:xfrm>
            <a:off x="1703161" y="2746547"/>
            <a:ext cx="640047" cy="649864"/>
          </a:xfrm>
          <a:prstGeom prst="rect">
            <a:avLst/>
          </a:prstGeom>
        </p:spPr>
      </p:pic>
    </p:spTree>
    <p:extLst>
      <p:ext uri="{BB962C8B-B14F-4D97-AF65-F5344CB8AC3E}">
        <p14:creationId xmlns:p14="http://schemas.microsoft.com/office/powerpoint/2010/main" val="9964757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46"/>
          <p:cNvSpPr txBox="1">
            <a:spLocks noGrp="1"/>
          </p:cNvSpPr>
          <p:nvPr>
            <p:ph type="title"/>
          </p:nvPr>
        </p:nvSpPr>
        <p:spPr>
          <a:xfrm>
            <a:off x="922250" y="530725"/>
            <a:ext cx="5195400" cy="52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Reduce &amp; Reuse </a:t>
            </a:r>
            <a:endParaRPr dirty="0"/>
          </a:p>
        </p:txBody>
      </p:sp>
      <p:sp>
        <p:nvSpPr>
          <p:cNvPr id="329" name="Google Shape;329;p46"/>
          <p:cNvSpPr txBox="1">
            <a:spLocks noGrp="1"/>
          </p:cNvSpPr>
          <p:nvPr>
            <p:ph type="title" idx="3"/>
          </p:nvPr>
        </p:nvSpPr>
        <p:spPr>
          <a:xfrm>
            <a:off x="1869057" y="2628323"/>
            <a:ext cx="2134200" cy="30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#30WearsChallenge </a:t>
            </a:r>
            <a:endParaRPr dirty="0"/>
          </a:p>
        </p:txBody>
      </p:sp>
      <p:sp>
        <p:nvSpPr>
          <p:cNvPr id="330" name="Google Shape;330;p46"/>
          <p:cNvSpPr txBox="1">
            <a:spLocks noGrp="1"/>
          </p:cNvSpPr>
          <p:nvPr>
            <p:ph type="subTitle" idx="1"/>
          </p:nvPr>
        </p:nvSpPr>
        <p:spPr>
          <a:xfrm>
            <a:off x="1125415" y="2937023"/>
            <a:ext cx="3178623" cy="990600"/>
          </a:xfrm>
          <a:prstGeom prst="rect">
            <a:avLst/>
          </a:prstGeom>
        </p:spPr>
        <p:txBody>
          <a:bodyPr spcFirstLastPara="1" wrap="square" lIns="91425" tIns="91425" rIns="91425" bIns="91425" anchor="t" anchorCtr="0">
            <a:noAutofit/>
          </a:bodyPr>
          <a:lstStyle/>
          <a:p>
            <a:r>
              <a:rPr lang="en-US" dirty="0"/>
              <a:t>	Fast Fashion pieces are typically designed to last 10 wears, so extending that to 30 wears will cut back on excess textile waste. </a:t>
            </a:r>
          </a:p>
        </p:txBody>
      </p:sp>
      <p:cxnSp>
        <p:nvCxnSpPr>
          <p:cNvPr id="338" name="Google Shape;338;p46"/>
          <p:cNvCxnSpPr/>
          <p:nvPr/>
        </p:nvCxnSpPr>
        <p:spPr>
          <a:xfrm>
            <a:off x="1030131" y="1168413"/>
            <a:ext cx="647100" cy="0"/>
          </a:xfrm>
          <a:prstGeom prst="straightConnector1">
            <a:avLst/>
          </a:prstGeom>
          <a:noFill/>
          <a:ln w="19050" cap="flat" cmpd="sng">
            <a:solidFill>
              <a:schemeClr val="dk1"/>
            </a:solidFill>
            <a:prstDash val="solid"/>
            <a:round/>
            <a:headEnd type="none" w="med" len="med"/>
            <a:tailEnd type="none" w="med" len="med"/>
          </a:ln>
        </p:spPr>
      </p:cxnSp>
      <p:grpSp>
        <p:nvGrpSpPr>
          <p:cNvPr id="18" name="Google Shape;350;p47">
            <a:extLst>
              <a:ext uri="{FF2B5EF4-FFF2-40B4-BE49-F238E27FC236}">
                <a16:creationId xmlns:a16="http://schemas.microsoft.com/office/drawing/2014/main" id="{8952C4D9-0EC1-4D57-B4CF-2ED20620EF7F}"/>
              </a:ext>
            </a:extLst>
          </p:cNvPr>
          <p:cNvGrpSpPr/>
          <p:nvPr/>
        </p:nvGrpSpPr>
        <p:grpSpPr>
          <a:xfrm>
            <a:off x="2694624" y="2023608"/>
            <a:ext cx="475628" cy="500986"/>
            <a:chOff x="870939" y="1975821"/>
            <a:chExt cx="332375" cy="350071"/>
          </a:xfrm>
        </p:grpSpPr>
        <p:sp>
          <p:nvSpPr>
            <p:cNvPr id="19" name="Google Shape;351;p47">
              <a:extLst>
                <a:ext uri="{FF2B5EF4-FFF2-40B4-BE49-F238E27FC236}">
                  <a16:creationId xmlns:a16="http://schemas.microsoft.com/office/drawing/2014/main" id="{B9F362D1-FC54-4B17-897B-8A1B1F04CE48}"/>
                </a:ext>
              </a:extLst>
            </p:cNvPr>
            <p:cNvSpPr/>
            <p:nvPr/>
          </p:nvSpPr>
          <p:spPr>
            <a:xfrm>
              <a:off x="870939" y="1975821"/>
              <a:ext cx="332375" cy="350071"/>
            </a:xfrm>
            <a:custGeom>
              <a:avLst/>
              <a:gdLst/>
              <a:ahLst/>
              <a:cxnLst/>
              <a:rect l="l" t="t" r="r" b="b"/>
              <a:pathLst>
                <a:path w="10443" h="10999" extrusionOk="0">
                  <a:moveTo>
                    <a:pt x="8049" y="334"/>
                  </a:moveTo>
                  <a:lnTo>
                    <a:pt x="5728" y="3573"/>
                  </a:lnTo>
                  <a:lnTo>
                    <a:pt x="5406" y="3120"/>
                  </a:lnTo>
                  <a:lnTo>
                    <a:pt x="7395" y="334"/>
                  </a:lnTo>
                  <a:close/>
                  <a:moveTo>
                    <a:pt x="9109" y="334"/>
                  </a:moveTo>
                  <a:lnTo>
                    <a:pt x="6263" y="4311"/>
                  </a:lnTo>
                  <a:lnTo>
                    <a:pt x="5942" y="3847"/>
                  </a:lnTo>
                  <a:lnTo>
                    <a:pt x="8454" y="334"/>
                  </a:lnTo>
                  <a:close/>
                  <a:moveTo>
                    <a:pt x="3025" y="334"/>
                  </a:moveTo>
                  <a:lnTo>
                    <a:pt x="6025" y="4525"/>
                  </a:lnTo>
                  <a:cubicBezTo>
                    <a:pt x="5998" y="4533"/>
                    <a:pt x="5970" y="4537"/>
                    <a:pt x="5942" y="4537"/>
                  </a:cubicBezTo>
                  <a:cubicBezTo>
                    <a:pt x="5849" y="4537"/>
                    <a:pt x="5759" y="4494"/>
                    <a:pt x="5704" y="4430"/>
                  </a:cubicBezTo>
                  <a:cubicBezTo>
                    <a:pt x="5561" y="4287"/>
                    <a:pt x="5382" y="4228"/>
                    <a:pt x="5228" y="4228"/>
                  </a:cubicBezTo>
                  <a:lnTo>
                    <a:pt x="2430" y="334"/>
                  </a:lnTo>
                  <a:close/>
                  <a:moveTo>
                    <a:pt x="2025" y="334"/>
                  </a:moveTo>
                  <a:lnTo>
                    <a:pt x="4882" y="4323"/>
                  </a:lnTo>
                  <a:cubicBezTo>
                    <a:pt x="4823" y="4347"/>
                    <a:pt x="4775" y="4394"/>
                    <a:pt x="4728" y="4442"/>
                  </a:cubicBezTo>
                  <a:cubicBezTo>
                    <a:pt x="4667" y="4503"/>
                    <a:pt x="4569" y="4544"/>
                    <a:pt x="4474" y="4544"/>
                  </a:cubicBezTo>
                  <a:cubicBezTo>
                    <a:pt x="4438" y="4544"/>
                    <a:pt x="4403" y="4538"/>
                    <a:pt x="4370" y="4525"/>
                  </a:cubicBezTo>
                  <a:lnTo>
                    <a:pt x="1370" y="334"/>
                  </a:lnTo>
                  <a:close/>
                  <a:moveTo>
                    <a:pt x="965" y="334"/>
                  </a:moveTo>
                  <a:lnTo>
                    <a:pt x="3942" y="4490"/>
                  </a:lnTo>
                  <a:cubicBezTo>
                    <a:pt x="3775" y="4525"/>
                    <a:pt x="3632" y="4621"/>
                    <a:pt x="3525" y="4763"/>
                  </a:cubicBezTo>
                  <a:lnTo>
                    <a:pt x="358" y="334"/>
                  </a:lnTo>
                  <a:close/>
                  <a:moveTo>
                    <a:pt x="10062" y="334"/>
                  </a:moveTo>
                  <a:lnTo>
                    <a:pt x="6894" y="4763"/>
                  </a:lnTo>
                  <a:cubicBezTo>
                    <a:pt x="6799" y="4632"/>
                    <a:pt x="6668" y="4549"/>
                    <a:pt x="6513" y="4501"/>
                  </a:cubicBezTo>
                  <a:lnTo>
                    <a:pt x="9514" y="334"/>
                  </a:lnTo>
                  <a:close/>
                  <a:moveTo>
                    <a:pt x="5192" y="4582"/>
                  </a:moveTo>
                  <a:cubicBezTo>
                    <a:pt x="5284" y="4582"/>
                    <a:pt x="5376" y="4615"/>
                    <a:pt x="5442" y="4680"/>
                  </a:cubicBezTo>
                  <a:cubicBezTo>
                    <a:pt x="5577" y="4807"/>
                    <a:pt x="5744" y="4876"/>
                    <a:pt x="5917" y="4876"/>
                  </a:cubicBezTo>
                  <a:cubicBezTo>
                    <a:pt x="6004" y="4876"/>
                    <a:pt x="6093" y="4859"/>
                    <a:pt x="6180" y="4823"/>
                  </a:cubicBezTo>
                  <a:cubicBezTo>
                    <a:pt x="6216" y="4808"/>
                    <a:pt x="6254" y="4801"/>
                    <a:pt x="6293" y="4801"/>
                  </a:cubicBezTo>
                  <a:cubicBezTo>
                    <a:pt x="6436" y="4801"/>
                    <a:pt x="6586" y="4897"/>
                    <a:pt x="6633" y="5037"/>
                  </a:cubicBezTo>
                  <a:cubicBezTo>
                    <a:pt x="6633" y="5049"/>
                    <a:pt x="6644" y="5061"/>
                    <a:pt x="6644" y="5061"/>
                  </a:cubicBezTo>
                  <a:cubicBezTo>
                    <a:pt x="6728" y="5263"/>
                    <a:pt x="6859" y="5335"/>
                    <a:pt x="6859" y="5335"/>
                  </a:cubicBezTo>
                  <a:cubicBezTo>
                    <a:pt x="6990" y="5406"/>
                    <a:pt x="7133" y="5454"/>
                    <a:pt x="7264" y="5466"/>
                  </a:cubicBezTo>
                  <a:cubicBezTo>
                    <a:pt x="7454" y="5478"/>
                    <a:pt x="7621" y="5644"/>
                    <a:pt x="7609" y="5859"/>
                  </a:cubicBezTo>
                  <a:cubicBezTo>
                    <a:pt x="7585" y="6121"/>
                    <a:pt x="7740" y="6371"/>
                    <a:pt x="7978" y="6490"/>
                  </a:cubicBezTo>
                  <a:cubicBezTo>
                    <a:pt x="8157" y="6585"/>
                    <a:pt x="8228" y="6811"/>
                    <a:pt x="8145" y="6990"/>
                  </a:cubicBezTo>
                  <a:cubicBezTo>
                    <a:pt x="8026" y="7228"/>
                    <a:pt x="8049" y="7526"/>
                    <a:pt x="8216" y="7728"/>
                  </a:cubicBezTo>
                  <a:cubicBezTo>
                    <a:pt x="8335" y="7883"/>
                    <a:pt x="8323" y="8121"/>
                    <a:pt x="8157" y="8240"/>
                  </a:cubicBezTo>
                  <a:cubicBezTo>
                    <a:pt x="7942" y="8395"/>
                    <a:pt x="7859" y="8681"/>
                    <a:pt x="7930" y="8931"/>
                  </a:cubicBezTo>
                  <a:cubicBezTo>
                    <a:pt x="7978" y="9133"/>
                    <a:pt x="7871" y="9323"/>
                    <a:pt x="7680" y="9383"/>
                  </a:cubicBezTo>
                  <a:cubicBezTo>
                    <a:pt x="7430" y="9454"/>
                    <a:pt x="7228" y="9669"/>
                    <a:pt x="7192" y="9931"/>
                  </a:cubicBezTo>
                  <a:cubicBezTo>
                    <a:pt x="7160" y="10101"/>
                    <a:pt x="7004" y="10234"/>
                    <a:pt x="6835" y="10234"/>
                  </a:cubicBezTo>
                  <a:cubicBezTo>
                    <a:pt x="6815" y="10234"/>
                    <a:pt x="6795" y="10232"/>
                    <a:pt x="6775" y="10228"/>
                  </a:cubicBezTo>
                  <a:cubicBezTo>
                    <a:pt x="6735" y="10221"/>
                    <a:pt x="6695" y="10218"/>
                    <a:pt x="6656" y="10218"/>
                  </a:cubicBezTo>
                  <a:cubicBezTo>
                    <a:pt x="6427" y="10218"/>
                    <a:pt x="6217" y="10333"/>
                    <a:pt x="6085" y="10526"/>
                  </a:cubicBezTo>
                  <a:cubicBezTo>
                    <a:pt x="6016" y="10633"/>
                    <a:pt x="5904" y="10690"/>
                    <a:pt x="5786" y="10690"/>
                  </a:cubicBezTo>
                  <a:cubicBezTo>
                    <a:pt x="5718" y="10690"/>
                    <a:pt x="5649" y="10672"/>
                    <a:pt x="5585" y="10633"/>
                  </a:cubicBezTo>
                  <a:cubicBezTo>
                    <a:pt x="5454" y="10562"/>
                    <a:pt x="5347" y="10526"/>
                    <a:pt x="5204" y="10526"/>
                  </a:cubicBezTo>
                  <a:cubicBezTo>
                    <a:pt x="5073" y="10526"/>
                    <a:pt x="4954" y="10562"/>
                    <a:pt x="4835" y="10633"/>
                  </a:cubicBezTo>
                  <a:cubicBezTo>
                    <a:pt x="4774" y="10672"/>
                    <a:pt x="4708" y="10690"/>
                    <a:pt x="4642" y="10690"/>
                  </a:cubicBezTo>
                  <a:cubicBezTo>
                    <a:pt x="4524" y="10690"/>
                    <a:pt x="4406" y="10633"/>
                    <a:pt x="4323" y="10526"/>
                  </a:cubicBezTo>
                  <a:cubicBezTo>
                    <a:pt x="4201" y="10333"/>
                    <a:pt x="3983" y="10218"/>
                    <a:pt x="3760" y="10218"/>
                  </a:cubicBezTo>
                  <a:cubicBezTo>
                    <a:pt x="3721" y="10218"/>
                    <a:pt x="3682" y="10221"/>
                    <a:pt x="3644" y="10228"/>
                  </a:cubicBezTo>
                  <a:cubicBezTo>
                    <a:pt x="3624" y="10232"/>
                    <a:pt x="3604" y="10234"/>
                    <a:pt x="3585" y="10234"/>
                  </a:cubicBezTo>
                  <a:cubicBezTo>
                    <a:pt x="3416" y="10234"/>
                    <a:pt x="3259" y="10101"/>
                    <a:pt x="3227" y="9931"/>
                  </a:cubicBezTo>
                  <a:cubicBezTo>
                    <a:pt x="3180" y="9669"/>
                    <a:pt x="2989" y="9454"/>
                    <a:pt x="2739" y="9383"/>
                  </a:cubicBezTo>
                  <a:cubicBezTo>
                    <a:pt x="2537" y="9323"/>
                    <a:pt x="2418" y="9133"/>
                    <a:pt x="2477" y="8931"/>
                  </a:cubicBezTo>
                  <a:cubicBezTo>
                    <a:pt x="2561" y="8681"/>
                    <a:pt x="2465" y="8395"/>
                    <a:pt x="2263" y="8240"/>
                  </a:cubicBezTo>
                  <a:cubicBezTo>
                    <a:pt x="2108" y="8121"/>
                    <a:pt x="2084" y="7883"/>
                    <a:pt x="2203" y="7728"/>
                  </a:cubicBezTo>
                  <a:cubicBezTo>
                    <a:pt x="2358" y="7526"/>
                    <a:pt x="2394" y="7228"/>
                    <a:pt x="2275" y="6990"/>
                  </a:cubicBezTo>
                  <a:cubicBezTo>
                    <a:pt x="2180" y="6811"/>
                    <a:pt x="2263" y="6585"/>
                    <a:pt x="2442" y="6490"/>
                  </a:cubicBezTo>
                  <a:cubicBezTo>
                    <a:pt x="2680" y="6371"/>
                    <a:pt x="2823" y="6121"/>
                    <a:pt x="2811" y="5859"/>
                  </a:cubicBezTo>
                  <a:cubicBezTo>
                    <a:pt x="2799" y="5656"/>
                    <a:pt x="2953" y="5478"/>
                    <a:pt x="3156" y="5466"/>
                  </a:cubicBezTo>
                  <a:cubicBezTo>
                    <a:pt x="3358" y="5454"/>
                    <a:pt x="3549" y="5347"/>
                    <a:pt x="3668" y="5180"/>
                  </a:cubicBezTo>
                  <a:lnTo>
                    <a:pt x="3668" y="5168"/>
                  </a:lnTo>
                  <a:cubicBezTo>
                    <a:pt x="3704" y="5121"/>
                    <a:pt x="3727" y="5085"/>
                    <a:pt x="3751" y="5037"/>
                  </a:cubicBezTo>
                  <a:cubicBezTo>
                    <a:pt x="3807" y="4897"/>
                    <a:pt x="3945" y="4801"/>
                    <a:pt x="4087" y="4801"/>
                  </a:cubicBezTo>
                  <a:cubicBezTo>
                    <a:pt x="4126" y="4801"/>
                    <a:pt x="4165" y="4808"/>
                    <a:pt x="4204" y="4823"/>
                  </a:cubicBezTo>
                  <a:cubicBezTo>
                    <a:pt x="4287" y="4853"/>
                    <a:pt x="4372" y="4868"/>
                    <a:pt x="4456" y="4868"/>
                  </a:cubicBezTo>
                  <a:cubicBezTo>
                    <a:pt x="4633" y="4868"/>
                    <a:pt x="4804" y="4802"/>
                    <a:pt x="4942" y="4680"/>
                  </a:cubicBezTo>
                  <a:cubicBezTo>
                    <a:pt x="5007" y="4615"/>
                    <a:pt x="5100" y="4582"/>
                    <a:pt x="5192" y="4582"/>
                  </a:cubicBezTo>
                  <a:close/>
                  <a:moveTo>
                    <a:pt x="286" y="1"/>
                  </a:moveTo>
                  <a:cubicBezTo>
                    <a:pt x="179" y="1"/>
                    <a:pt x="84" y="60"/>
                    <a:pt x="48" y="156"/>
                  </a:cubicBezTo>
                  <a:cubicBezTo>
                    <a:pt x="1" y="239"/>
                    <a:pt x="1" y="346"/>
                    <a:pt x="60" y="441"/>
                  </a:cubicBezTo>
                  <a:lnTo>
                    <a:pt x="3358" y="5049"/>
                  </a:lnTo>
                  <a:cubicBezTo>
                    <a:pt x="3299" y="5097"/>
                    <a:pt x="3227" y="5121"/>
                    <a:pt x="3156" y="5121"/>
                  </a:cubicBezTo>
                  <a:cubicBezTo>
                    <a:pt x="2787" y="5144"/>
                    <a:pt x="2489" y="5466"/>
                    <a:pt x="2513" y="5835"/>
                  </a:cubicBezTo>
                  <a:cubicBezTo>
                    <a:pt x="2513" y="5990"/>
                    <a:pt x="2442" y="6121"/>
                    <a:pt x="2322" y="6180"/>
                  </a:cubicBezTo>
                  <a:cubicBezTo>
                    <a:pt x="1989" y="6359"/>
                    <a:pt x="1858" y="6764"/>
                    <a:pt x="2025" y="7109"/>
                  </a:cubicBezTo>
                  <a:cubicBezTo>
                    <a:pt x="2084" y="7240"/>
                    <a:pt x="2072" y="7383"/>
                    <a:pt x="1977" y="7490"/>
                  </a:cubicBezTo>
                  <a:cubicBezTo>
                    <a:pt x="1739" y="7788"/>
                    <a:pt x="1787" y="8216"/>
                    <a:pt x="2084" y="8454"/>
                  </a:cubicBezTo>
                  <a:cubicBezTo>
                    <a:pt x="2180" y="8550"/>
                    <a:pt x="2239" y="8692"/>
                    <a:pt x="2203" y="8835"/>
                  </a:cubicBezTo>
                  <a:cubicBezTo>
                    <a:pt x="2108" y="9193"/>
                    <a:pt x="2322" y="9574"/>
                    <a:pt x="2680" y="9669"/>
                  </a:cubicBezTo>
                  <a:cubicBezTo>
                    <a:pt x="2811" y="9704"/>
                    <a:pt x="2918" y="9812"/>
                    <a:pt x="2942" y="9966"/>
                  </a:cubicBezTo>
                  <a:cubicBezTo>
                    <a:pt x="2995" y="10299"/>
                    <a:pt x="3290" y="10535"/>
                    <a:pt x="3609" y="10535"/>
                  </a:cubicBezTo>
                  <a:cubicBezTo>
                    <a:pt x="3645" y="10535"/>
                    <a:pt x="3680" y="10532"/>
                    <a:pt x="3715" y="10526"/>
                  </a:cubicBezTo>
                  <a:cubicBezTo>
                    <a:pt x="3726" y="10525"/>
                    <a:pt x="3738" y="10525"/>
                    <a:pt x="3749" y="10525"/>
                  </a:cubicBezTo>
                  <a:cubicBezTo>
                    <a:pt x="3872" y="10525"/>
                    <a:pt x="4007" y="10584"/>
                    <a:pt x="4073" y="10693"/>
                  </a:cubicBezTo>
                  <a:cubicBezTo>
                    <a:pt x="4208" y="10889"/>
                    <a:pt x="4425" y="10999"/>
                    <a:pt x="4645" y="10999"/>
                  </a:cubicBezTo>
                  <a:cubicBezTo>
                    <a:pt x="4772" y="10999"/>
                    <a:pt x="4900" y="10962"/>
                    <a:pt x="5013" y="10883"/>
                  </a:cubicBezTo>
                  <a:cubicBezTo>
                    <a:pt x="5073" y="10847"/>
                    <a:pt x="5141" y="10830"/>
                    <a:pt x="5208" y="10830"/>
                  </a:cubicBezTo>
                  <a:cubicBezTo>
                    <a:pt x="5275" y="10830"/>
                    <a:pt x="5341" y="10847"/>
                    <a:pt x="5394" y="10883"/>
                  </a:cubicBezTo>
                  <a:cubicBezTo>
                    <a:pt x="5513" y="10955"/>
                    <a:pt x="5632" y="10990"/>
                    <a:pt x="5775" y="10990"/>
                  </a:cubicBezTo>
                  <a:cubicBezTo>
                    <a:pt x="5990" y="10990"/>
                    <a:pt x="6216" y="10883"/>
                    <a:pt x="6347" y="10681"/>
                  </a:cubicBezTo>
                  <a:cubicBezTo>
                    <a:pt x="6423" y="10572"/>
                    <a:pt x="6549" y="10513"/>
                    <a:pt x="6671" y="10513"/>
                  </a:cubicBezTo>
                  <a:cubicBezTo>
                    <a:pt x="6682" y="10513"/>
                    <a:pt x="6693" y="10513"/>
                    <a:pt x="6704" y="10514"/>
                  </a:cubicBezTo>
                  <a:cubicBezTo>
                    <a:pt x="6742" y="10520"/>
                    <a:pt x="6779" y="10523"/>
                    <a:pt x="6816" y="10523"/>
                  </a:cubicBezTo>
                  <a:cubicBezTo>
                    <a:pt x="7150" y="10523"/>
                    <a:pt x="7435" y="10286"/>
                    <a:pt x="7478" y="9943"/>
                  </a:cubicBezTo>
                  <a:cubicBezTo>
                    <a:pt x="7514" y="9812"/>
                    <a:pt x="7597" y="9693"/>
                    <a:pt x="7752" y="9645"/>
                  </a:cubicBezTo>
                  <a:cubicBezTo>
                    <a:pt x="8109" y="9550"/>
                    <a:pt x="8335" y="9169"/>
                    <a:pt x="8228" y="8812"/>
                  </a:cubicBezTo>
                  <a:cubicBezTo>
                    <a:pt x="8192" y="8681"/>
                    <a:pt x="8240" y="8538"/>
                    <a:pt x="8347" y="8442"/>
                  </a:cubicBezTo>
                  <a:cubicBezTo>
                    <a:pt x="8645" y="8204"/>
                    <a:pt x="8692" y="7776"/>
                    <a:pt x="8454" y="7478"/>
                  </a:cubicBezTo>
                  <a:cubicBezTo>
                    <a:pt x="8359" y="7371"/>
                    <a:pt x="8347" y="7204"/>
                    <a:pt x="8407" y="7085"/>
                  </a:cubicBezTo>
                  <a:cubicBezTo>
                    <a:pt x="8573" y="6764"/>
                    <a:pt x="8430" y="6347"/>
                    <a:pt x="8109" y="6168"/>
                  </a:cubicBezTo>
                  <a:cubicBezTo>
                    <a:pt x="7990" y="6109"/>
                    <a:pt x="7895" y="5978"/>
                    <a:pt x="7918" y="5823"/>
                  </a:cubicBezTo>
                  <a:cubicBezTo>
                    <a:pt x="7930" y="5454"/>
                    <a:pt x="7645" y="5121"/>
                    <a:pt x="7275" y="5109"/>
                  </a:cubicBezTo>
                  <a:cubicBezTo>
                    <a:pt x="7204" y="5109"/>
                    <a:pt x="7121" y="5085"/>
                    <a:pt x="7061" y="5037"/>
                  </a:cubicBezTo>
                  <a:lnTo>
                    <a:pt x="10371" y="418"/>
                  </a:lnTo>
                  <a:cubicBezTo>
                    <a:pt x="10431" y="358"/>
                    <a:pt x="10443" y="263"/>
                    <a:pt x="10407" y="156"/>
                  </a:cubicBezTo>
                  <a:cubicBezTo>
                    <a:pt x="10359" y="60"/>
                    <a:pt x="10264" y="1"/>
                    <a:pt x="10169" y="1"/>
                  </a:cubicBezTo>
                  <a:lnTo>
                    <a:pt x="7383" y="1"/>
                  </a:lnTo>
                  <a:cubicBezTo>
                    <a:pt x="7287" y="1"/>
                    <a:pt x="7216" y="49"/>
                    <a:pt x="7156" y="120"/>
                  </a:cubicBezTo>
                  <a:lnTo>
                    <a:pt x="5228" y="2835"/>
                  </a:lnTo>
                  <a:lnTo>
                    <a:pt x="3287" y="120"/>
                  </a:lnTo>
                  <a:cubicBezTo>
                    <a:pt x="3239" y="49"/>
                    <a:pt x="3156" y="1"/>
                    <a:pt x="3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352;p47">
              <a:extLst>
                <a:ext uri="{FF2B5EF4-FFF2-40B4-BE49-F238E27FC236}">
                  <a16:creationId xmlns:a16="http://schemas.microsoft.com/office/drawing/2014/main" id="{806516FF-8F49-4072-8582-DD4FE76CFAF4}"/>
                </a:ext>
              </a:extLst>
            </p:cNvPr>
            <p:cNvSpPr/>
            <p:nvPr/>
          </p:nvSpPr>
          <p:spPr>
            <a:xfrm>
              <a:off x="955059" y="2135755"/>
              <a:ext cx="164134" cy="75877"/>
            </a:xfrm>
            <a:custGeom>
              <a:avLst/>
              <a:gdLst/>
              <a:ahLst/>
              <a:cxnLst/>
              <a:rect l="l" t="t" r="r" b="b"/>
              <a:pathLst>
                <a:path w="5157" h="2384" extrusionOk="0">
                  <a:moveTo>
                    <a:pt x="2573" y="0"/>
                  </a:moveTo>
                  <a:cubicBezTo>
                    <a:pt x="1954" y="0"/>
                    <a:pt x="1346" y="215"/>
                    <a:pt x="882" y="631"/>
                  </a:cubicBezTo>
                  <a:cubicBezTo>
                    <a:pt x="418" y="1036"/>
                    <a:pt x="108" y="1608"/>
                    <a:pt x="13" y="2203"/>
                  </a:cubicBezTo>
                  <a:cubicBezTo>
                    <a:pt x="1" y="2286"/>
                    <a:pt x="60" y="2358"/>
                    <a:pt x="156" y="2382"/>
                  </a:cubicBezTo>
                  <a:lnTo>
                    <a:pt x="180" y="2382"/>
                  </a:lnTo>
                  <a:cubicBezTo>
                    <a:pt x="251" y="2382"/>
                    <a:pt x="334" y="2322"/>
                    <a:pt x="346" y="2239"/>
                  </a:cubicBezTo>
                  <a:cubicBezTo>
                    <a:pt x="418" y="1703"/>
                    <a:pt x="703" y="1215"/>
                    <a:pt x="1108" y="870"/>
                  </a:cubicBezTo>
                  <a:cubicBezTo>
                    <a:pt x="1525" y="512"/>
                    <a:pt x="2037" y="322"/>
                    <a:pt x="2596" y="322"/>
                  </a:cubicBezTo>
                  <a:cubicBezTo>
                    <a:pt x="3144" y="322"/>
                    <a:pt x="3668" y="512"/>
                    <a:pt x="4085" y="870"/>
                  </a:cubicBezTo>
                  <a:cubicBezTo>
                    <a:pt x="4478" y="1227"/>
                    <a:pt x="4763" y="1727"/>
                    <a:pt x="4835" y="2239"/>
                  </a:cubicBezTo>
                  <a:cubicBezTo>
                    <a:pt x="4857" y="2326"/>
                    <a:pt x="4918" y="2383"/>
                    <a:pt x="4992" y="2383"/>
                  </a:cubicBezTo>
                  <a:cubicBezTo>
                    <a:pt x="4999" y="2383"/>
                    <a:pt x="5006" y="2383"/>
                    <a:pt x="5013" y="2382"/>
                  </a:cubicBezTo>
                  <a:cubicBezTo>
                    <a:pt x="5085" y="2382"/>
                    <a:pt x="5156" y="2286"/>
                    <a:pt x="5144" y="2203"/>
                  </a:cubicBezTo>
                  <a:cubicBezTo>
                    <a:pt x="5049" y="1584"/>
                    <a:pt x="4740" y="1036"/>
                    <a:pt x="4275" y="631"/>
                  </a:cubicBezTo>
                  <a:cubicBezTo>
                    <a:pt x="3799" y="238"/>
                    <a:pt x="3204" y="0"/>
                    <a:pt x="25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353;p47">
              <a:extLst>
                <a:ext uri="{FF2B5EF4-FFF2-40B4-BE49-F238E27FC236}">
                  <a16:creationId xmlns:a16="http://schemas.microsoft.com/office/drawing/2014/main" id="{72F1BF74-4B05-4B52-B062-D42D9BDAAA74}"/>
                </a:ext>
              </a:extLst>
            </p:cNvPr>
            <p:cNvSpPr/>
            <p:nvPr/>
          </p:nvSpPr>
          <p:spPr>
            <a:xfrm>
              <a:off x="955059" y="2224999"/>
              <a:ext cx="164134" cy="75240"/>
            </a:xfrm>
            <a:custGeom>
              <a:avLst/>
              <a:gdLst/>
              <a:ahLst/>
              <a:cxnLst/>
              <a:rect l="l" t="t" r="r" b="b"/>
              <a:pathLst>
                <a:path w="5157" h="2364" extrusionOk="0">
                  <a:moveTo>
                    <a:pt x="193" y="1"/>
                  </a:moveTo>
                  <a:cubicBezTo>
                    <a:pt x="181" y="1"/>
                    <a:pt x="168" y="3"/>
                    <a:pt x="156" y="6"/>
                  </a:cubicBezTo>
                  <a:cubicBezTo>
                    <a:pt x="60" y="18"/>
                    <a:pt x="1" y="90"/>
                    <a:pt x="25" y="185"/>
                  </a:cubicBezTo>
                  <a:cubicBezTo>
                    <a:pt x="108" y="792"/>
                    <a:pt x="418" y="1340"/>
                    <a:pt x="882" y="1745"/>
                  </a:cubicBezTo>
                  <a:cubicBezTo>
                    <a:pt x="1358" y="2149"/>
                    <a:pt x="1954" y="2364"/>
                    <a:pt x="2585" y="2364"/>
                  </a:cubicBezTo>
                  <a:cubicBezTo>
                    <a:pt x="3204" y="2364"/>
                    <a:pt x="3811" y="2149"/>
                    <a:pt x="4275" y="1733"/>
                  </a:cubicBezTo>
                  <a:cubicBezTo>
                    <a:pt x="4740" y="1328"/>
                    <a:pt x="5049" y="756"/>
                    <a:pt x="5144" y="161"/>
                  </a:cubicBezTo>
                  <a:cubicBezTo>
                    <a:pt x="5156" y="90"/>
                    <a:pt x="5085" y="18"/>
                    <a:pt x="5002" y="6"/>
                  </a:cubicBezTo>
                  <a:cubicBezTo>
                    <a:pt x="4990" y="3"/>
                    <a:pt x="4980" y="2"/>
                    <a:pt x="4969" y="2"/>
                  </a:cubicBezTo>
                  <a:cubicBezTo>
                    <a:pt x="4900" y="2"/>
                    <a:pt x="4844" y="65"/>
                    <a:pt x="4823" y="137"/>
                  </a:cubicBezTo>
                  <a:cubicBezTo>
                    <a:pt x="4752" y="673"/>
                    <a:pt x="4466" y="1161"/>
                    <a:pt x="4073" y="1506"/>
                  </a:cubicBezTo>
                  <a:cubicBezTo>
                    <a:pt x="3656" y="1864"/>
                    <a:pt x="3132" y="2054"/>
                    <a:pt x="2585" y="2054"/>
                  </a:cubicBezTo>
                  <a:cubicBezTo>
                    <a:pt x="2025" y="2054"/>
                    <a:pt x="1513" y="1864"/>
                    <a:pt x="1096" y="1506"/>
                  </a:cubicBezTo>
                  <a:cubicBezTo>
                    <a:pt x="691" y="1149"/>
                    <a:pt x="406" y="673"/>
                    <a:pt x="334" y="137"/>
                  </a:cubicBezTo>
                  <a:cubicBezTo>
                    <a:pt x="324" y="56"/>
                    <a:pt x="262" y="1"/>
                    <a:pt x="1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354;p47">
              <a:extLst>
                <a:ext uri="{FF2B5EF4-FFF2-40B4-BE49-F238E27FC236}">
                  <a16:creationId xmlns:a16="http://schemas.microsoft.com/office/drawing/2014/main" id="{39E12091-A04E-4A50-9026-1ED22017C256}"/>
                </a:ext>
              </a:extLst>
            </p:cNvPr>
            <p:cNvSpPr/>
            <p:nvPr/>
          </p:nvSpPr>
          <p:spPr>
            <a:xfrm>
              <a:off x="1021387" y="2183496"/>
              <a:ext cx="18969" cy="69766"/>
            </a:xfrm>
            <a:custGeom>
              <a:avLst/>
              <a:gdLst/>
              <a:ahLst/>
              <a:cxnLst/>
              <a:rect l="l" t="t" r="r" b="b"/>
              <a:pathLst>
                <a:path w="596" h="2192" extrusionOk="0">
                  <a:moveTo>
                    <a:pt x="453" y="1"/>
                  </a:moveTo>
                  <a:cubicBezTo>
                    <a:pt x="417" y="1"/>
                    <a:pt x="393" y="12"/>
                    <a:pt x="382" y="24"/>
                  </a:cubicBezTo>
                  <a:lnTo>
                    <a:pt x="60" y="322"/>
                  </a:lnTo>
                  <a:cubicBezTo>
                    <a:pt x="24" y="358"/>
                    <a:pt x="1" y="405"/>
                    <a:pt x="1" y="441"/>
                  </a:cubicBezTo>
                  <a:cubicBezTo>
                    <a:pt x="1" y="501"/>
                    <a:pt x="48" y="584"/>
                    <a:pt x="108" y="584"/>
                  </a:cubicBezTo>
                  <a:cubicBezTo>
                    <a:pt x="120" y="584"/>
                    <a:pt x="155" y="560"/>
                    <a:pt x="167" y="548"/>
                  </a:cubicBezTo>
                  <a:lnTo>
                    <a:pt x="274" y="417"/>
                  </a:lnTo>
                  <a:lnTo>
                    <a:pt x="274" y="2084"/>
                  </a:lnTo>
                  <a:cubicBezTo>
                    <a:pt x="274" y="2156"/>
                    <a:pt x="346" y="2191"/>
                    <a:pt x="429" y="2191"/>
                  </a:cubicBezTo>
                  <a:cubicBezTo>
                    <a:pt x="512" y="2191"/>
                    <a:pt x="596" y="2156"/>
                    <a:pt x="596" y="2084"/>
                  </a:cubicBezTo>
                  <a:lnTo>
                    <a:pt x="596" y="108"/>
                  </a:lnTo>
                  <a:cubicBezTo>
                    <a:pt x="596" y="48"/>
                    <a:pt x="524" y="1"/>
                    <a:pt x="4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7" name="Google Shape;329;p46">
            <a:extLst>
              <a:ext uri="{FF2B5EF4-FFF2-40B4-BE49-F238E27FC236}">
                <a16:creationId xmlns:a16="http://schemas.microsoft.com/office/drawing/2014/main" id="{6F8CFCFE-2944-487F-A761-849D012147BD}"/>
              </a:ext>
            </a:extLst>
          </p:cNvPr>
          <p:cNvSpPr txBox="1">
            <a:spLocks/>
          </p:cNvSpPr>
          <p:nvPr/>
        </p:nvSpPr>
        <p:spPr>
          <a:xfrm>
            <a:off x="5148183" y="2628323"/>
            <a:ext cx="2134200" cy="308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Prata"/>
              <a:buNone/>
              <a:defRPr sz="1800" b="0" i="0" u="none" strike="noStrike" cap="none">
                <a:solidFill>
                  <a:schemeClr val="dk1"/>
                </a:solidFill>
                <a:latin typeface="Prata"/>
                <a:ea typeface="Prata"/>
                <a:cs typeface="Prata"/>
                <a:sym typeface="Prata"/>
              </a:defRPr>
            </a:lvl1pPr>
            <a:lvl2pPr marR="0" lvl="1" algn="ctr" rtl="0">
              <a:lnSpc>
                <a:spcPct val="100000"/>
              </a:lnSpc>
              <a:spcBef>
                <a:spcPts val="0"/>
              </a:spcBef>
              <a:spcAft>
                <a:spcPts val="0"/>
              </a:spcAft>
              <a:buClr>
                <a:schemeClr val="dk1"/>
              </a:buClr>
              <a:buSzPts val="1800"/>
              <a:buFont typeface="Prata"/>
              <a:buNone/>
              <a:defRPr sz="1800" b="0" i="0" u="none" strike="noStrike" cap="none">
                <a:solidFill>
                  <a:schemeClr val="dk1"/>
                </a:solidFill>
                <a:latin typeface="Prata"/>
                <a:ea typeface="Prata"/>
                <a:cs typeface="Prata"/>
                <a:sym typeface="Prata"/>
              </a:defRPr>
            </a:lvl2pPr>
            <a:lvl3pPr marR="0" lvl="2" algn="ctr" rtl="0">
              <a:lnSpc>
                <a:spcPct val="100000"/>
              </a:lnSpc>
              <a:spcBef>
                <a:spcPts val="0"/>
              </a:spcBef>
              <a:spcAft>
                <a:spcPts val="0"/>
              </a:spcAft>
              <a:buClr>
                <a:schemeClr val="dk1"/>
              </a:buClr>
              <a:buSzPts val="1800"/>
              <a:buFont typeface="Prata"/>
              <a:buNone/>
              <a:defRPr sz="1800" b="0" i="0" u="none" strike="noStrike" cap="none">
                <a:solidFill>
                  <a:schemeClr val="dk1"/>
                </a:solidFill>
                <a:latin typeface="Prata"/>
                <a:ea typeface="Prata"/>
                <a:cs typeface="Prata"/>
                <a:sym typeface="Prata"/>
              </a:defRPr>
            </a:lvl3pPr>
            <a:lvl4pPr marR="0" lvl="3" algn="ctr" rtl="0">
              <a:lnSpc>
                <a:spcPct val="100000"/>
              </a:lnSpc>
              <a:spcBef>
                <a:spcPts val="0"/>
              </a:spcBef>
              <a:spcAft>
                <a:spcPts val="0"/>
              </a:spcAft>
              <a:buClr>
                <a:schemeClr val="dk1"/>
              </a:buClr>
              <a:buSzPts val="1800"/>
              <a:buFont typeface="Prata"/>
              <a:buNone/>
              <a:defRPr sz="1800" b="0" i="0" u="none" strike="noStrike" cap="none">
                <a:solidFill>
                  <a:schemeClr val="dk1"/>
                </a:solidFill>
                <a:latin typeface="Prata"/>
                <a:ea typeface="Prata"/>
                <a:cs typeface="Prata"/>
                <a:sym typeface="Prata"/>
              </a:defRPr>
            </a:lvl4pPr>
            <a:lvl5pPr marR="0" lvl="4" algn="ctr" rtl="0">
              <a:lnSpc>
                <a:spcPct val="100000"/>
              </a:lnSpc>
              <a:spcBef>
                <a:spcPts val="0"/>
              </a:spcBef>
              <a:spcAft>
                <a:spcPts val="0"/>
              </a:spcAft>
              <a:buClr>
                <a:schemeClr val="dk1"/>
              </a:buClr>
              <a:buSzPts val="1800"/>
              <a:buFont typeface="Prata"/>
              <a:buNone/>
              <a:defRPr sz="1800" b="0" i="0" u="none" strike="noStrike" cap="none">
                <a:solidFill>
                  <a:schemeClr val="dk1"/>
                </a:solidFill>
                <a:latin typeface="Prata"/>
                <a:ea typeface="Prata"/>
                <a:cs typeface="Prata"/>
                <a:sym typeface="Prata"/>
              </a:defRPr>
            </a:lvl5pPr>
            <a:lvl6pPr marR="0" lvl="5" algn="ctr" rtl="0">
              <a:lnSpc>
                <a:spcPct val="100000"/>
              </a:lnSpc>
              <a:spcBef>
                <a:spcPts val="0"/>
              </a:spcBef>
              <a:spcAft>
                <a:spcPts val="0"/>
              </a:spcAft>
              <a:buClr>
                <a:schemeClr val="dk1"/>
              </a:buClr>
              <a:buSzPts val="1800"/>
              <a:buFont typeface="Prata"/>
              <a:buNone/>
              <a:defRPr sz="1800" b="0" i="0" u="none" strike="noStrike" cap="none">
                <a:solidFill>
                  <a:schemeClr val="dk1"/>
                </a:solidFill>
                <a:latin typeface="Prata"/>
                <a:ea typeface="Prata"/>
                <a:cs typeface="Prata"/>
                <a:sym typeface="Prata"/>
              </a:defRPr>
            </a:lvl6pPr>
            <a:lvl7pPr marR="0" lvl="6" algn="ctr" rtl="0">
              <a:lnSpc>
                <a:spcPct val="100000"/>
              </a:lnSpc>
              <a:spcBef>
                <a:spcPts val="0"/>
              </a:spcBef>
              <a:spcAft>
                <a:spcPts val="0"/>
              </a:spcAft>
              <a:buClr>
                <a:schemeClr val="dk1"/>
              </a:buClr>
              <a:buSzPts val="1800"/>
              <a:buFont typeface="Prata"/>
              <a:buNone/>
              <a:defRPr sz="1800" b="0" i="0" u="none" strike="noStrike" cap="none">
                <a:solidFill>
                  <a:schemeClr val="dk1"/>
                </a:solidFill>
                <a:latin typeface="Prata"/>
                <a:ea typeface="Prata"/>
                <a:cs typeface="Prata"/>
                <a:sym typeface="Prata"/>
              </a:defRPr>
            </a:lvl7pPr>
            <a:lvl8pPr marR="0" lvl="7" algn="ctr" rtl="0">
              <a:lnSpc>
                <a:spcPct val="100000"/>
              </a:lnSpc>
              <a:spcBef>
                <a:spcPts val="0"/>
              </a:spcBef>
              <a:spcAft>
                <a:spcPts val="0"/>
              </a:spcAft>
              <a:buClr>
                <a:schemeClr val="dk1"/>
              </a:buClr>
              <a:buSzPts val="1800"/>
              <a:buFont typeface="Prata"/>
              <a:buNone/>
              <a:defRPr sz="1800" b="0" i="0" u="none" strike="noStrike" cap="none">
                <a:solidFill>
                  <a:schemeClr val="dk1"/>
                </a:solidFill>
                <a:latin typeface="Prata"/>
                <a:ea typeface="Prata"/>
                <a:cs typeface="Prata"/>
                <a:sym typeface="Prata"/>
              </a:defRPr>
            </a:lvl8pPr>
            <a:lvl9pPr marR="0" lvl="8" algn="ctr" rtl="0">
              <a:lnSpc>
                <a:spcPct val="100000"/>
              </a:lnSpc>
              <a:spcBef>
                <a:spcPts val="0"/>
              </a:spcBef>
              <a:spcAft>
                <a:spcPts val="0"/>
              </a:spcAft>
              <a:buClr>
                <a:schemeClr val="dk1"/>
              </a:buClr>
              <a:buSzPts val="1800"/>
              <a:buFont typeface="Prata"/>
              <a:buNone/>
              <a:defRPr sz="1800" b="0" i="0" u="none" strike="noStrike" cap="none">
                <a:solidFill>
                  <a:schemeClr val="dk1"/>
                </a:solidFill>
                <a:latin typeface="Prata"/>
                <a:ea typeface="Prata"/>
                <a:cs typeface="Prata"/>
                <a:sym typeface="Prata"/>
              </a:defRPr>
            </a:lvl9pPr>
          </a:lstStyle>
          <a:p>
            <a:r>
              <a:rPr lang="en-US" dirty="0"/>
              <a:t>Capsule Wardrobe </a:t>
            </a:r>
          </a:p>
        </p:txBody>
      </p:sp>
      <p:sp>
        <p:nvSpPr>
          <p:cNvPr id="28" name="Google Shape;330;p46">
            <a:extLst>
              <a:ext uri="{FF2B5EF4-FFF2-40B4-BE49-F238E27FC236}">
                <a16:creationId xmlns:a16="http://schemas.microsoft.com/office/drawing/2014/main" id="{25A8DA1E-854D-498B-BCF5-B41FE68AEF9A}"/>
              </a:ext>
            </a:extLst>
          </p:cNvPr>
          <p:cNvSpPr txBox="1">
            <a:spLocks/>
          </p:cNvSpPr>
          <p:nvPr/>
        </p:nvSpPr>
        <p:spPr>
          <a:xfrm>
            <a:off x="4839964" y="2937023"/>
            <a:ext cx="2743200" cy="99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pPr marL="0" indent="0"/>
            <a:r>
              <a:rPr lang="en-US" dirty="0"/>
              <a:t>Capsule wardrobes let your personal style shine through your clothing by avoiding passing trends. </a:t>
            </a:r>
          </a:p>
        </p:txBody>
      </p:sp>
      <p:grpSp>
        <p:nvGrpSpPr>
          <p:cNvPr id="29" name="Google Shape;350;p47">
            <a:extLst>
              <a:ext uri="{FF2B5EF4-FFF2-40B4-BE49-F238E27FC236}">
                <a16:creationId xmlns:a16="http://schemas.microsoft.com/office/drawing/2014/main" id="{1F9B4705-7F20-4762-9A3F-33E116DE405B}"/>
              </a:ext>
            </a:extLst>
          </p:cNvPr>
          <p:cNvGrpSpPr/>
          <p:nvPr/>
        </p:nvGrpSpPr>
        <p:grpSpPr>
          <a:xfrm>
            <a:off x="5973750" y="2023608"/>
            <a:ext cx="475628" cy="500986"/>
            <a:chOff x="870939" y="1975821"/>
            <a:chExt cx="332375" cy="350071"/>
          </a:xfrm>
        </p:grpSpPr>
        <p:sp>
          <p:nvSpPr>
            <p:cNvPr id="30" name="Google Shape;351;p47">
              <a:extLst>
                <a:ext uri="{FF2B5EF4-FFF2-40B4-BE49-F238E27FC236}">
                  <a16:creationId xmlns:a16="http://schemas.microsoft.com/office/drawing/2014/main" id="{69C00052-5741-4A40-A575-23F330A78A8D}"/>
                </a:ext>
              </a:extLst>
            </p:cNvPr>
            <p:cNvSpPr/>
            <p:nvPr/>
          </p:nvSpPr>
          <p:spPr>
            <a:xfrm>
              <a:off x="870939" y="1975821"/>
              <a:ext cx="332375" cy="350071"/>
            </a:xfrm>
            <a:custGeom>
              <a:avLst/>
              <a:gdLst/>
              <a:ahLst/>
              <a:cxnLst/>
              <a:rect l="l" t="t" r="r" b="b"/>
              <a:pathLst>
                <a:path w="10443" h="10999" extrusionOk="0">
                  <a:moveTo>
                    <a:pt x="8049" y="334"/>
                  </a:moveTo>
                  <a:lnTo>
                    <a:pt x="5728" y="3573"/>
                  </a:lnTo>
                  <a:lnTo>
                    <a:pt x="5406" y="3120"/>
                  </a:lnTo>
                  <a:lnTo>
                    <a:pt x="7395" y="334"/>
                  </a:lnTo>
                  <a:close/>
                  <a:moveTo>
                    <a:pt x="9109" y="334"/>
                  </a:moveTo>
                  <a:lnTo>
                    <a:pt x="6263" y="4311"/>
                  </a:lnTo>
                  <a:lnTo>
                    <a:pt x="5942" y="3847"/>
                  </a:lnTo>
                  <a:lnTo>
                    <a:pt x="8454" y="334"/>
                  </a:lnTo>
                  <a:close/>
                  <a:moveTo>
                    <a:pt x="3025" y="334"/>
                  </a:moveTo>
                  <a:lnTo>
                    <a:pt x="6025" y="4525"/>
                  </a:lnTo>
                  <a:cubicBezTo>
                    <a:pt x="5998" y="4533"/>
                    <a:pt x="5970" y="4537"/>
                    <a:pt x="5942" y="4537"/>
                  </a:cubicBezTo>
                  <a:cubicBezTo>
                    <a:pt x="5849" y="4537"/>
                    <a:pt x="5759" y="4494"/>
                    <a:pt x="5704" y="4430"/>
                  </a:cubicBezTo>
                  <a:cubicBezTo>
                    <a:pt x="5561" y="4287"/>
                    <a:pt x="5382" y="4228"/>
                    <a:pt x="5228" y="4228"/>
                  </a:cubicBezTo>
                  <a:lnTo>
                    <a:pt x="2430" y="334"/>
                  </a:lnTo>
                  <a:close/>
                  <a:moveTo>
                    <a:pt x="2025" y="334"/>
                  </a:moveTo>
                  <a:lnTo>
                    <a:pt x="4882" y="4323"/>
                  </a:lnTo>
                  <a:cubicBezTo>
                    <a:pt x="4823" y="4347"/>
                    <a:pt x="4775" y="4394"/>
                    <a:pt x="4728" y="4442"/>
                  </a:cubicBezTo>
                  <a:cubicBezTo>
                    <a:pt x="4667" y="4503"/>
                    <a:pt x="4569" y="4544"/>
                    <a:pt x="4474" y="4544"/>
                  </a:cubicBezTo>
                  <a:cubicBezTo>
                    <a:pt x="4438" y="4544"/>
                    <a:pt x="4403" y="4538"/>
                    <a:pt x="4370" y="4525"/>
                  </a:cubicBezTo>
                  <a:lnTo>
                    <a:pt x="1370" y="334"/>
                  </a:lnTo>
                  <a:close/>
                  <a:moveTo>
                    <a:pt x="965" y="334"/>
                  </a:moveTo>
                  <a:lnTo>
                    <a:pt x="3942" y="4490"/>
                  </a:lnTo>
                  <a:cubicBezTo>
                    <a:pt x="3775" y="4525"/>
                    <a:pt x="3632" y="4621"/>
                    <a:pt x="3525" y="4763"/>
                  </a:cubicBezTo>
                  <a:lnTo>
                    <a:pt x="358" y="334"/>
                  </a:lnTo>
                  <a:close/>
                  <a:moveTo>
                    <a:pt x="10062" y="334"/>
                  </a:moveTo>
                  <a:lnTo>
                    <a:pt x="6894" y="4763"/>
                  </a:lnTo>
                  <a:cubicBezTo>
                    <a:pt x="6799" y="4632"/>
                    <a:pt x="6668" y="4549"/>
                    <a:pt x="6513" y="4501"/>
                  </a:cubicBezTo>
                  <a:lnTo>
                    <a:pt x="9514" y="334"/>
                  </a:lnTo>
                  <a:close/>
                  <a:moveTo>
                    <a:pt x="5192" y="4582"/>
                  </a:moveTo>
                  <a:cubicBezTo>
                    <a:pt x="5284" y="4582"/>
                    <a:pt x="5376" y="4615"/>
                    <a:pt x="5442" y="4680"/>
                  </a:cubicBezTo>
                  <a:cubicBezTo>
                    <a:pt x="5577" y="4807"/>
                    <a:pt x="5744" y="4876"/>
                    <a:pt x="5917" y="4876"/>
                  </a:cubicBezTo>
                  <a:cubicBezTo>
                    <a:pt x="6004" y="4876"/>
                    <a:pt x="6093" y="4859"/>
                    <a:pt x="6180" y="4823"/>
                  </a:cubicBezTo>
                  <a:cubicBezTo>
                    <a:pt x="6216" y="4808"/>
                    <a:pt x="6254" y="4801"/>
                    <a:pt x="6293" y="4801"/>
                  </a:cubicBezTo>
                  <a:cubicBezTo>
                    <a:pt x="6436" y="4801"/>
                    <a:pt x="6586" y="4897"/>
                    <a:pt x="6633" y="5037"/>
                  </a:cubicBezTo>
                  <a:cubicBezTo>
                    <a:pt x="6633" y="5049"/>
                    <a:pt x="6644" y="5061"/>
                    <a:pt x="6644" y="5061"/>
                  </a:cubicBezTo>
                  <a:cubicBezTo>
                    <a:pt x="6728" y="5263"/>
                    <a:pt x="6859" y="5335"/>
                    <a:pt x="6859" y="5335"/>
                  </a:cubicBezTo>
                  <a:cubicBezTo>
                    <a:pt x="6990" y="5406"/>
                    <a:pt x="7133" y="5454"/>
                    <a:pt x="7264" y="5466"/>
                  </a:cubicBezTo>
                  <a:cubicBezTo>
                    <a:pt x="7454" y="5478"/>
                    <a:pt x="7621" y="5644"/>
                    <a:pt x="7609" y="5859"/>
                  </a:cubicBezTo>
                  <a:cubicBezTo>
                    <a:pt x="7585" y="6121"/>
                    <a:pt x="7740" y="6371"/>
                    <a:pt x="7978" y="6490"/>
                  </a:cubicBezTo>
                  <a:cubicBezTo>
                    <a:pt x="8157" y="6585"/>
                    <a:pt x="8228" y="6811"/>
                    <a:pt x="8145" y="6990"/>
                  </a:cubicBezTo>
                  <a:cubicBezTo>
                    <a:pt x="8026" y="7228"/>
                    <a:pt x="8049" y="7526"/>
                    <a:pt x="8216" y="7728"/>
                  </a:cubicBezTo>
                  <a:cubicBezTo>
                    <a:pt x="8335" y="7883"/>
                    <a:pt x="8323" y="8121"/>
                    <a:pt x="8157" y="8240"/>
                  </a:cubicBezTo>
                  <a:cubicBezTo>
                    <a:pt x="7942" y="8395"/>
                    <a:pt x="7859" y="8681"/>
                    <a:pt x="7930" y="8931"/>
                  </a:cubicBezTo>
                  <a:cubicBezTo>
                    <a:pt x="7978" y="9133"/>
                    <a:pt x="7871" y="9323"/>
                    <a:pt x="7680" y="9383"/>
                  </a:cubicBezTo>
                  <a:cubicBezTo>
                    <a:pt x="7430" y="9454"/>
                    <a:pt x="7228" y="9669"/>
                    <a:pt x="7192" y="9931"/>
                  </a:cubicBezTo>
                  <a:cubicBezTo>
                    <a:pt x="7160" y="10101"/>
                    <a:pt x="7004" y="10234"/>
                    <a:pt x="6835" y="10234"/>
                  </a:cubicBezTo>
                  <a:cubicBezTo>
                    <a:pt x="6815" y="10234"/>
                    <a:pt x="6795" y="10232"/>
                    <a:pt x="6775" y="10228"/>
                  </a:cubicBezTo>
                  <a:cubicBezTo>
                    <a:pt x="6735" y="10221"/>
                    <a:pt x="6695" y="10218"/>
                    <a:pt x="6656" y="10218"/>
                  </a:cubicBezTo>
                  <a:cubicBezTo>
                    <a:pt x="6427" y="10218"/>
                    <a:pt x="6217" y="10333"/>
                    <a:pt x="6085" y="10526"/>
                  </a:cubicBezTo>
                  <a:cubicBezTo>
                    <a:pt x="6016" y="10633"/>
                    <a:pt x="5904" y="10690"/>
                    <a:pt x="5786" y="10690"/>
                  </a:cubicBezTo>
                  <a:cubicBezTo>
                    <a:pt x="5718" y="10690"/>
                    <a:pt x="5649" y="10672"/>
                    <a:pt x="5585" y="10633"/>
                  </a:cubicBezTo>
                  <a:cubicBezTo>
                    <a:pt x="5454" y="10562"/>
                    <a:pt x="5347" y="10526"/>
                    <a:pt x="5204" y="10526"/>
                  </a:cubicBezTo>
                  <a:cubicBezTo>
                    <a:pt x="5073" y="10526"/>
                    <a:pt x="4954" y="10562"/>
                    <a:pt x="4835" y="10633"/>
                  </a:cubicBezTo>
                  <a:cubicBezTo>
                    <a:pt x="4774" y="10672"/>
                    <a:pt x="4708" y="10690"/>
                    <a:pt x="4642" y="10690"/>
                  </a:cubicBezTo>
                  <a:cubicBezTo>
                    <a:pt x="4524" y="10690"/>
                    <a:pt x="4406" y="10633"/>
                    <a:pt x="4323" y="10526"/>
                  </a:cubicBezTo>
                  <a:cubicBezTo>
                    <a:pt x="4201" y="10333"/>
                    <a:pt x="3983" y="10218"/>
                    <a:pt x="3760" y="10218"/>
                  </a:cubicBezTo>
                  <a:cubicBezTo>
                    <a:pt x="3721" y="10218"/>
                    <a:pt x="3682" y="10221"/>
                    <a:pt x="3644" y="10228"/>
                  </a:cubicBezTo>
                  <a:cubicBezTo>
                    <a:pt x="3624" y="10232"/>
                    <a:pt x="3604" y="10234"/>
                    <a:pt x="3585" y="10234"/>
                  </a:cubicBezTo>
                  <a:cubicBezTo>
                    <a:pt x="3416" y="10234"/>
                    <a:pt x="3259" y="10101"/>
                    <a:pt x="3227" y="9931"/>
                  </a:cubicBezTo>
                  <a:cubicBezTo>
                    <a:pt x="3180" y="9669"/>
                    <a:pt x="2989" y="9454"/>
                    <a:pt x="2739" y="9383"/>
                  </a:cubicBezTo>
                  <a:cubicBezTo>
                    <a:pt x="2537" y="9323"/>
                    <a:pt x="2418" y="9133"/>
                    <a:pt x="2477" y="8931"/>
                  </a:cubicBezTo>
                  <a:cubicBezTo>
                    <a:pt x="2561" y="8681"/>
                    <a:pt x="2465" y="8395"/>
                    <a:pt x="2263" y="8240"/>
                  </a:cubicBezTo>
                  <a:cubicBezTo>
                    <a:pt x="2108" y="8121"/>
                    <a:pt x="2084" y="7883"/>
                    <a:pt x="2203" y="7728"/>
                  </a:cubicBezTo>
                  <a:cubicBezTo>
                    <a:pt x="2358" y="7526"/>
                    <a:pt x="2394" y="7228"/>
                    <a:pt x="2275" y="6990"/>
                  </a:cubicBezTo>
                  <a:cubicBezTo>
                    <a:pt x="2180" y="6811"/>
                    <a:pt x="2263" y="6585"/>
                    <a:pt x="2442" y="6490"/>
                  </a:cubicBezTo>
                  <a:cubicBezTo>
                    <a:pt x="2680" y="6371"/>
                    <a:pt x="2823" y="6121"/>
                    <a:pt x="2811" y="5859"/>
                  </a:cubicBezTo>
                  <a:cubicBezTo>
                    <a:pt x="2799" y="5656"/>
                    <a:pt x="2953" y="5478"/>
                    <a:pt x="3156" y="5466"/>
                  </a:cubicBezTo>
                  <a:cubicBezTo>
                    <a:pt x="3358" y="5454"/>
                    <a:pt x="3549" y="5347"/>
                    <a:pt x="3668" y="5180"/>
                  </a:cubicBezTo>
                  <a:lnTo>
                    <a:pt x="3668" y="5168"/>
                  </a:lnTo>
                  <a:cubicBezTo>
                    <a:pt x="3704" y="5121"/>
                    <a:pt x="3727" y="5085"/>
                    <a:pt x="3751" y="5037"/>
                  </a:cubicBezTo>
                  <a:cubicBezTo>
                    <a:pt x="3807" y="4897"/>
                    <a:pt x="3945" y="4801"/>
                    <a:pt x="4087" y="4801"/>
                  </a:cubicBezTo>
                  <a:cubicBezTo>
                    <a:pt x="4126" y="4801"/>
                    <a:pt x="4165" y="4808"/>
                    <a:pt x="4204" y="4823"/>
                  </a:cubicBezTo>
                  <a:cubicBezTo>
                    <a:pt x="4287" y="4853"/>
                    <a:pt x="4372" y="4868"/>
                    <a:pt x="4456" y="4868"/>
                  </a:cubicBezTo>
                  <a:cubicBezTo>
                    <a:pt x="4633" y="4868"/>
                    <a:pt x="4804" y="4802"/>
                    <a:pt x="4942" y="4680"/>
                  </a:cubicBezTo>
                  <a:cubicBezTo>
                    <a:pt x="5007" y="4615"/>
                    <a:pt x="5100" y="4582"/>
                    <a:pt x="5192" y="4582"/>
                  </a:cubicBezTo>
                  <a:close/>
                  <a:moveTo>
                    <a:pt x="286" y="1"/>
                  </a:moveTo>
                  <a:cubicBezTo>
                    <a:pt x="179" y="1"/>
                    <a:pt x="84" y="60"/>
                    <a:pt x="48" y="156"/>
                  </a:cubicBezTo>
                  <a:cubicBezTo>
                    <a:pt x="1" y="239"/>
                    <a:pt x="1" y="346"/>
                    <a:pt x="60" y="441"/>
                  </a:cubicBezTo>
                  <a:lnTo>
                    <a:pt x="3358" y="5049"/>
                  </a:lnTo>
                  <a:cubicBezTo>
                    <a:pt x="3299" y="5097"/>
                    <a:pt x="3227" y="5121"/>
                    <a:pt x="3156" y="5121"/>
                  </a:cubicBezTo>
                  <a:cubicBezTo>
                    <a:pt x="2787" y="5144"/>
                    <a:pt x="2489" y="5466"/>
                    <a:pt x="2513" y="5835"/>
                  </a:cubicBezTo>
                  <a:cubicBezTo>
                    <a:pt x="2513" y="5990"/>
                    <a:pt x="2442" y="6121"/>
                    <a:pt x="2322" y="6180"/>
                  </a:cubicBezTo>
                  <a:cubicBezTo>
                    <a:pt x="1989" y="6359"/>
                    <a:pt x="1858" y="6764"/>
                    <a:pt x="2025" y="7109"/>
                  </a:cubicBezTo>
                  <a:cubicBezTo>
                    <a:pt x="2084" y="7240"/>
                    <a:pt x="2072" y="7383"/>
                    <a:pt x="1977" y="7490"/>
                  </a:cubicBezTo>
                  <a:cubicBezTo>
                    <a:pt x="1739" y="7788"/>
                    <a:pt x="1787" y="8216"/>
                    <a:pt x="2084" y="8454"/>
                  </a:cubicBezTo>
                  <a:cubicBezTo>
                    <a:pt x="2180" y="8550"/>
                    <a:pt x="2239" y="8692"/>
                    <a:pt x="2203" y="8835"/>
                  </a:cubicBezTo>
                  <a:cubicBezTo>
                    <a:pt x="2108" y="9193"/>
                    <a:pt x="2322" y="9574"/>
                    <a:pt x="2680" y="9669"/>
                  </a:cubicBezTo>
                  <a:cubicBezTo>
                    <a:pt x="2811" y="9704"/>
                    <a:pt x="2918" y="9812"/>
                    <a:pt x="2942" y="9966"/>
                  </a:cubicBezTo>
                  <a:cubicBezTo>
                    <a:pt x="2995" y="10299"/>
                    <a:pt x="3290" y="10535"/>
                    <a:pt x="3609" y="10535"/>
                  </a:cubicBezTo>
                  <a:cubicBezTo>
                    <a:pt x="3645" y="10535"/>
                    <a:pt x="3680" y="10532"/>
                    <a:pt x="3715" y="10526"/>
                  </a:cubicBezTo>
                  <a:cubicBezTo>
                    <a:pt x="3726" y="10525"/>
                    <a:pt x="3738" y="10525"/>
                    <a:pt x="3749" y="10525"/>
                  </a:cubicBezTo>
                  <a:cubicBezTo>
                    <a:pt x="3872" y="10525"/>
                    <a:pt x="4007" y="10584"/>
                    <a:pt x="4073" y="10693"/>
                  </a:cubicBezTo>
                  <a:cubicBezTo>
                    <a:pt x="4208" y="10889"/>
                    <a:pt x="4425" y="10999"/>
                    <a:pt x="4645" y="10999"/>
                  </a:cubicBezTo>
                  <a:cubicBezTo>
                    <a:pt x="4772" y="10999"/>
                    <a:pt x="4900" y="10962"/>
                    <a:pt x="5013" y="10883"/>
                  </a:cubicBezTo>
                  <a:cubicBezTo>
                    <a:pt x="5073" y="10847"/>
                    <a:pt x="5141" y="10830"/>
                    <a:pt x="5208" y="10830"/>
                  </a:cubicBezTo>
                  <a:cubicBezTo>
                    <a:pt x="5275" y="10830"/>
                    <a:pt x="5341" y="10847"/>
                    <a:pt x="5394" y="10883"/>
                  </a:cubicBezTo>
                  <a:cubicBezTo>
                    <a:pt x="5513" y="10955"/>
                    <a:pt x="5632" y="10990"/>
                    <a:pt x="5775" y="10990"/>
                  </a:cubicBezTo>
                  <a:cubicBezTo>
                    <a:pt x="5990" y="10990"/>
                    <a:pt x="6216" y="10883"/>
                    <a:pt x="6347" y="10681"/>
                  </a:cubicBezTo>
                  <a:cubicBezTo>
                    <a:pt x="6423" y="10572"/>
                    <a:pt x="6549" y="10513"/>
                    <a:pt x="6671" y="10513"/>
                  </a:cubicBezTo>
                  <a:cubicBezTo>
                    <a:pt x="6682" y="10513"/>
                    <a:pt x="6693" y="10513"/>
                    <a:pt x="6704" y="10514"/>
                  </a:cubicBezTo>
                  <a:cubicBezTo>
                    <a:pt x="6742" y="10520"/>
                    <a:pt x="6779" y="10523"/>
                    <a:pt x="6816" y="10523"/>
                  </a:cubicBezTo>
                  <a:cubicBezTo>
                    <a:pt x="7150" y="10523"/>
                    <a:pt x="7435" y="10286"/>
                    <a:pt x="7478" y="9943"/>
                  </a:cubicBezTo>
                  <a:cubicBezTo>
                    <a:pt x="7514" y="9812"/>
                    <a:pt x="7597" y="9693"/>
                    <a:pt x="7752" y="9645"/>
                  </a:cubicBezTo>
                  <a:cubicBezTo>
                    <a:pt x="8109" y="9550"/>
                    <a:pt x="8335" y="9169"/>
                    <a:pt x="8228" y="8812"/>
                  </a:cubicBezTo>
                  <a:cubicBezTo>
                    <a:pt x="8192" y="8681"/>
                    <a:pt x="8240" y="8538"/>
                    <a:pt x="8347" y="8442"/>
                  </a:cubicBezTo>
                  <a:cubicBezTo>
                    <a:pt x="8645" y="8204"/>
                    <a:pt x="8692" y="7776"/>
                    <a:pt x="8454" y="7478"/>
                  </a:cubicBezTo>
                  <a:cubicBezTo>
                    <a:pt x="8359" y="7371"/>
                    <a:pt x="8347" y="7204"/>
                    <a:pt x="8407" y="7085"/>
                  </a:cubicBezTo>
                  <a:cubicBezTo>
                    <a:pt x="8573" y="6764"/>
                    <a:pt x="8430" y="6347"/>
                    <a:pt x="8109" y="6168"/>
                  </a:cubicBezTo>
                  <a:cubicBezTo>
                    <a:pt x="7990" y="6109"/>
                    <a:pt x="7895" y="5978"/>
                    <a:pt x="7918" y="5823"/>
                  </a:cubicBezTo>
                  <a:cubicBezTo>
                    <a:pt x="7930" y="5454"/>
                    <a:pt x="7645" y="5121"/>
                    <a:pt x="7275" y="5109"/>
                  </a:cubicBezTo>
                  <a:cubicBezTo>
                    <a:pt x="7204" y="5109"/>
                    <a:pt x="7121" y="5085"/>
                    <a:pt x="7061" y="5037"/>
                  </a:cubicBezTo>
                  <a:lnTo>
                    <a:pt x="10371" y="418"/>
                  </a:lnTo>
                  <a:cubicBezTo>
                    <a:pt x="10431" y="358"/>
                    <a:pt x="10443" y="263"/>
                    <a:pt x="10407" y="156"/>
                  </a:cubicBezTo>
                  <a:cubicBezTo>
                    <a:pt x="10359" y="60"/>
                    <a:pt x="10264" y="1"/>
                    <a:pt x="10169" y="1"/>
                  </a:cubicBezTo>
                  <a:lnTo>
                    <a:pt x="7383" y="1"/>
                  </a:lnTo>
                  <a:cubicBezTo>
                    <a:pt x="7287" y="1"/>
                    <a:pt x="7216" y="49"/>
                    <a:pt x="7156" y="120"/>
                  </a:cubicBezTo>
                  <a:lnTo>
                    <a:pt x="5228" y="2835"/>
                  </a:lnTo>
                  <a:lnTo>
                    <a:pt x="3287" y="120"/>
                  </a:lnTo>
                  <a:cubicBezTo>
                    <a:pt x="3239" y="49"/>
                    <a:pt x="3156" y="1"/>
                    <a:pt x="3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352;p47">
              <a:extLst>
                <a:ext uri="{FF2B5EF4-FFF2-40B4-BE49-F238E27FC236}">
                  <a16:creationId xmlns:a16="http://schemas.microsoft.com/office/drawing/2014/main" id="{D01F4E6B-4018-4AAB-88A7-E9BC5095BD2F}"/>
                </a:ext>
              </a:extLst>
            </p:cNvPr>
            <p:cNvSpPr/>
            <p:nvPr/>
          </p:nvSpPr>
          <p:spPr>
            <a:xfrm>
              <a:off x="955059" y="2135755"/>
              <a:ext cx="164134" cy="75877"/>
            </a:xfrm>
            <a:custGeom>
              <a:avLst/>
              <a:gdLst/>
              <a:ahLst/>
              <a:cxnLst/>
              <a:rect l="l" t="t" r="r" b="b"/>
              <a:pathLst>
                <a:path w="5157" h="2384" extrusionOk="0">
                  <a:moveTo>
                    <a:pt x="2573" y="0"/>
                  </a:moveTo>
                  <a:cubicBezTo>
                    <a:pt x="1954" y="0"/>
                    <a:pt x="1346" y="215"/>
                    <a:pt x="882" y="631"/>
                  </a:cubicBezTo>
                  <a:cubicBezTo>
                    <a:pt x="418" y="1036"/>
                    <a:pt x="108" y="1608"/>
                    <a:pt x="13" y="2203"/>
                  </a:cubicBezTo>
                  <a:cubicBezTo>
                    <a:pt x="1" y="2286"/>
                    <a:pt x="60" y="2358"/>
                    <a:pt x="156" y="2382"/>
                  </a:cubicBezTo>
                  <a:lnTo>
                    <a:pt x="180" y="2382"/>
                  </a:lnTo>
                  <a:cubicBezTo>
                    <a:pt x="251" y="2382"/>
                    <a:pt x="334" y="2322"/>
                    <a:pt x="346" y="2239"/>
                  </a:cubicBezTo>
                  <a:cubicBezTo>
                    <a:pt x="418" y="1703"/>
                    <a:pt x="703" y="1215"/>
                    <a:pt x="1108" y="870"/>
                  </a:cubicBezTo>
                  <a:cubicBezTo>
                    <a:pt x="1525" y="512"/>
                    <a:pt x="2037" y="322"/>
                    <a:pt x="2596" y="322"/>
                  </a:cubicBezTo>
                  <a:cubicBezTo>
                    <a:pt x="3144" y="322"/>
                    <a:pt x="3668" y="512"/>
                    <a:pt x="4085" y="870"/>
                  </a:cubicBezTo>
                  <a:cubicBezTo>
                    <a:pt x="4478" y="1227"/>
                    <a:pt x="4763" y="1727"/>
                    <a:pt x="4835" y="2239"/>
                  </a:cubicBezTo>
                  <a:cubicBezTo>
                    <a:pt x="4857" y="2326"/>
                    <a:pt x="4918" y="2383"/>
                    <a:pt x="4992" y="2383"/>
                  </a:cubicBezTo>
                  <a:cubicBezTo>
                    <a:pt x="4999" y="2383"/>
                    <a:pt x="5006" y="2383"/>
                    <a:pt x="5013" y="2382"/>
                  </a:cubicBezTo>
                  <a:cubicBezTo>
                    <a:pt x="5085" y="2382"/>
                    <a:pt x="5156" y="2286"/>
                    <a:pt x="5144" y="2203"/>
                  </a:cubicBezTo>
                  <a:cubicBezTo>
                    <a:pt x="5049" y="1584"/>
                    <a:pt x="4740" y="1036"/>
                    <a:pt x="4275" y="631"/>
                  </a:cubicBezTo>
                  <a:cubicBezTo>
                    <a:pt x="3799" y="238"/>
                    <a:pt x="3204" y="0"/>
                    <a:pt x="25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353;p47">
              <a:extLst>
                <a:ext uri="{FF2B5EF4-FFF2-40B4-BE49-F238E27FC236}">
                  <a16:creationId xmlns:a16="http://schemas.microsoft.com/office/drawing/2014/main" id="{F532FE14-B07A-4A9C-AB8D-66988B21F764}"/>
                </a:ext>
              </a:extLst>
            </p:cNvPr>
            <p:cNvSpPr/>
            <p:nvPr/>
          </p:nvSpPr>
          <p:spPr>
            <a:xfrm>
              <a:off x="955059" y="2224999"/>
              <a:ext cx="164134" cy="75240"/>
            </a:xfrm>
            <a:custGeom>
              <a:avLst/>
              <a:gdLst/>
              <a:ahLst/>
              <a:cxnLst/>
              <a:rect l="l" t="t" r="r" b="b"/>
              <a:pathLst>
                <a:path w="5157" h="2364" extrusionOk="0">
                  <a:moveTo>
                    <a:pt x="193" y="1"/>
                  </a:moveTo>
                  <a:cubicBezTo>
                    <a:pt x="181" y="1"/>
                    <a:pt x="168" y="3"/>
                    <a:pt x="156" y="6"/>
                  </a:cubicBezTo>
                  <a:cubicBezTo>
                    <a:pt x="60" y="18"/>
                    <a:pt x="1" y="90"/>
                    <a:pt x="25" y="185"/>
                  </a:cubicBezTo>
                  <a:cubicBezTo>
                    <a:pt x="108" y="792"/>
                    <a:pt x="418" y="1340"/>
                    <a:pt x="882" y="1745"/>
                  </a:cubicBezTo>
                  <a:cubicBezTo>
                    <a:pt x="1358" y="2149"/>
                    <a:pt x="1954" y="2364"/>
                    <a:pt x="2585" y="2364"/>
                  </a:cubicBezTo>
                  <a:cubicBezTo>
                    <a:pt x="3204" y="2364"/>
                    <a:pt x="3811" y="2149"/>
                    <a:pt x="4275" y="1733"/>
                  </a:cubicBezTo>
                  <a:cubicBezTo>
                    <a:pt x="4740" y="1328"/>
                    <a:pt x="5049" y="756"/>
                    <a:pt x="5144" y="161"/>
                  </a:cubicBezTo>
                  <a:cubicBezTo>
                    <a:pt x="5156" y="90"/>
                    <a:pt x="5085" y="18"/>
                    <a:pt x="5002" y="6"/>
                  </a:cubicBezTo>
                  <a:cubicBezTo>
                    <a:pt x="4990" y="3"/>
                    <a:pt x="4980" y="2"/>
                    <a:pt x="4969" y="2"/>
                  </a:cubicBezTo>
                  <a:cubicBezTo>
                    <a:pt x="4900" y="2"/>
                    <a:pt x="4844" y="65"/>
                    <a:pt x="4823" y="137"/>
                  </a:cubicBezTo>
                  <a:cubicBezTo>
                    <a:pt x="4752" y="673"/>
                    <a:pt x="4466" y="1161"/>
                    <a:pt x="4073" y="1506"/>
                  </a:cubicBezTo>
                  <a:cubicBezTo>
                    <a:pt x="3656" y="1864"/>
                    <a:pt x="3132" y="2054"/>
                    <a:pt x="2585" y="2054"/>
                  </a:cubicBezTo>
                  <a:cubicBezTo>
                    <a:pt x="2025" y="2054"/>
                    <a:pt x="1513" y="1864"/>
                    <a:pt x="1096" y="1506"/>
                  </a:cubicBezTo>
                  <a:cubicBezTo>
                    <a:pt x="691" y="1149"/>
                    <a:pt x="406" y="673"/>
                    <a:pt x="334" y="137"/>
                  </a:cubicBezTo>
                  <a:cubicBezTo>
                    <a:pt x="324" y="56"/>
                    <a:pt x="262" y="1"/>
                    <a:pt x="1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354;p47">
              <a:extLst>
                <a:ext uri="{FF2B5EF4-FFF2-40B4-BE49-F238E27FC236}">
                  <a16:creationId xmlns:a16="http://schemas.microsoft.com/office/drawing/2014/main" id="{352AD818-9A96-4B5A-B992-056B6DFBF54E}"/>
                </a:ext>
              </a:extLst>
            </p:cNvPr>
            <p:cNvSpPr/>
            <p:nvPr/>
          </p:nvSpPr>
          <p:spPr>
            <a:xfrm>
              <a:off x="1021387" y="2183496"/>
              <a:ext cx="18969" cy="69766"/>
            </a:xfrm>
            <a:custGeom>
              <a:avLst/>
              <a:gdLst/>
              <a:ahLst/>
              <a:cxnLst/>
              <a:rect l="l" t="t" r="r" b="b"/>
              <a:pathLst>
                <a:path w="596" h="2192" extrusionOk="0">
                  <a:moveTo>
                    <a:pt x="453" y="1"/>
                  </a:moveTo>
                  <a:cubicBezTo>
                    <a:pt x="417" y="1"/>
                    <a:pt x="393" y="12"/>
                    <a:pt x="382" y="24"/>
                  </a:cubicBezTo>
                  <a:lnTo>
                    <a:pt x="60" y="322"/>
                  </a:lnTo>
                  <a:cubicBezTo>
                    <a:pt x="24" y="358"/>
                    <a:pt x="1" y="405"/>
                    <a:pt x="1" y="441"/>
                  </a:cubicBezTo>
                  <a:cubicBezTo>
                    <a:pt x="1" y="501"/>
                    <a:pt x="48" y="584"/>
                    <a:pt x="108" y="584"/>
                  </a:cubicBezTo>
                  <a:cubicBezTo>
                    <a:pt x="120" y="584"/>
                    <a:pt x="155" y="560"/>
                    <a:pt x="167" y="548"/>
                  </a:cubicBezTo>
                  <a:lnTo>
                    <a:pt x="274" y="417"/>
                  </a:lnTo>
                  <a:lnTo>
                    <a:pt x="274" y="2084"/>
                  </a:lnTo>
                  <a:cubicBezTo>
                    <a:pt x="274" y="2156"/>
                    <a:pt x="346" y="2191"/>
                    <a:pt x="429" y="2191"/>
                  </a:cubicBezTo>
                  <a:cubicBezTo>
                    <a:pt x="512" y="2191"/>
                    <a:pt x="596" y="2156"/>
                    <a:pt x="596" y="2084"/>
                  </a:cubicBezTo>
                  <a:lnTo>
                    <a:pt x="596" y="108"/>
                  </a:lnTo>
                  <a:cubicBezTo>
                    <a:pt x="596" y="48"/>
                    <a:pt x="524" y="1"/>
                    <a:pt x="4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90BA2-E3E4-4C6B-B4FB-36E03D8EA0D2}"/>
              </a:ext>
            </a:extLst>
          </p:cNvPr>
          <p:cNvSpPr>
            <a:spLocks noGrp="1"/>
          </p:cNvSpPr>
          <p:nvPr>
            <p:ph type="title"/>
          </p:nvPr>
        </p:nvSpPr>
        <p:spPr>
          <a:xfrm>
            <a:off x="892050" y="168248"/>
            <a:ext cx="7359900" cy="528600"/>
          </a:xfrm>
        </p:spPr>
        <p:txBody>
          <a:bodyPr/>
          <a:lstStyle/>
          <a:p>
            <a:r>
              <a:rPr lang="en-US" dirty="0"/>
              <a:t>Capsule Wardrobe Examples</a:t>
            </a:r>
          </a:p>
        </p:txBody>
      </p:sp>
      <p:pic>
        <p:nvPicPr>
          <p:cNvPr id="4" name="Picture 3" descr="A picture containing timeline&#10;&#10;Description automatically generated">
            <a:extLst>
              <a:ext uri="{FF2B5EF4-FFF2-40B4-BE49-F238E27FC236}">
                <a16:creationId xmlns:a16="http://schemas.microsoft.com/office/drawing/2014/main" id="{DF693F2A-8630-45F7-A4E6-467F1EF98A81}"/>
              </a:ext>
            </a:extLst>
          </p:cNvPr>
          <p:cNvPicPr>
            <a:picLocks noChangeAspect="1"/>
          </p:cNvPicPr>
          <p:nvPr/>
        </p:nvPicPr>
        <p:blipFill>
          <a:blip r:embed="rId3"/>
          <a:stretch>
            <a:fillRect/>
          </a:stretch>
        </p:blipFill>
        <p:spPr>
          <a:xfrm>
            <a:off x="5106359" y="832469"/>
            <a:ext cx="2694617" cy="3811152"/>
          </a:xfrm>
          <a:prstGeom prst="rect">
            <a:avLst/>
          </a:prstGeom>
        </p:spPr>
      </p:pic>
      <p:pic>
        <p:nvPicPr>
          <p:cNvPr id="6" name="Picture 5">
            <a:extLst>
              <a:ext uri="{FF2B5EF4-FFF2-40B4-BE49-F238E27FC236}">
                <a16:creationId xmlns:a16="http://schemas.microsoft.com/office/drawing/2014/main" id="{4661788F-4F85-4626-BF14-41788BDCF8FE}"/>
              </a:ext>
            </a:extLst>
          </p:cNvPr>
          <p:cNvPicPr>
            <a:picLocks noChangeAspect="1"/>
          </p:cNvPicPr>
          <p:nvPr/>
        </p:nvPicPr>
        <p:blipFill rotWithShape="1">
          <a:blip r:embed="rId4"/>
          <a:srcRect l="-391" t="7681" r="391" b="2715"/>
          <a:stretch/>
        </p:blipFill>
        <p:spPr>
          <a:xfrm>
            <a:off x="1418268" y="821486"/>
            <a:ext cx="2619375" cy="3833118"/>
          </a:xfrm>
          <a:prstGeom prst="rect">
            <a:avLst/>
          </a:prstGeom>
        </p:spPr>
      </p:pic>
      <p:sp>
        <p:nvSpPr>
          <p:cNvPr id="7" name="TextBox 6">
            <a:extLst>
              <a:ext uri="{FF2B5EF4-FFF2-40B4-BE49-F238E27FC236}">
                <a16:creationId xmlns:a16="http://schemas.microsoft.com/office/drawing/2014/main" id="{437ECD4C-86BC-4179-97B2-AC3F8D62BC58}"/>
              </a:ext>
            </a:extLst>
          </p:cNvPr>
          <p:cNvSpPr txBox="1"/>
          <p:nvPr/>
        </p:nvSpPr>
        <p:spPr>
          <a:xfrm>
            <a:off x="535177" y="4779242"/>
            <a:ext cx="7867859" cy="230832"/>
          </a:xfrm>
          <a:prstGeom prst="rect">
            <a:avLst/>
          </a:prstGeom>
          <a:noFill/>
        </p:spPr>
        <p:txBody>
          <a:bodyPr wrap="square" rtlCol="0">
            <a:spAutoFit/>
          </a:bodyPr>
          <a:lstStyle/>
          <a:p>
            <a:r>
              <a:rPr lang="en-US" sz="900" i="1" dirty="0"/>
              <a:t>Photo Source: Classy Yet Trendy; Mr. Alife </a:t>
            </a:r>
          </a:p>
        </p:txBody>
      </p:sp>
    </p:spTree>
    <p:extLst>
      <p:ext uri="{BB962C8B-B14F-4D97-AF65-F5344CB8AC3E}">
        <p14:creationId xmlns:p14="http://schemas.microsoft.com/office/powerpoint/2010/main" val="2205232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6" name="Google Shape;236;p37"/>
          <p:cNvSpPr txBox="1">
            <a:spLocks noGrp="1"/>
          </p:cNvSpPr>
          <p:nvPr>
            <p:ph type="title"/>
          </p:nvPr>
        </p:nvSpPr>
        <p:spPr>
          <a:xfrm>
            <a:off x="3922890" y="1063258"/>
            <a:ext cx="4745400" cy="1200042"/>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r>
              <a:rPr lang="en" sz="2500" dirty="0"/>
              <a:t>Fabrics: Synthetic vs. Natural </a:t>
            </a:r>
            <a:endParaRPr sz="2500" dirty="0"/>
          </a:p>
        </p:txBody>
      </p:sp>
      <p:sp>
        <p:nvSpPr>
          <p:cNvPr id="237" name="Google Shape;237;p37"/>
          <p:cNvSpPr txBox="1">
            <a:spLocks noGrp="1"/>
          </p:cNvSpPr>
          <p:nvPr>
            <p:ph type="subTitle" idx="1"/>
          </p:nvPr>
        </p:nvSpPr>
        <p:spPr>
          <a:xfrm>
            <a:off x="4013324" y="2116476"/>
            <a:ext cx="4654965" cy="1693701"/>
          </a:xfrm>
          <a:prstGeom prst="rect">
            <a:avLst/>
          </a:prstGeom>
        </p:spPr>
        <p:txBody>
          <a:bodyPr spcFirstLastPara="1" wrap="square" lIns="91425" tIns="91425" rIns="91425" bIns="91425" anchor="t" anchorCtr="0">
            <a:noAutofit/>
          </a:bodyPr>
          <a:lstStyle/>
          <a:p>
            <a:pPr marL="139700" lvl="0" indent="0" algn="l"/>
            <a:r>
              <a:rPr lang="en-US" dirty="0"/>
              <a:t>Stay away from synthetic material (polyester, rayon &amp; nylon) instead look for these fabrics:  </a:t>
            </a:r>
          </a:p>
          <a:p>
            <a:pPr marL="425450" indent="-285750" algn="l" fontAlgn="base">
              <a:buFont typeface="Arial" panose="020B0604020202020204" pitchFamily="34" charset="0"/>
              <a:buChar char="•"/>
            </a:pPr>
            <a:r>
              <a:rPr lang="en-US" b="1" dirty="0"/>
              <a:t>Linen  </a:t>
            </a:r>
            <a:r>
              <a:rPr lang="en-US" dirty="0"/>
              <a:t>- requires little water/energy, biodegradable</a:t>
            </a:r>
            <a:endParaRPr lang="en-US" b="1" dirty="0"/>
          </a:p>
          <a:p>
            <a:pPr marL="425450" indent="-285750" algn="l" fontAlgn="base">
              <a:buFont typeface="Arial" panose="020B0604020202020204" pitchFamily="34" charset="0"/>
              <a:buChar char="•"/>
            </a:pPr>
            <a:r>
              <a:rPr lang="en-US" b="1" dirty="0"/>
              <a:t>Cotton </a:t>
            </a:r>
            <a:r>
              <a:rPr lang="en-US" dirty="0"/>
              <a:t>– uses a lot of water, but it is biodegradable  </a:t>
            </a:r>
          </a:p>
          <a:p>
            <a:pPr marL="425450" lvl="0" indent="-285750" algn="l">
              <a:buFont typeface="Arial" panose="020B0604020202020204" pitchFamily="34" charset="0"/>
              <a:buChar char="•"/>
            </a:pPr>
            <a:r>
              <a:rPr lang="en-US" b="1" dirty="0"/>
              <a:t>Tencel (Lyocell) </a:t>
            </a:r>
            <a:r>
              <a:rPr lang="en-US" dirty="0"/>
              <a:t>– Synthetic, but made from wood pulp </a:t>
            </a:r>
            <a:endParaRPr b="1" dirty="0"/>
          </a:p>
          <a:p>
            <a:pPr marL="0" lvl="0" indent="0" algn="r" rtl="0">
              <a:lnSpc>
                <a:spcPct val="100000"/>
              </a:lnSpc>
              <a:spcBef>
                <a:spcPts val="1200"/>
              </a:spcBef>
              <a:spcAft>
                <a:spcPts val="0"/>
              </a:spcAft>
              <a:buNone/>
            </a:pPr>
            <a:endParaRPr dirty="0"/>
          </a:p>
          <a:p>
            <a:pPr marL="0" lvl="0" indent="0" algn="r" rtl="0">
              <a:lnSpc>
                <a:spcPct val="100000"/>
              </a:lnSpc>
              <a:spcBef>
                <a:spcPts val="0"/>
              </a:spcBef>
              <a:spcAft>
                <a:spcPts val="0"/>
              </a:spcAft>
              <a:buNone/>
            </a:pPr>
            <a:endParaRPr dirty="0"/>
          </a:p>
          <a:p>
            <a:pPr marL="0" lvl="0" indent="0" algn="r" rtl="0">
              <a:lnSpc>
                <a:spcPct val="100000"/>
              </a:lnSpc>
              <a:spcBef>
                <a:spcPts val="0"/>
              </a:spcBef>
              <a:spcAft>
                <a:spcPts val="0"/>
              </a:spcAft>
              <a:buNone/>
            </a:pPr>
            <a:endParaRPr dirty="0"/>
          </a:p>
        </p:txBody>
      </p:sp>
      <p:cxnSp>
        <p:nvCxnSpPr>
          <p:cNvPr id="238" name="Google Shape;238;p37"/>
          <p:cNvCxnSpPr/>
          <p:nvPr/>
        </p:nvCxnSpPr>
        <p:spPr>
          <a:xfrm>
            <a:off x="4013325" y="1915864"/>
            <a:ext cx="647100" cy="0"/>
          </a:xfrm>
          <a:prstGeom prst="straightConnector1">
            <a:avLst/>
          </a:prstGeom>
          <a:noFill/>
          <a:ln w="19050" cap="flat" cmpd="sng">
            <a:solidFill>
              <a:schemeClr val="dk1"/>
            </a:solidFill>
            <a:prstDash val="solid"/>
            <a:round/>
            <a:headEnd type="none" w="med" len="med"/>
            <a:tailEnd type="none" w="med" len="med"/>
          </a:ln>
        </p:spPr>
      </p:cxnSp>
      <p:pic>
        <p:nvPicPr>
          <p:cNvPr id="1026" name="Picture 2">
            <a:extLst>
              <a:ext uri="{FF2B5EF4-FFF2-40B4-BE49-F238E27FC236}">
                <a16:creationId xmlns:a16="http://schemas.microsoft.com/office/drawing/2014/main" id="{84D2B6C6-D788-40B8-9623-23E509A9F9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234" y="613104"/>
            <a:ext cx="2898070" cy="3917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1025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54"/>
          <p:cNvSpPr txBox="1">
            <a:spLocks noGrp="1"/>
          </p:cNvSpPr>
          <p:nvPr>
            <p:ph type="title"/>
          </p:nvPr>
        </p:nvSpPr>
        <p:spPr>
          <a:xfrm>
            <a:off x="4107900" y="530725"/>
            <a:ext cx="5195400" cy="5286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t>Sentimental Clothing  </a:t>
            </a:r>
            <a:endParaRPr dirty="0"/>
          </a:p>
        </p:txBody>
      </p:sp>
      <p:cxnSp>
        <p:nvCxnSpPr>
          <p:cNvPr id="583" name="Google Shape;583;p54"/>
          <p:cNvCxnSpPr/>
          <p:nvPr/>
        </p:nvCxnSpPr>
        <p:spPr>
          <a:xfrm>
            <a:off x="4221006" y="1168413"/>
            <a:ext cx="647100" cy="0"/>
          </a:xfrm>
          <a:prstGeom prst="straightConnector1">
            <a:avLst/>
          </a:prstGeom>
          <a:noFill/>
          <a:ln w="19050" cap="flat" cmpd="sng">
            <a:solidFill>
              <a:schemeClr val="dk1"/>
            </a:solidFill>
            <a:prstDash val="solid"/>
            <a:round/>
            <a:headEnd type="none" w="med" len="med"/>
            <a:tailEnd type="none" w="med" len="med"/>
          </a:ln>
        </p:spPr>
      </p:cxnSp>
      <p:sp>
        <p:nvSpPr>
          <p:cNvPr id="4" name="TextBox 3">
            <a:extLst>
              <a:ext uri="{FF2B5EF4-FFF2-40B4-BE49-F238E27FC236}">
                <a16:creationId xmlns:a16="http://schemas.microsoft.com/office/drawing/2014/main" id="{B9E1B1FE-329D-4D0E-8DF8-EBA2DED4189A}"/>
              </a:ext>
            </a:extLst>
          </p:cNvPr>
          <p:cNvSpPr txBox="1"/>
          <p:nvPr/>
        </p:nvSpPr>
        <p:spPr>
          <a:xfrm>
            <a:off x="3673010" y="2068890"/>
            <a:ext cx="5470990" cy="2031325"/>
          </a:xfrm>
          <a:prstGeom prst="rect">
            <a:avLst/>
          </a:prstGeom>
          <a:noFill/>
        </p:spPr>
        <p:txBody>
          <a:bodyPr wrap="square" rtlCol="0">
            <a:spAutoFit/>
          </a:bodyPr>
          <a:lstStyle/>
          <a:p>
            <a:pPr marL="285750" indent="-285750" fontAlgn="base">
              <a:buFont typeface="Arial" panose="020B0604020202020204" pitchFamily="34" charset="0"/>
              <a:buChar char="•"/>
            </a:pPr>
            <a:r>
              <a:rPr lang="en-US" dirty="0">
                <a:latin typeface="Didact Gothic"/>
              </a:rPr>
              <a:t>Store it in a different place other than your closet </a:t>
            </a:r>
          </a:p>
          <a:p>
            <a:pPr marL="285750" indent="-285750" fontAlgn="base">
              <a:buFont typeface="Arial" panose="020B0604020202020204" pitchFamily="34" charset="0"/>
              <a:buChar char="•"/>
            </a:pPr>
            <a:r>
              <a:rPr lang="en-US" dirty="0">
                <a:latin typeface="Didact Gothic"/>
              </a:rPr>
              <a:t>Repurpose it – </a:t>
            </a:r>
          </a:p>
          <a:p>
            <a:pPr marL="285750" lvl="8" indent="-285750" fontAlgn="base">
              <a:buFont typeface="Arial" panose="020B0604020202020204" pitchFamily="34" charset="0"/>
              <a:buChar char="•"/>
            </a:pPr>
            <a:r>
              <a:rPr lang="en-US" dirty="0">
                <a:latin typeface="Didact Gothic"/>
              </a:rPr>
              <a:t>Buttons turn into jewelry </a:t>
            </a:r>
          </a:p>
          <a:p>
            <a:pPr marL="285750" indent="-285750" fontAlgn="base">
              <a:buFont typeface="Arial" panose="020B0604020202020204" pitchFamily="34" charset="0"/>
              <a:buChar char="•"/>
            </a:pPr>
            <a:r>
              <a:rPr lang="en-US" dirty="0">
                <a:latin typeface="Didact Gothic"/>
              </a:rPr>
              <a:t>Sweaters turn into pillows </a:t>
            </a:r>
          </a:p>
          <a:p>
            <a:pPr marL="285750" indent="-285750" fontAlgn="base">
              <a:buFont typeface="Arial" panose="020B0604020202020204" pitchFamily="34" charset="0"/>
              <a:buChar char="•"/>
            </a:pPr>
            <a:r>
              <a:rPr lang="en-US" dirty="0">
                <a:latin typeface="Didact Gothic"/>
              </a:rPr>
              <a:t>T-shirts turn into memory quilts  </a:t>
            </a:r>
          </a:p>
          <a:p>
            <a:pPr marL="285750" indent="-285750" fontAlgn="base">
              <a:buFont typeface="Arial" panose="020B0604020202020204" pitchFamily="34" charset="0"/>
              <a:buChar char="•"/>
            </a:pPr>
            <a:r>
              <a:rPr lang="en-US" dirty="0">
                <a:latin typeface="Didact Gothic"/>
              </a:rPr>
              <a:t>Etsy has sellers that specialize in repurposing sentimental clothing if you aren’t great with a needle and thread.  </a:t>
            </a:r>
          </a:p>
          <a:p>
            <a:pPr lvl="4" fontAlgn="base"/>
            <a:endParaRPr lang="en-US" dirty="0">
              <a:latin typeface="Didact Gothic"/>
            </a:endParaRPr>
          </a:p>
          <a:p>
            <a:pPr marL="285750" indent="-285750">
              <a:buFont typeface="Arial" panose="020B0604020202020204" pitchFamily="34" charset="0"/>
              <a:buChar char="•"/>
            </a:pPr>
            <a:endParaRPr lang="en-US" dirty="0"/>
          </a:p>
        </p:txBody>
      </p:sp>
      <p:sp>
        <p:nvSpPr>
          <p:cNvPr id="8" name="Google Shape;330;p46">
            <a:extLst>
              <a:ext uri="{FF2B5EF4-FFF2-40B4-BE49-F238E27FC236}">
                <a16:creationId xmlns:a16="http://schemas.microsoft.com/office/drawing/2014/main" id="{B9FAF65C-C6C3-4B82-B616-DBBC753A01B7}"/>
              </a:ext>
            </a:extLst>
          </p:cNvPr>
          <p:cNvSpPr txBox="1">
            <a:spLocks/>
          </p:cNvSpPr>
          <p:nvPr/>
        </p:nvSpPr>
        <p:spPr>
          <a:xfrm>
            <a:off x="3673010" y="1524696"/>
            <a:ext cx="4678699" cy="43510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We all </a:t>
            </a:r>
            <a:r>
              <a:rPr lang="en-US" dirty="0">
                <a:latin typeface="Didact Gothic"/>
              </a:rPr>
              <a:t>have</a:t>
            </a:r>
            <a:r>
              <a:rPr lang="en-US" dirty="0"/>
              <a:t> them, but what do you do with them?</a:t>
            </a:r>
          </a:p>
        </p:txBody>
      </p:sp>
      <p:pic>
        <p:nvPicPr>
          <p:cNvPr id="5" name="Picture 4" descr="Calendar&#10;&#10;Description automatically generated">
            <a:extLst>
              <a:ext uri="{FF2B5EF4-FFF2-40B4-BE49-F238E27FC236}">
                <a16:creationId xmlns:a16="http://schemas.microsoft.com/office/drawing/2014/main" id="{B9E02AB5-6F7B-46FE-8EE5-D40271DAF9DA}"/>
              </a:ext>
            </a:extLst>
          </p:cNvPr>
          <p:cNvPicPr>
            <a:picLocks noChangeAspect="1"/>
          </p:cNvPicPr>
          <p:nvPr/>
        </p:nvPicPr>
        <p:blipFill>
          <a:blip r:embed="rId3"/>
          <a:stretch>
            <a:fillRect/>
          </a:stretch>
        </p:blipFill>
        <p:spPr>
          <a:xfrm>
            <a:off x="270967" y="672123"/>
            <a:ext cx="2995982" cy="3799253"/>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161988-27FC-4B9A-A9F2-C1159AA7C736}"/>
              </a:ext>
            </a:extLst>
          </p:cNvPr>
          <p:cNvSpPr>
            <a:spLocks noGrp="1"/>
          </p:cNvSpPr>
          <p:nvPr>
            <p:ph type="body" idx="1"/>
          </p:nvPr>
        </p:nvSpPr>
        <p:spPr>
          <a:xfrm>
            <a:off x="608458" y="1302836"/>
            <a:ext cx="3515865" cy="798900"/>
          </a:xfrm>
        </p:spPr>
        <p:txBody>
          <a:bodyPr/>
          <a:lstStyle/>
          <a:p>
            <a:pPr marL="139700" indent="0">
              <a:buNone/>
            </a:pPr>
            <a:r>
              <a:rPr lang="en-US" dirty="0"/>
              <a:t>Instead of putting your clothes in the trash, donate them!</a:t>
            </a:r>
          </a:p>
        </p:txBody>
      </p:sp>
      <p:sp>
        <p:nvSpPr>
          <p:cNvPr id="3" name="Title 2">
            <a:extLst>
              <a:ext uri="{FF2B5EF4-FFF2-40B4-BE49-F238E27FC236}">
                <a16:creationId xmlns:a16="http://schemas.microsoft.com/office/drawing/2014/main" id="{6A4A57B8-5423-48A0-BFB5-9DEA04A6A354}"/>
              </a:ext>
            </a:extLst>
          </p:cNvPr>
          <p:cNvSpPr>
            <a:spLocks noGrp="1"/>
          </p:cNvSpPr>
          <p:nvPr>
            <p:ph type="title"/>
          </p:nvPr>
        </p:nvSpPr>
        <p:spPr>
          <a:xfrm>
            <a:off x="703700" y="517451"/>
            <a:ext cx="5768100" cy="528600"/>
          </a:xfrm>
        </p:spPr>
        <p:txBody>
          <a:bodyPr/>
          <a:lstStyle/>
          <a:p>
            <a:r>
              <a:rPr lang="en-US" dirty="0"/>
              <a:t>Donations </a:t>
            </a:r>
          </a:p>
        </p:txBody>
      </p:sp>
      <p:sp>
        <p:nvSpPr>
          <p:cNvPr id="4" name="Text Placeholder 1">
            <a:extLst>
              <a:ext uri="{FF2B5EF4-FFF2-40B4-BE49-F238E27FC236}">
                <a16:creationId xmlns:a16="http://schemas.microsoft.com/office/drawing/2014/main" id="{3F1F4B82-2999-422C-AD14-3E6B2B413FF9}"/>
              </a:ext>
            </a:extLst>
          </p:cNvPr>
          <p:cNvSpPr txBox="1">
            <a:spLocks/>
          </p:cNvSpPr>
          <p:nvPr/>
        </p:nvSpPr>
        <p:spPr>
          <a:xfrm>
            <a:off x="608458" y="1879499"/>
            <a:ext cx="3515865" cy="22179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Char char="●"/>
              <a:defRPr sz="1400" b="0" i="0" u="none" strike="noStrike" cap="none">
                <a:solidFill>
                  <a:schemeClr val="dk1"/>
                </a:solidFill>
                <a:latin typeface="Didact Gothic"/>
                <a:ea typeface="Didact Gothic"/>
                <a:cs typeface="Didact Gothic"/>
                <a:sym typeface="Didact Gothic"/>
              </a:defRPr>
            </a:lvl1pPr>
            <a:lvl2pPr marL="914400" marR="0" lvl="1" indent="-317500" algn="l" rtl="0">
              <a:lnSpc>
                <a:spcPct val="115000"/>
              </a:lnSpc>
              <a:spcBef>
                <a:spcPts val="1600"/>
              </a:spcBef>
              <a:spcAft>
                <a:spcPts val="0"/>
              </a:spcAft>
              <a:buClr>
                <a:schemeClr val="dk1"/>
              </a:buClr>
              <a:buSzPts val="1400"/>
              <a:buFont typeface="Didact Gothic"/>
              <a:buChar char="○"/>
              <a:defRPr sz="1400" b="0" i="0" u="none" strike="noStrike" cap="none">
                <a:solidFill>
                  <a:schemeClr val="dk1"/>
                </a:solidFill>
                <a:latin typeface="Didact Gothic"/>
                <a:ea typeface="Didact Gothic"/>
                <a:cs typeface="Didact Gothic"/>
                <a:sym typeface="Didact Gothic"/>
              </a:defRPr>
            </a:lvl2pPr>
            <a:lvl3pPr marL="1371600" marR="0" lvl="2" indent="-317500" algn="l" rtl="0">
              <a:lnSpc>
                <a:spcPct val="115000"/>
              </a:lnSpc>
              <a:spcBef>
                <a:spcPts val="1600"/>
              </a:spcBef>
              <a:spcAft>
                <a:spcPts val="0"/>
              </a:spcAft>
              <a:buClr>
                <a:schemeClr val="dk1"/>
              </a:buClr>
              <a:buSzPts val="1400"/>
              <a:buFont typeface="Didact Gothic"/>
              <a:buChar char="■"/>
              <a:defRPr sz="1400" b="0" i="0" u="none" strike="noStrike" cap="none">
                <a:solidFill>
                  <a:schemeClr val="dk1"/>
                </a:solidFill>
                <a:latin typeface="Didact Gothic"/>
                <a:ea typeface="Didact Gothic"/>
                <a:cs typeface="Didact Gothic"/>
                <a:sym typeface="Didact Gothic"/>
              </a:defRPr>
            </a:lvl3pPr>
            <a:lvl4pPr marL="1828800" marR="0" lvl="3" indent="-317500" algn="l" rtl="0">
              <a:lnSpc>
                <a:spcPct val="115000"/>
              </a:lnSpc>
              <a:spcBef>
                <a:spcPts val="1600"/>
              </a:spcBef>
              <a:spcAft>
                <a:spcPts val="0"/>
              </a:spcAft>
              <a:buClr>
                <a:schemeClr val="dk1"/>
              </a:buClr>
              <a:buSzPts val="1400"/>
              <a:buFont typeface="Didact Gothic"/>
              <a:buChar char="●"/>
              <a:defRPr sz="1400" b="0" i="0" u="none" strike="noStrike" cap="none">
                <a:solidFill>
                  <a:schemeClr val="dk1"/>
                </a:solidFill>
                <a:latin typeface="Didact Gothic"/>
                <a:ea typeface="Didact Gothic"/>
                <a:cs typeface="Didact Gothic"/>
                <a:sym typeface="Didact Gothic"/>
              </a:defRPr>
            </a:lvl4pPr>
            <a:lvl5pPr marL="2286000" marR="0" lvl="4" indent="-317500" algn="l" rtl="0">
              <a:lnSpc>
                <a:spcPct val="115000"/>
              </a:lnSpc>
              <a:spcBef>
                <a:spcPts val="1600"/>
              </a:spcBef>
              <a:spcAft>
                <a:spcPts val="0"/>
              </a:spcAft>
              <a:buClr>
                <a:schemeClr val="dk1"/>
              </a:buClr>
              <a:buSzPts val="1400"/>
              <a:buFont typeface="Didact Gothic"/>
              <a:buChar char="○"/>
              <a:defRPr sz="1400" b="0" i="0" u="none" strike="noStrike" cap="none">
                <a:solidFill>
                  <a:schemeClr val="dk1"/>
                </a:solidFill>
                <a:latin typeface="Didact Gothic"/>
                <a:ea typeface="Didact Gothic"/>
                <a:cs typeface="Didact Gothic"/>
                <a:sym typeface="Didact Gothic"/>
              </a:defRPr>
            </a:lvl5pPr>
            <a:lvl6pPr marL="2743200" marR="0" lvl="5" indent="-317500" algn="l" rtl="0">
              <a:lnSpc>
                <a:spcPct val="115000"/>
              </a:lnSpc>
              <a:spcBef>
                <a:spcPts val="1600"/>
              </a:spcBef>
              <a:spcAft>
                <a:spcPts val="0"/>
              </a:spcAft>
              <a:buClr>
                <a:schemeClr val="dk1"/>
              </a:buClr>
              <a:buSzPts val="1400"/>
              <a:buFont typeface="Didact Gothic"/>
              <a:buChar char="■"/>
              <a:defRPr sz="1400" b="0" i="0" u="none" strike="noStrike" cap="none">
                <a:solidFill>
                  <a:schemeClr val="dk1"/>
                </a:solidFill>
                <a:latin typeface="Didact Gothic"/>
                <a:ea typeface="Didact Gothic"/>
                <a:cs typeface="Didact Gothic"/>
                <a:sym typeface="Didact Gothic"/>
              </a:defRPr>
            </a:lvl6pPr>
            <a:lvl7pPr marL="3200400" marR="0" lvl="6" indent="-317500" algn="l" rtl="0">
              <a:lnSpc>
                <a:spcPct val="115000"/>
              </a:lnSpc>
              <a:spcBef>
                <a:spcPts val="1600"/>
              </a:spcBef>
              <a:spcAft>
                <a:spcPts val="0"/>
              </a:spcAft>
              <a:buClr>
                <a:schemeClr val="dk1"/>
              </a:buClr>
              <a:buSzPts val="1400"/>
              <a:buFont typeface="Didact Gothic"/>
              <a:buChar char="●"/>
              <a:defRPr sz="1400" b="0" i="0" u="none" strike="noStrike" cap="none">
                <a:solidFill>
                  <a:schemeClr val="dk1"/>
                </a:solidFill>
                <a:latin typeface="Didact Gothic"/>
                <a:ea typeface="Didact Gothic"/>
                <a:cs typeface="Didact Gothic"/>
                <a:sym typeface="Didact Gothic"/>
              </a:defRPr>
            </a:lvl7pPr>
            <a:lvl8pPr marL="3657600" marR="0" lvl="7" indent="-317500" algn="l" rtl="0">
              <a:lnSpc>
                <a:spcPct val="115000"/>
              </a:lnSpc>
              <a:spcBef>
                <a:spcPts val="1600"/>
              </a:spcBef>
              <a:spcAft>
                <a:spcPts val="0"/>
              </a:spcAft>
              <a:buClr>
                <a:schemeClr val="dk1"/>
              </a:buClr>
              <a:buSzPts val="1400"/>
              <a:buFont typeface="Didact Gothic"/>
              <a:buChar char="○"/>
              <a:defRPr sz="1400" b="0" i="0" u="none" strike="noStrike" cap="none">
                <a:solidFill>
                  <a:schemeClr val="dk1"/>
                </a:solidFill>
                <a:latin typeface="Didact Gothic"/>
                <a:ea typeface="Didact Gothic"/>
                <a:cs typeface="Didact Gothic"/>
                <a:sym typeface="Didact Gothic"/>
              </a:defRPr>
            </a:lvl8pPr>
            <a:lvl9pPr marL="4114800" marR="0" lvl="8" indent="-317500" algn="l" rtl="0">
              <a:lnSpc>
                <a:spcPct val="115000"/>
              </a:lnSpc>
              <a:spcBef>
                <a:spcPts val="1600"/>
              </a:spcBef>
              <a:spcAft>
                <a:spcPts val="1600"/>
              </a:spcAft>
              <a:buClr>
                <a:schemeClr val="dk1"/>
              </a:buClr>
              <a:buSzPts val="1400"/>
              <a:buFont typeface="Didact Gothic"/>
              <a:buChar char="■"/>
              <a:defRPr sz="1400" b="0" i="0" u="none" strike="noStrike" cap="none">
                <a:solidFill>
                  <a:schemeClr val="dk1"/>
                </a:solidFill>
                <a:latin typeface="Didact Gothic"/>
                <a:ea typeface="Didact Gothic"/>
                <a:cs typeface="Didact Gothic"/>
                <a:sym typeface="Didact Gothic"/>
              </a:defRPr>
            </a:lvl9pPr>
          </a:lstStyle>
          <a:p>
            <a:pPr marL="139700" indent="0">
              <a:buFont typeface="Didact Gothic"/>
              <a:buNone/>
            </a:pPr>
            <a:r>
              <a:rPr lang="en-US" dirty="0"/>
              <a:t>Rules for Donations: </a:t>
            </a:r>
          </a:p>
          <a:p>
            <a:pPr marL="482600" indent="-342900">
              <a:buFont typeface="+mj-lt"/>
              <a:buAutoNum type="arabicPeriod"/>
            </a:pPr>
            <a:r>
              <a:rPr lang="en-US" dirty="0"/>
              <a:t>Clothing should be free from holes, rips and stains </a:t>
            </a:r>
          </a:p>
          <a:p>
            <a:pPr marL="482600" indent="-342900">
              <a:buFont typeface="+mj-lt"/>
              <a:buAutoNum type="arabicPeriod"/>
            </a:pPr>
            <a:r>
              <a:rPr lang="en-US" dirty="0"/>
              <a:t>Clothing should be clean and free of any questionable odors </a:t>
            </a:r>
          </a:p>
          <a:p>
            <a:pPr marL="482600" indent="-342900">
              <a:buFont typeface="+mj-lt"/>
              <a:buAutoNum type="arabicPeriod"/>
            </a:pPr>
            <a:r>
              <a:rPr lang="en-US" dirty="0"/>
              <a:t>Do not put clothing into the recycle bin, it will just end up in the landfill </a:t>
            </a:r>
          </a:p>
          <a:p>
            <a:pPr marL="139700" indent="0">
              <a:buFont typeface="Didact Gothic"/>
              <a:buNone/>
            </a:pPr>
            <a:endParaRPr lang="en-US" dirty="0"/>
          </a:p>
        </p:txBody>
      </p:sp>
      <p:pic>
        <p:nvPicPr>
          <p:cNvPr id="7" name="Picture 6">
            <a:extLst>
              <a:ext uri="{FF2B5EF4-FFF2-40B4-BE49-F238E27FC236}">
                <a16:creationId xmlns:a16="http://schemas.microsoft.com/office/drawing/2014/main" id="{9214A0CA-41E6-4860-942F-A0772F621E03}"/>
              </a:ext>
            </a:extLst>
          </p:cNvPr>
          <p:cNvPicPr>
            <a:picLocks noChangeAspect="1"/>
          </p:cNvPicPr>
          <p:nvPr/>
        </p:nvPicPr>
        <p:blipFill>
          <a:blip r:embed="rId3"/>
          <a:stretch>
            <a:fillRect/>
          </a:stretch>
        </p:blipFill>
        <p:spPr>
          <a:xfrm>
            <a:off x="4572000" y="1290600"/>
            <a:ext cx="4993421" cy="3335449"/>
          </a:xfrm>
          <a:prstGeom prst="rect">
            <a:avLst/>
          </a:prstGeom>
        </p:spPr>
      </p:pic>
    </p:spTree>
    <p:extLst>
      <p:ext uri="{BB962C8B-B14F-4D97-AF65-F5344CB8AC3E}">
        <p14:creationId xmlns:p14="http://schemas.microsoft.com/office/powerpoint/2010/main" val="17415546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918FB-95F1-4FA4-A77B-025EE2A5FE38}"/>
              </a:ext>
            </a:extLst>
          </p:cNvPr>
          <p:cNvSpPr>
            <a:spLocks noGrp="1"/>
          </p:cNvSpPr>
          <p:nvPr>
            <p:ph type="title"/>
          </p:nvPr>
        </p:nvSpPr>
        <p:spPr>
          <a:xfrm>
            <a:off x="3515625" y="887750"/>
            <a:ext cx="4745400" cy="528600"/>
          </a:xfrm>
        </p:spPr>
        <p:txBody>
          <a:bodyPr/>
          <a:lstStyle/>
          <a:p>
            <a:pPr algn="l"/>
            <a:r>
              <a:rPr lang="en-US" dirty="0"/>
              <a:t>Local Resources </a:t>
            </a:r>
          </a:p>
        </p:txBody>
      </p:sp>
      <p:sp>
        <p:nvSpPr>
          <p:cNvPr id="3" name="Subtitle 2">
            <a:extLst>
              <a:ext uri="{FF2B5EF4-FFF2-40B4-BE49-F238E27FC236}">
                <a16:creationId xmlns:a16="http://schemas.microsoft.com/office/drawing/2014/main" id="{74DB11A4-DE27-4ABE-8A55-F4024DAF9469}"/>
              </a:ext>
            </a:extLst>
          </p:cNvPr>
          <p:cNvSpPr>
            <a:spLocks noGrp="1"/>
          </p:cNvSpPr>
          <p:nvPr>
            <p:ph type="subTitle" idx="1"/>
          </p:nvPr>
        </p:nvSpPr>
        <p:spPr>
          <a:xfrm>
            <a:off x="3391800" y="1416350"/>
            <a:ext cx="6476100" cy="2879425"/>
          </a:xfrm>
        </p:spPr>
        <p:txBody>
          <a:bodyPr/>
          <a:lstStyle/>
          <a:p>
            <a:pPr algn="l"/>
            <a:r>
              <a:rPr lang="en-US" dirty="0"/>
              <a:t>Pink Ribbon Thrift, Red Cross, Salvation Army, Goodwill and Savers </a:t>
            </a:r>
          </a:p>
          <a:p>
            <a:pPr algn="l"/>
            <a:endParaRPr lang="en-US" sz="800" dirty="0"/>
          </a:p>
          <a:p>
            <a:pPr algn="l"/>
            <a:r>
              <a:rPr lang="en-US" dirty="0"/>
              <a:t>Community Outreach Centers </a:t>
            </a:r>
          </a:p>
          <a:p>
            <a:pPr algn="l"/>
            <a:r>
              <a:rPr lang="en-US" sz="1000" dirty="0"/>
              <a:t>	i.e., Women’s shelters, nursing homes, places of worship &amp; shelters for people without housing   </a:t>
            </a:r>
          </a:p>
          <a:p>
            <a:pPr algn="l"/>
            <a:r>
              <a:rPr lang="en-US" dirty="0"/>
              <a:t>Facebook Marketplace </a:t>
            </a:r>
          </a:p>
          <a:p>
            <a:pPr algn="l"/>
            <a:endParaRPr lang="en-US" sz="800" dirty="0"/>
          </a:p>
          <a:p>
            <a:pPr algn="l"/>
            <a:r>
              <a:rPr lang="en-US" dirty="0"/>
              <a:t>Mobile Apps </a:t>
            </a:r>
          </a:p>
          <a:p>
            <a:pPr algn="l"/>
            <a:r>
              <a:rPr lang="en-US" sz="800" dirty="0"/>
              <a:t>	</a:t>
            </a:r>
            <a:r>
              <a:rPr lang="en-US" sz="1000" dirty="0"/>
              <a:t>i.e., ThredUp, Poshmark, Depop &amp; Swap.com</a:t>
            </a:r>
          </a:p>
          <a:p>
            <a:pPr algn="l"/>
            <a:r>
              <a:rPr lang="en-US" dirty="0"/>
              <a:t>Consignment Shops</a:t>
            </a:r>
          </a:p>
          <a:p>
            <a:pPr algn="l"/>
            <a:endParaRPr lang="en-US" sz="800" dirty="0"/>
          </a:p>
          <a:p>
            <a:pPr algn="l"/>
            <a:r>
              <a:rPr lang="en-US" dirty="0"/>
              <a:t>Animal Shelters </a:t>
            </a:r>
          </a:p>
          <a:p>
            <a:pPr algn="l"/>
            <a:r>
              <a:rPr lang="en-US" sz="1000" dirty="0"/>
              <a:t>	Most shelters accept old towels, blankets &amp; sheets </a:t>
            </a:r>
          </a:p>
          <a:p>
            <a:pPr algn="l"/>
            <a:r>
              <a:rPr lang="en-US" dirty="0"/>
              <a:t>Host a Clothing Swap </a:t>
            </a:r>
          </a:p>
        </p:txBody>
      </p:sp>
      <p:pic>
        <p:nvPicPr>
          <p:cNvPr id="5" name="Picture 4" descr="A picture containing text, indoor, floor, closet&#10;&#10;Description automatically generated">
            <a:extLst>
              <a:ext uri="{FF2B5EF4-FFF2-40B4-BE49-F238E27FC236}">
                <a16:creationId xmlns:a16="http://schemas.microsoft.com/office/drawing/2014/main" id="{0D14F8ED-ABA3-4E65-8E53-90846813944C}"/>
              </a:ext>
            </a:extLst>
          </p:cNvPr>
          <p:cNvPicPr>
            <a:picLocks noChangeAspect="1"/>
          </p:cNvPicPr>
          <p:nvPr/>
        </p:nvPicPr>
        <p:blipFill rotWithShape="1">
          <a:blip r:embed="rId3"/>
          <a:srcRect l="6862" r="7476"/>
          <a:stretch/>
        </p:blipFill>
        <p:spPr>
          <a:xfrm>
            <a:off x="167027" y="1132038"/>
            <a:ext cx="3286686" cy="2879424"/>
          </a:xfrm>
          <a:prstGeom prst="rect">
            <a:avLst/>
          </a:prstGeom>
        </p:spPr>
      </p:pic>
    </p:spTree>
    <p:extLst>
      <p:ext uri="{BB962C8B-B14F-4D97-AF65-F5344CB8AC3E}">
        <p14:creationId xmlns:p14="http://schemas.microsoft.com/office/powerpoint/2010/main" val="39356758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50F1C-EC8B-441B-BC39-62BCA97D311F}"/>
              </a:ext>
            </a:extLst>
          </p:cNvPr>
          <p:cNvSpPr>
            <a:spLocks noGrp="1"/>
          </p:cNvSpPr>
          <p:nvPr>
            <p:ph type="title"/>
          </p:nvPr>
        </p:nvSpPr>
        <p:spPr>
          <a:xfrm>
            <a:off x="3679275" y="229028"/>
            <a:ext cx="5195400" cy="528600"/>
          </a:xfrm>
        </p:spPr>
        <p:txBody>
          <a:bodyPr/>
          <a:lstStyle/>
          <a:p>
            <a:r>
              <a:rPr lang="en-US" dirty="0"/>
              <a:t>Textile Recycling</a:t>
            </a:r>
          </a:p>
        </p:txBody>
      </p:sp>
      <p:sp>
        <p:nvSpPr>
          <p:cNvPr id="3" name="TextBox 2">
            <a:extLst>
              <a:ext uri="{FF2B5EF4-FFF2-40B4-BE49-F238E27FC236}">
                <a16:creationId xmlns:a16="http://schemas.microsoft.com/office/drawing/2014/main" id="{34C4F201-B9BB-45F6-A0E6-9C6852F27C18}"/>
              </a:ext>
            </a:extLst>
          </p:cNvPr>
          <p:cNvSpPr txBox="1"/>
          <p:nvPr/>
        </p:nvSpPr>
        <p:spPr>
          <a:xfrm>
            <a:off x="3679275" y="757628"/>
            <a:ext cx="4414564" cy="4401205"/>
          </a:xfrm>
          <a:prstGeom prst="rect">
            <a:avLst/>
          </a:prstGeom>
          <a:noFill/>
        </p:spPr>
        <p:txBody>
          <a:bodyPr wrap="square" rtlCol="0">
            <a:spAutoFit/>
          </a:bodyPr>
          <a:lstStyle/>
          <a:p>
            <a:r>
              <a:rPr lang="en-US" dirty="0">
                <a:latin typeface="Didact Gothic"/>
              </a:rPr>
              <a:t>In Store Textile Recycling Programs: </a:t>
            </a:r>
          </a:p>
          <a:p>
            <a:endParaRPr lang="en-US" b="1" dirty="0">
              <a:latin typeface="Didact Gothic"/>
            </a:endParaRPr>
          </a:p>
          <a:p>
            <a:r>
              <a:rPr lang="en-US" b="1" dirty="0">
                <a:latin typeface="Didact Gothic"/>
              </a:rPr>
              <a:t>DSW Give-a-Pair</a:t>
            </a:r>
            <a:endParaRPr lang="en-US" dirty="0">
              <a:latin typeface="Didact Gothic"/>
            </a:endParaRPr>
          </a:p>
          <a:p>
            <a:r>
              <a:rPr lang="en-US" dirty="0">
                <a:latin typeface="Didact Gothic"/>
              </a:rPr>
              <a:t>New or Gently Worn Shoes </a:t>
            </a:r>
          </a:p>
          <a:p>
            <a:r>
              <a:rPr lang="en-US" b="1" dirty="0">
                <a:latin typeface="Didact Gothic"/>
              </a:rPr>
              <a:t> </a:t>
            </a:r>
            <a:endParaRPr lang="en-US" dirty="0">
              <a:latin typeface="Didact Gothic"/>
            </a:endParaRPr>
          </a:p>
          <a:p>
            <a:r>
              <a:rPr lang="en-US" b="1" dirty="0">
                <a:latin typeface="Didact Gothic"/>
              </a:rPr>
              <a:t>H&amp;M Garment Collection Program</a:t>
            </a:r>
            <a:endParaRPr lang="en-US" dirty="0">
              <a:latin typeface="Didact Gothic"/>
            </a:endParaRPr>
          </a:p>
          <a:p>
            <a:r>
              <a:rPr lang="en-US" dirty="0">
                <a:latin typeface="Didact Gothic"/>
              </a:rPr>
              <a:t>Clothing Only (any brand, any condition)</a:t>
            </a:r>
          </a:p>
          <a:p>
            <a:r>
              <a:rPr lang="en-US" dirty="0">
                <a:latin typeface="Didact Gothic"/>
              </a:rPr>
              <a:t> </a:t>
            </a:r>
          </a:p>
          <a:p>
            <a:r>
              <a:rPr lang="en-US" b="1" dirty="0">
                <a:latin typeface="Didact Gothic"/>
              </a:rPr>
              <a:t>Levi’s Recycle Your Jeans</a:t>
            </a:r>
            <a:endParaRPr lang="en-US" dirty="0">
              <a:latin typeface="Didact Gothic"/>
            </a:endParaRPr>
          </a:p>
          <a:p>
            <a:r>
              <a:rPr lang="en-US" dirty="0">
                <a:latin typeface="Didact Gothic"/>
              </a:rPr>
              <a:t>Denim Only (any condition, any brand)</a:t>
            </a:r>
          </a:p>
          <a:p>
            <a:r>
              <a:rPr lang="en-US" b="1" dirty="0">
                <a:latin typeface="Didact Gothic"/>
              </a:rPr>
              <a:t> </a:t>
            </a:r>
            <a:endParaRPr lang="en-US" dirty="0">
              <a:latin typeface="Didact Gothic"/>
            </a:endParaRPr>
          </a:p>
          <a:p>
            <a:r>
              <a:rPr lang="en-US" b="1" dirty="0">
                <a:latin typeface="Didact Gothic"/>
              </a:rPr>
              <a:t>Madewell Blue Jeans Go Green</a:t>
            </a:r>
            <a:endParaRPr lang="en-US" dirty="0">
              <a:latin typeface="Didact Gothic"/>
            </a:endParaRPr>
          </a:p>
          <a:p>
            <a:r>
              <a:rPr lang="en-US" dirty="0">
                <a:latin typeface="Didact Gothic"/>
              </a:rPr>
              <a:t>Denim Only (any condition, any brand)</a:t>
            </a:r>
          </a:p>
          <a:p>
            <a:r>
              <a:rPr lang="en-US" b="1" dirty="0">
                <a:latin typeface="Didact Gothic"/>
              </a:rPr>
              <a:t> </a:t>
            </a:r>
            <a:endParaRPr lang="en-US" dirty="0">
              <a:latin typeface="Didact Gothic"/>
            </a:endParaRPr>
          </a:p>
          <a:p>
            <a:r>
              <a:rPr lang="en-US" b="1" dirty="0">
                <a:latin typeface="Didact Gothic"/>
              </a:rPr>
              <a:t>Nike Reuse-a-Shoe Program</a:t>
            </a:r>
            <a:endParaRPr lang="en-US" dirty="0">
              <a:latin typeface="Didact Gothic"/>
            </a:endParaRPr>
          </a:p>
          <a:p>
            <a:r>
              <a:rPr lang="en-US" dirty="0">
                <a:latin typeface="Didact Gothic"/>
              </a:rPr>
              <a:t>Athletic Shoes Only </a:t>
            </a:r>
          </a:p>
          <a:p>
            <a:r>
              <a:rPr lang="en-US" b="1" dirty="0">
                <a:latin typeface="Didact Gothic"/>
              </a:rPr>
              <a:t> </a:t>
            </a:r>
            <a:endParaRPr lang="en-US" dirty="0">
              <a:latin typeface="Didact Gothic"/>
            </a:endParaRPr>
          </a:p>
          <a:p>
            <a:r>
              <a:rPr lang="en-US" b="1" dirty="0">
                <a:latin typeface="Didact Gothic"/>
              </a:rPr>
              <a:t>The North Face Clothes the Loop </a:t>
            </a:r>
            <a:endParaRPr lang="en-US" dirty="0">
              <a:latin typeface="Didact Gothic"/>
            </a:endParaRPr>
          </a:p>
          <a:p>
            <a:r>
              <a:rPr lang="en-US" dirty="0">
                <a:latin typeface="Didact Gothic"/>
              </a:rPr>
              <a:t>Clothing &amp; Footwear (any brand, any condition) </a:t>
            </a:r>
          </a:p>
          <a:p>
            <a:endParaRPr lang="en-US" dirty="0"/>
          </a:p>
        </p:txBody>
      </p:sp>
      <p:pic>
        <p:nvPicPr>
          <p:cNvPr id="4" name="Picture 3">
            <a:extLst>
              <a:ext uri="{FF2B5EF4-FFF2-40B4-BE49-F238E27FC236}">
                <a16:creationId xmlns:a16="http://schemas.microsoft.com/office/drawing/2014/main" id="{7536A5A3-4E60-425A-BEE8-12BF622CB699}"/>
              </a:ext>
            </a:extLst>
          </p:cNvPr>
          <p:cNvPicPr>
            <a:picLocks noChangeAspect="1"/>
          </p:cNvPicPr>
          <p:nvPr/>
        </p:nvPicPr>
        <p:blipFill rotWithShape="1">
          <a:blip r:embed="rId3"/>
          <a:srcRect r="30708"/>
          <a:stretch/>
        </p:blipFill>
        <p:spPr>
          <a:xfrm>
            <a:off x="136945" y="493328"/>
            <a:ext cx="3171334" cy="3879613"/>
          </a:xfrm>
          <a:prstGeom prst="rect">
            <a:avLst/>
          </a:prstGeom>
        </p:spPr>
      </p:pic>
    </p:spTree>
    <p:extLst>
      <p:ext uri="{BB962C8B-B14F-4D97-AF65-F5344CB8AC3E}">
        <p14:creationId xmlns:p14="http://schemas.microsoft.com/office/powerpoint/2010/main" val="17794283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50F1C-EC8B-441B-BC39-62BCA97D311F}"/>
              </a:ext>
            </a:extLst>
          </p:cNvPr>
          <p:cNvSpPr>
            <a:spLocks noGrp="1"/>
          </p:cNvSpPr>
          <p:nvPr>
            <p:ph type="title"/>
          </p:nvPr>
        </p:nvSpPr>
        <p:spPr>
          <a:xfrm>
            <a:off x="3948600" y="938212"/>
            <a:ext cx="5195400" cy="528600"/>
          </a:xfrm>
        </p:spPr>
        <p:txBody>
          <a:bodyPr/>
          <a:lstStyle/>
          <a:p>
            <a:r>
              <a:rPr lang="en-US" dirty="0"/>
              <a:t>Textile Recycling</a:t>
            </a:r>
          </a:p>
        </p:txBody>
      </p:sp>
      <p:sp>
        <p:nvSpPr>
          <p:cNvPr id="3" name="TextBox 2">
            <a:extLst>
              <a:ext uri="{FF2B5EF4-FFF2-40B4-BE49-F238E27FC236}">
                <a16:creationId xmlns:a16="http://schemas.microsoft.com/office/drawing/2014/main" id="{34C4F201-B9BB-45F6-A0E6-9C6852F27C18}"/>
              </a:ext>
            </a:extLst>
          </p:cNvPr>
          <p:cNvSpPr txBox="1"/>
          <p:nvPr/>
        </p:nvSpPr>
        <p:spPr>
          <a:xfrm>
            <a:off x="3948600" y="1546346"/>
            <a:ext cx="4414564" cy="2246769"/>
          </a:xfrm>
          <a:prstGeom prst="rect">
            <a:avLst/>
          </a:prstGeom>
          <a:noFill/>
        </p:spPr>
        <p:txBody>
          <a:bodyPr wrap="square" rtlCol="0">
            <a:spAutoFit/>
          </a:bodyPr>
          <a:lstStyle/>
          <a:p>
            <a:r>
              <a:rPr lang="en-US" dirty="0">
                <a:latin typeface="Didact Gothic"/>
              </a:rPr>
              <a:t>Online Textile Recycling Programs: </a:t>
            </a:r>
          </a:p>
          <a:p>
            <a:endParaRPr lang="en-US" dirty="0">
              <a:latin typeface="Didact Gothic"/>
            </a:endParaRPr>
          </a:p>
          <a:p>
            <a:r>
              <a:rPr lang="en-US" b="1" dirty="0">
                <a:latin typeface="Didact Gothic"/>
              </a:rPr>
              <a:t>For Days Take Back Bag </a:t>
            </a:r>
            <a:endParaRPr lang="en-US" dirty="0">
              <a:latin typeface="Didact Gothic"/>
            </a:endParaRPr>
          </a:p>
          <a:p>
            <a:r>
              <a:rPr lang="en-US" dirty="0">
                <a:latin typeface="Didact Gothic"/>
              </a:rPr>
              <a:t>Clothing Only (any brand, any condition)</a:t>
            </a:r>
          </a:p>
          <a:p>
            <a:r>
              <a:rPr lang="en-US" dirty="0">
                <a:latin typeface="Didact Gothic"/>
              </a:rPr>
              <a:t> </a:t>
            </a:r>
          </a:p>
          <a:p>
            <a:r>
              <a:rPr lang="en-US" b="1" dirty="0">
                <a:latin typeface="Didact Gothic"/>
              </a:rPr>
              <a:t>TerraCycle Textile Recycling Box </a:t>
            </a:r>
            <a:endParaRPr lang="en-US" dirty="0">
              <a:latin typeface="Didact Gothic"/>
            </a:endParaRPr>
          </a:p>
          <a:p>
            <a:r>
              <a:rPr lang="en-US" dirty="0">
                <a:latin typeface="Didact Gothic"/>
              </a:rPr>
              <a:t>Fabric and Clothing (any brand, any condition)</a:t>
            </a:r>
          </a:p>
          <a:p>
            <a:r>
              <a:rPr lang="en-US" dirty="0">
                <a:latin typeface="Didact Gothic"/>
              </a:rPr>
              <a:t> </a:t>
            </a:r>
          </a:p>
          <a:p>
            <a:r>
              <a:rPr lang="en-US" b="1" dirty="0">
                <a:latin typeface="Didact Gothic"/>
              </a:rPr>
              <a:t>Zappos For Good Recycle Program </a:t>
            </a:r>
            <a:endParaRPr lang="en-US" dirty="0">
              <a:latin typeface="Didact Gothic"/>
            </a:endParaRPr>
          </a:p>
          <a:p>
            <a:r>
              <a:rPr lang="en-US" dirty="0">
                <a:latin typeface="Didact Gothic"/>
              </a:rPr>
              <a:t>Shoes and Denim Only </a:t>
            </a:r>
          </a:p>
        </p:txBody>
      </p:sp>
      <p:pic>
        <p:nvPicPr>
          <p:cNvPr id="5" name="Picture 4">
            <a:extLst>
              <a:ext uri="{FF2B5EF4-FFF2-40B4-BE49-F238E27FC236}">
                <a16:creationId xmlns:a16="http://schemas.microsoft.com/office/drawing/2014/main" id="{8DCD2B56-1469-4410-B95E-A1836CAD7433}"/>
              </a:ext>
            </a:extLst>
          </p:cNvPr>
          <p:cNvPicPr>
            <a:picLocks noChangeAspect="1"/>
          </p:cNvPicPr>
          <p:nvPr/>
        </p:nvPicPr>
        <p:blipFill>
          <a:blip r:embed="rId3"/>
          <a:stretch>
            <a:fillRect/>
          </a:stretch>
        </p:blipFill>
        <p:spPr>
          <a:xfrm>
            <a:off x="327439" y="938212"/>
            <a:ext cx="3495675" cy="3267075"/>
          </a:xfrm>
          <a:prstGeom prst="rect">
            <a:avLst/>
          </a:prstGeom>
        </p:spPr>
      </p:pic>
    </p:spTree>
    <p:extLst>
      <p:ext uri="{BB962C8B-B14F-4D97-AF65-F5344CB8AC3E}">
        <p14:creationId xmlns:p14="http://schemas.microsoft.com/office/powerpoint/2010/main" val="2689241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6"/>
          <p:cNvSpPr txBox="1">
            <a:spLocks noGrp="1"/>
          </p:cNvSpPr>
          <p:nvPr>
            <p:ph type="title"/>
          </p:nvPr>
        </p:nvSpPr>
        <p:spPr>
          <a:xfrm>
            <a:off x="4632475" y="2260992"/>
            <a:ext cx="3423600" cy="629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dirty="0"/>
              <a:t>Introduction</a:t>
            </a:r>
            <a:endParaRPr dirty="0"/>
          </a:p>
        </p:txBody>
      </p:sp>
      <p:sp>
        <p:nvSpPr>
          <p:cNvPr id="228" name="Google Shape;228;p36"/>
          <p:cNvSpPr txBox="1">
            <a:spLocks noGrp="1"/>
          </p:cNvSpPr>
          <p:nvPr>
            <p:ph type="title" idx="2"/>
          </p:nvPr>
        </p:nvSpPr>
        <p:spPr>
          <a:xfrm>
            <a:off x="998750" y="1886475"/>
            <a:ext cx="3057300" cy="138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chemeClr val="tx1"/>
                </a:solidFill>
              </a:rPr>
              <a:t>01</a:t>
            </a:r>
            <a:endParaRPr dirty="0">
              <a:solidFill>
                <a:schemeClr val="tx1"/>
              </a:solidFill>
            </a:endParaRPr>
          </a:p>
        </p:txBody>
      </p:sp>
      <p:sp>
        <p:nvSpPr>
          <p:cNvPr id="229" name="Google Shape;229;p36"/>
          <p:cNvSpPr txBox="1">
            <a:spLocks noGrp="1"/>
          </p:cNvSpPr>
          <p:nvPr>
            <p:ph type="subTitle" idx="1"/>
          </p:nvPr>
        </p:nvSpPr>
        <p:spPr>
          <a:xfrm>
            <a:off x="4809175" y="3062708"/>
            <a:ext cx="3246900" cy="404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dirty="0">
                <a:latin typeface="Didact Gothic"/>
                <a:ea typeface="Didact Gothic"/>
                <a:cs typeface="Didact Gothic"/>
                <a:sym typeface="Didact Gothic"/>
              </a:rPr>
              <a:t>We are the Department of Waste Resources</a:t>
            </a:r>
            <a:endParaRPr dirty="0">
              <a:latin typeface="Didact Gothic"/>
              <a:ea typeface="Didact Gothic"/>
              <a:cs typeface="Didact Gothic"/>
              <a:sym typeface="Didact Gothic"/>
            </a:endParaRPr>
          </a:p>
        </p:txBody>
      </p:sp>
      <p:cxnSp>
        <p:nvCxnSpPr>
          <p:cNvPr id="230" name="Google Shape;230;p36"/>
          <p:cNvCxnSpPr/>
          <p:nvPr/>
        </p:nvCxnSpPr>
        <p:spPr>
          <a:xfrm>
            <a:off x="7272848" y="2920881"/>
            <a:ext cx="647100" cy="0"/>
          </a:xfrm>
          <a:prstGeom prst="straightConnector1">
            <a:avLst/>
          </a:prstGeom>
          <a:noFill/>
          <a:ln w="19050" cap="flat" cmpd="sng">
            <a:solidFill>
              <a:schemeClr val="dk1"/>
            </a:solidFill>
            <a:prstDash val="solid"/>
            <a:round/>
            <a:headEnd type="none" w="med" len="med"/>
            <a:tailEnd type="none" w="med" len="med"/>
          </a:ln>
        </p:spPr>
      </p:cxnSp>
      <p:pic>
        <p:nvPicPr>
          <p:cNvPr id="3" name="Picture 2">
            <a:extLst>
              <a:ext uri="{FF2B5EF4-FFF2-40B4-BE49-F238E27FC236}">
                <a16:creationId xmlns:a16="http://schemas.microsoft.com/office/drawing/2014/main" id="{A0D3C7BC-2824-4129-9608-CE492285ACFA}"/>
              </a:ext>
            </a:extLst>
          </p:cNvPr>
          <p:cNvPicPr>
            <a:picLocks noChangeAspect="1"/>
          </p:cNvPicPr>
          <p:nvPr/>
        </p:nvPicPr>
        <p:blipFill>
          <a:blip r:embed="rId3"/>
          <a:stretch>
            <a:fillRect/>
          </a:stretch>
        </p:blipFill>
        <p:spPr>
          <a:xfrm>
            <a:off x="6005632" y="3748572"/>
            <a:ext cx="2050443" cy="519479"/>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46E54-EF7D-4AC8-AE52-1979867409DB}"/>
              </a:ext>
            </a:extLst>
          </p:cNvPr>
          <p:cNvSpPr>
            <a:spLocks noGrp="1"/>
          </p:cNvSpPr>
          <p:nvPr>
            <p:ph type="ctrTitle"/>
          </p:nvPr>
        </p:nvSpPr>
        <p:spPr>
          <a:xfrm>
            <a:off x="1690800" y="2001900"/>
            <a:ext cx="5762400" cy="1139700"/>
          </a:xfrm>
        </p:spPr>
        <p:txBody>
          <a:bodyPr/>
          <a:lstStyle/>
          <a:p>
            <a:r>
              <a:rPr lang="en-US" dirty="0"/>
              <a:t>Questions?</a:t>
            </a:r>
          </a:p>
        </p:txBody>
      </p:sp>
    </p:spTree>
    <p:extLst>
      <p:ext uri="{BB962C8B-B14F-4D97-AF65-F5344CB8AC3E}">
        <p14:creationId xmlns:p14="http://schemas.microsoft.com/office/powerpoint/2010/main" val="13476463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60"/>
          <p:cNvSpPr/>
          <p:nvPr/>
        </p:nvSpPr>
        <p:spPr>
          <a:xfrm>
            <a:off x="817070" y="586377"/>
            <a:ext cx="7509857" cy="3970746"/>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7" name="Google Shape;657;p60"/>
          <p:cNvSpPr txBox="1">
            <a:spLocks noGrp="1"/>
          </p:cNvSpPr>
          <p:nvPr>
            <p:ph type="title"/>
          </p:nvPr>
        </p:nvSpPr>
        <p:spPr>
          <a:xfrm>
            <a:off x="2389147" y="773170"/>
            <a:ext cx="4408834" cy="1240058"/>
          </a:xfrm>
          <a:prstGeom prst="rect">
            <a:avLst/>
          </a:prstGeom>
        </p:spPr>
        <p:txBody>
          <a:bodyPr spcFirstLastPara="1" wrap="square" lIns="91425" tIns="91425" rIns="91425" bIns="91425" anchor="t" anchorCtr="0">
            <a:noAutofit/>
          </a:bodyPr>
          <a:lstStyle/>
          <a:p>
            <a:pPr lvl="0"/>
            <a:r>
              <a:rPr lang="en-US" sz="8000" dirty="0"/>
              <a:t>Thanks</a:t>
            </a:r>
            <a:endParaRPr sz="8000" dirty="0"/>
          </a:p>
        </p:txBody>
      </p:sp>
      <p:pic>
        <p:nvPicPr>
          <p:cNvPr id="5" name="Picture 4" descr="Icon&#10;&#10;Description automatically generated">
            <a:extLst>
              <a:ext uri="{FF2B5EF4-FFF2-40B4-BE49-F238E27FC236}">
                <a16:creationId xmlns:a16="http://schemas.microsoft.com/office/drawing/2014/main" id="{2316FC51-A695-41B9-AB7F-5C5229E294A5}"/>
              </a:ext>
            </a:extLst>
          </p:cNvPr>
          <p:cNvPicPr>
            <a:picLocks noChangeAspect="1"/>
          </p:cNvPicPr>
          <p:nvPr/>
        </p:nvPicPr>
        <p:blipFill>
          <a:blip r:embed="rId3"/>
          <a:stretch>
            <a:fillRect/>
          </a:stretch>
        </p:blipFill>
        <p:spPr>
          <a:xfrm>
            <a:off x="1500441" y="2599146"/>
            <a:ext cx="647493" cy="1957977"/>
          </a:xfrm>
          <a:prstGeom prst="rect">
            <a:avLst/>
          </a:prstGeom>
        </p:spPr>
      </p:pic>
      <p:sp>
        <p:nvSpPr>
          <p:cNvPr id="7" name="Rectangle 6">
            <a:extLst>
              <a:ext uri="{FF2B5EF4-FFF2-40B4-BE49-F238E27FC236}">
                <a16:creationId xmlns:a16="http://schemas.microsoft.com/office/drawing/2014/main" id="{C3D47B2E-944D-486A-8957-37E64A1D0E29}"/>
              </a:ext>
            </a:extLst>
          </p:cNvPr>
          <p:cNvSpPr/>
          <p:nvPr/>
        </p:nvSpPr>
        <p:spPr>
          <a:xfrm>
            <a:off x="2126668" y="2793503"/>
            <a:ext cx="2537533" cy="307777"/>
          </a:xfrm>
          <a:prstGeom prst="rect">
            <a:avLst/>
          </a:prstGeom>
        </p:spPr>
        <p:txBody>
          <a:bodyPr wrap="square">
            <a:spAutoFit/>
          </a:bodyPr>
          <a:lstStyle/>
          <a:p>
            <a:r>
              <a:rPr lang="en-US" dirty="0"/>
              <a:t>@deptofwasteresources</a:t>
            </a:r>
          </a:p>
        </p:txBody>
      </p:sp>
      <p:sp>
        <p:nvSpPr>
          <p:cNvPr id="26" name="Rectangle 25">
            <a:extLst>
              <a:ext uri="{FF2B5EF4-FFF2-40B4-BE49-F238E27FC236}">
                <a16:creationId xmlns:a16="http://schemas.microsoft.com/office/drawing/2014/main" id="{9293B184-6BC6-49C6-9AB9-668A14C31897}"/>
              </a:ext>
            </a:extLst>
          </p:cNvPr>
          <p:cNvSpPr/>
          <p:nvPr/>
        </p:nvSpPr>
        <p:spPr>
          <a:xfrm>
            <a:off x="2126668" y="3402537"/>
            <a:ext cx="1435538" cy="307777"/>
          </a:xfrm>
          <a:prstGeom prst="rect">
            <a:avLst/>
          </a:prstGeom>
        </p:spPr>
        <p:txBody>
          <a:bodyPr wrap="square">
            <a:spAutoFit/>
          </a:bodyPr>
          <a:lstStyle/>
          <a:p>
            <a:r>
              <a:rPr lang="en-US" dirty="0"/>
              <a:t>@rcwaste</a:t>
            </a:r>
          </a:p>
        </p:txBody>
      </p:sp>
      <p:sp>
        <p:nvSpPr>
          <p:cNvPr id="27" name="Rectangle 26">
            <a:extLst>
              <a:ext uri="{FF2B5EF4-FFF2-40B4-BE49-F238E27FC236}">
                <a16:creationId xmlns:a16="http://schemas.microsoft.com/office/drawing/2014/main" id="{D078C283-B2D5-4620-9B58-6B3DF5AD1311}"/>
              </a:ext>
            </a:extLst>
          </p:cNvPr>
          <p:cNvSpPr/>
          <p:nvPr/>
        </p:nvSpPr>
        <p:spPr>
          <a:xfrm>
            <a:off x="2112396" y="4023181"/>
            <a:ext cx="1169724" cy="307777"/>
          </a:xfrm>
          <a:prstGeom prst="rect">
            <a:avLst/>
          </a:prstGeom>
        </p:spPr>
        <p:txBody>
          <a:bodyPr wrap="square">
            <a:spAutoFit/>
          </a:bodyPr>
          <a:lstStyle/>
          <a:p>
            <a:r>
              <a:rPr lang="en-US" dirty="0"/>
              <a:t>@rcwaste</a:t>
            </a:r>
          </a:p>
        </p:txBody>
      </p:sp>
      <p:cxnSp>
        <p:nvCxnSpPr>
          <p:cNvPr id="10" name="Straight Connector 9">
            <a:extLst>
              <a:ext uri="{FF2B5EF4-FFF2-40B4-BE49-F238E27FC236}">
                <a16:creationId xmlns:a16="http://schemas.microsoft.com/office/drawing/2014/main" id="{C05C5771-1B76-4A0C-BF91-3864E75F2383}"/>
              </a:ext>
            </a:extLst>
          </p:cNvPr>
          <p:cNvCxnSpPr>
            <a:cxnSpLocks/>
          </p:cNvCxnSpPr>
          <p:nvPr/>
        </p:nvCxnSpPr>
        <p:spPr>
          <a:xfrm>
            <a:off x="4591766" y="2778907"/>
            <a:ext cx="0" cy="156055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3" name="Google Shape;619;p56">
            <a:extLst>
              <a:ext uri="{FF2B5EF4-FFF2-40B4-BE49-F238E27FC236}">
                <a16:creationId xmlns:a16="http://schemas.microsoft.com/office/drawing/2014/main" id="{0AC20054-1A30-46FC-9F96-531C545ED8B8}"/>
              </a:ext>
            </a:extLst>
          </p:cNvPr>
          <p:cNvSpPr txBox="1"/>
          <p:nvPr/>
        </p:nvSpPr>
        <p:spPr>
          <a:xfrm>
            <a:off x="4830117" y="2757641"/>
            <a:ext cx="3442018" cy="379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solidFill>
                  <a:schemeClr val="dk1"/>
                </a:solidFill>
                <a:latin typeface="Didact Gothic"/>
                <a:ea typeface="Didact Gothic"/>
                <a:cs typeface="Didact Gothic"/>
                <a:sym typeface="Didact Gothic"/>
              </a:rPr>
              <a:t>www.rcwaste.org</a:t>
            </a:r>
            <a:endParaRPr dirty="0">
              <a:solidFill>
                <a:schemeClr val="dk1"/>
              </a:solidFill>
              <a:latin typeface="Didact Gothic"/>
              <a:ea typeface="Didact Gothic"/>
              <a:cs typeface="Didact Gothic"/>
              <a:sym typeface="Didact Gothic"/>
            </a:endParaRPr>
          </a:p>
        </p:txBody>
      </p:sp>
      <p:sp>
        <p:nvSpPr>
          <p:cNvPr id="34" name="Google Shape;619;p56">
            <a:extLst>
              <a:ext uri="{FF2B5EF4-FFF2-40B4-BE49-F238E27FC236}">
                <a16:creationId xmlns:a16="http://schemas.microsoft.com/office/drawing/2014/main" id="{9FAA0AFD-D7C6-436F-BC76-2BC96531C9E7}"/>
              </a:ext>
            </a:extLst>
          </p:cNvPr>
          <p:cNvSpPr txBox="1"/>
          <p:nvPr/>
        </p:nvSpPr>
        <p:spPr>
          <a:xfrm>
            <a:off x="4830117" y="3366100"/>
            <a:ext cx="3442018" cy="379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dirty="0">
                <a:solidFill>
                  <a:schemeClr val="dk1"/>
                </a:solidFill>
                <a:latin typeface="Didact Gothic"/>
                <a:ea typeface="Didact Gothic"/>
                <a:cs typeface="Didact Gothic"/>
                <a:sym typeface="Didact Gothic"/>
              </a:rPr>
              <a:t>(951) 486 - 3200</a:t>
            </a:r>
          </a:p>
        </p:txBody>
      </p:sp>
      <p:sp>
        <p:nvSpPr>
          <p:cNvPr id="35" name="Google Shape;619;p56">
            <a:extLst>
              <a:ext uri="{FF2B5EF4-FFF2-40B4-BE49-F238E27FC236}">
                <a16:creationId xmlns:a16="http://schemas.microsoft.com/office/drawing/2014/main" id="{D1A85C0E-53CD-4A28-932C-A0348EBF0112}"/>
              </a:ext>
            </a:extLst>
          </p:cNvPr>
          <p:cNvSpPr txBox="1"/>
          <p:nvPr/>
        </p:nvSpPr>
        <p:spPr>
          <a:xfrm>
            <a:off x="4842122" y="3961611"/>
            <a:ext cx="3442018" cy="379500"/>
          </a:xfrm>
          <a:prstGeom prst="rect">
            <a:avLst/>
          </a:prstGeom>
          <a:noFill/>
          <a:ln>
            <a:noFill/>
          </a:ln>
        </p:spPr>
        <p:txBody>
          <a:bodyPr spcFirstLastPara="1" wrap="square" lIns="91425" tIns="91425" rIns="91425" bIns="91425" anchor="t" anchorCtr="0">
            <a:noAutofit/>
          </a:bodyPr>
          <a:lstStyle/>
          <a:p>
            <a:pPr lvl="0"/>
            <a:r>
              <a:rPr lang="en-US" dirty="0">
                <a:solidFill>
                  <a:schemeClr val="dk1"/>
                </a:solidFill>
                <a:latin typeface="Didact Gothic"/>
                <a:ea typeface="Didact Gothic"/>
                <a:cs typeface="Didact Gothic"/>
                <a:sym typeface="Didact Gothic"/>
              </a:rPr>
              <a:t>Waste-CompostingRecycling@rivco.org</a:t>
            </a:r>
            <a:endParaRPr lang="en" dirty="0">
              <a:solidFill>
                <a:schemeClr val="dk1"/>
              </a:solidFill>
              <a:latin typeface="Didact Gothic"/>
              <a:ea typeface="Didact Gothic"/>
              <a:cs typeface="Didact Gothic"/>
              <a:sym typeface="Didact Gothic"/>
            </a:endParaRPr>
          </a:p>
        </p:txBody>
      </p:sp>
      <p:sp>
        <p:nvSpPr>
          <p:cNvPr id="39" name="Google Shape;619;p56">
            <a:extLst>
              <a:ext uri="{FF2B5EF4-FFF2-40B4-BE49-F238E27FC236}">
                <a16:creationId xmlns:a16="http://schemas.microsoft.com/office/drawing/2014/main" id="{E8A3CAE7-8E61-4619-9EAE-42113A2DD595}"/>
              </a:ext>
            </a:extLst>
          </p:cNvPr>
          <p:cNvSpPr txBox="1"/>
          <p:nvPr/>
        </p:nvSpPr>
        <p:spPr>
          <a:xfrm>
            <a:off x="2850989" y="1910832"/>
            <a:ext cx="3442018" cy="37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dirty="0">
                <a:solidFill>
                  <a:schemeClr val="dk1"/>
                </a:solidFill>
                <a:latin typeface="Didact Gothic"/>
                <a:ea typeface="Didact Gothic"/>
                <a:cs typeface="Didact Gothic"/>
                <a:sym typeface="Didact Gothic"/>
              </a:rPr>
              <a:t>Stay in contact with us! </a:t>
            </a:r>
            <a:endParaRPr sz="1800" dirty="0">
              <a:solidFill>
                <a:schemeClr val="dk1"/>
              </a:solidFill>
              <a:latin typeface="Didact Gothic"/>
              <a:ea typeface="Didact Gothic"/>
              <a:cs typeface="Didact Gothic"/>
              <a:sym typeface="Didact Gothic"/>
            </a:endParaRPr>
          </a:p>
        </p:txBody>
      </p:sp>
    </p:spTree>
    <p:extLst>
      <p:ext uri="{BB962C8B-B14F-4D97-AF65-F5344CB8AC3E}">
        <p14:creationId xmlns:p14="http://schemas.microsoft.com/office/powerpoint/2010/main" val="3317663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cxnSp>
        <p:nvCxnSpPr>
          <p:cNvPr id="244" name="Google Shape;244;p38"/>
          <p:cNvCxnSpPr/>
          <p:nvPr/>
        </p:nvCxnSpPr>
        <p:spPr>
          <a:xfrm>
            <a:off x="836650" y="1168851"/>
            <a:ext cx="647100" cy="0"/>
          </a:xfrm>
          <a:prstGeom prst="straightConnector1">
            <a:avLst/>
          </a:prstGeom>
          <a:noFill/>
          <a:ln w="19050" cap="flat" cmpd="sng">
            <a:solidFill>
              <a:schemeClr val="dk1"/>
            </a:solidFill>
            <a:prstDash val="solid"/>
            <a:round/>
            <a:headEnd type="none" w="med" len="med"/>
            <a:tailEnd type="none" w="med" len="med"/>
          </a:ln>
        </p:spPr>
      </p:cxnSp>
      <p:sp>
        <p:nvSpPr>
          <p:cNvPr id="245" name="Google Shape;245;p38"/>
          <p:cNvSpPr txBox="1">
            <a:spLocks noGrp="1"/>
          </p:cNvSpPr>
          <p:nvPr>
            <p:ph type="body" idx="1"/>
          </p:nvPr>
        </p:nvSpPr>
        <p:spPr>
          <a:xfrm>
            <a:off x="713235" y="1848025"/>
            <a:ext cx="2547000" cy="212662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Riverside County Department of Waste Resources owns and operates the landfills.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is a graph of the waste stream from 2018. </a:t>
            </a:r>
            <a:endParaRPr dirty="0"/>
          </a:p>
        </p:txBody>
      </p:sp>
      <p:sp>
        <p:nvSpPr>
          <p:cNvPr id="246" name="Google Shape;246;p38"/>
          <p:cNvSpPr txBox="1">
            <a:spLocks noGrp="1"/>
          </p:cNvSpPr>
          <p:nvPr>
            <p:ph type="title"/>
          </p:nvPr>
        </p:nvSpPr>
        <p:spPr>
          <a:xfrm>
            <a:off x="713225" y="530725"/>
            <a:ext cx="5768100" cy="52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Our Department</a:t>
            </a:r>
            <a:endParaRPr dirty="0"/>
          </a:p>
        </p:txBody>
      </p:sp>
      <p:pic>
        <p:nvPicPr>
          <p:cNvPr id="1026" name="Picture 2">
            <a:extLst>
              <a:ext uri="{FF2B5EF4-FFF2-40B4-BE49-F238E27FC236}">
                <a16:creationId xmlns:a16="http://schemas.microsoft.com/office/drawing/2014/main" id="{F229E57F-6F9B-40DE-B668-93141A32DB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8054" y="773867"/>
            <a:ext cx="4042712" cy="40256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cxnSp>
        <p:nvCxnSpPr>
          <p:cNvPr id="244" name="Google Shape;244;p38"/>
          <p:cNvCxnSpPr/>
          <p:nvPr/>
        </p:nvCxnSpPr>
        <p:spPr>
          <a:xfrm>
            <a:off x="836650" y="1168851"/>
            <a:ext cx="647100" cy="0"/>
          </a:xfrm>
          <a:prstGeom prst="straightConnector1">
            <a:avLst/>
          </a:prstGeom>
          <a:noFill/>
          <a:ln w="19050" cap="flat" cmpd="sng">
            <a:solidFill>
              <a:schemeClr val="dk1"/>
            </a:solidFill>
            <a:prstDash val="solid"/>
            <a:round/>
            <a:headEnd type="none" w="med" len="med"/>
            <a:tailEnd type="none" w="med" len="med"/>
          </a:ln>
        </p:spPr>
      </p:cxnSp>
      <p:sp>
        <p:nvSpPr>
          <p:cNvPr id="245" name="Google Shape;245;p38"/>
          <p:cNvSpPr txBox="1">
            <a:spLocks noGrp="1"/>
          </p:cNvSpPr>
          <p:nvPr>
            <p:ph type="body" idx="1"/>
          </p:nvPr>
        </p:nvSpPr>
        <p:spPr>
          <a:xfrm>
            <a:off x="713235" y="1848024"/>
            <a:ext cx="2547000" cy="212661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presentation will focus on that Other Materials that make up 10% of the waste stream, specifically the 5.8% of that waste that is textiles. </a:t>
            </a:r>
            <a:endParaRPr dirty="0"/>
          </a:p>
        </p:txBody>
      </p:sp>
      <p:sp>
        <p:nvSpPr>
          <p:cNvPr id="246" name="Google Shape;246;p38"/>
          <p:cNvSpPr txBox="1">
            <a:spLocks noGrp="1"/>
          </p:cNvSpPr>
          <p:nvPr>
            <p:ph type="title"/>
          </p:nvPr>
        </p:nvSpPr>
        <p:spPr>
          <a:xfrm>
            <a:off x="713225" y="530725"/>
            <a:ext cx="5768100" cy="52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Our Department </a:t>
            </a:r>
            <a:endParaRPr dirty="0"/>
          </a:p>
        </p:txBody>
      </p:sp>
      <p:pic>
        <p:nvPicPr>
          <p:cNvPr id="3" name="Picture 2" descr="Chart, pie chart&#10;&#10;Description automatically generated">
            <a:extLst>
              <a:ext uri="{FF2B5EF4-FFF2-40B4-BE49-F238E27FC236}">
                <a16:creationId xmlns:a16="http://schemas.microsoft.com/office/drawing/2014/main" id="{EEBC37CC-1ADE-4CE7-95E6-5F6596A4A97F}"/>
              </a:ext>
            </a:extLst>
          </p:cNvPr>
          <p:cNvPicPr>
            <a:picLocks noChangeAspect="1"/>
          </p:cNvPicPr>
          <p:nvPr/>
        </p:nvPicPr>
        <p:blipFill>
          <a:blip r:embed="rId3"/>
          <a:stretch>
            <a:fillRect/>
          </a:stretch>
        </p:blipFill>
        <p:spPr>
          <a:xfrm>
            <a:off x="4180144" y="617017"/>
            <a:ext cx="4496031" cy="4419827"/>
          </a:xfrm>
          <a:prstGeom prst="rect">
            <a:avLst/>
          </a:prstGeom>
        </p:spPr>
      </p:pic>
    </p:spTree>
    <p:extLst>
      <p:ext uri="{BB962C8B-B14F-4D97-AF65-F5344CB8AC3E}">
        <p14:creationId xmlns:p14="http://schemas.microsoft.com/office/powerpoint/2010/main" val="1160627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0"/>
          <p:cNvSpPr txBox="1">
            <a:spLocks noGrp="1"/>
          </p:cNvSpPr>
          <p:nvPr>
            <p:ph type="ctrTitle"/>
          </p:nvPr>
        </p:nvSpPr>
        <p:spPr>
          <a:xfrm>
            <a:off x="1690800" y="2581017"/>
            <a:ext cx="5762400" cy="89590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400" dirty="0"/>
              <a:t>Problem</a:t>
            </a:r>
            <a:endParaRPr sz="6600" dirty="0"/>
          </a:p>
        </p:txBody>
      </p:sp>
      <p:sp>
        <p:nvSpPr>
          <p:cNvPr id="273" name="Google Shape;273;p40"/>
          <p:cNvSpPr txBox="1">
            <a:spLocks noGrp="1"/>
          </p:cNvSpPr>
          <p:nvPr>
            <p:ph type="subTitle" idx="1"/>
          </p:nvPr>
        </p:nvSpPr>
        <p:spPr>
          <a:xfrm>
            <a:off x="1467293" y="3518082"/>
            <a:ext cx="6209414" cy="394702"/>
          </a:xfrm>
          <a:prstGeom prst="rect">
            <a:avLst/>
          </a:prstGeom>
        </p:spPr>
        <p:txBody>
          <a:bodyPr spcFirstLastPara="1" wrap="square" lIns="91425" tIns="91425" rIns="91425" bIns="91425" anchor="t" anchorCtr="0">
            <a:noAutofit/>
          </a:bodyPr>
          <a:lstStyle/>
          <a:p>
            <a:pPr marL="0" indent="0"/>
            <a:r>
              <a:rPr lang="en" dirty="0"/>
              <a:t>Textile Waste – </a:t>
            </a:r>
            <a:r>
              <a:rPr lang="en-US" dirty="0"/>
              <a:t>American’s throw away an average of 70 pounds of clothing a year</a:t>
            </a:r>
            <a:r>
              <a:rPr lang="en" dirty="0"/>
              <a:t> </a:t>
            </a:r>
            <a:endParaRPr dirty="0">
              <a:latin typeface="Didact Gothic"/>
              <a:ea typeface="Didact Gothic"/>
              <a:cs typeface="Didact Gothic"/>
              <a:sym typeface="Didact Gothic"/>
            </a:endParaRPr>
          </a:p>
        </p:txBody>
      </p:sp>
      <p:cxnSp>
        <p:nvCxnSpPr>
          <p:cNvPr id="274" name="Google Shape;274;p40"/>
          <p:cNvCxnSpPr/>
          <p:nvPr/>
        </p:nvCxnSpPr>
        <p:spPr>
          <a:xfrm>
            <a:off x="3777150" y="3422394"/>
            <a:ext cx="1589700" cy="0"/>
          </a:xfrm>
          <a:prstGeom prst="straightConnector1">
            <a:avLst/>
          </a:prstGeom>
          <a:noFill/>
          <a:ln w="19050" cap="flat" cmpd="sng">
            <a:solidFill>
              <a:schemeClr val="dk1"/>
            </a:solidFill>
            <a:prstDash val="solid"/>
            <a:round/>
            <a:headEnd type="none" w="med" len="med"/>
            <a:tailEnd type="none" w="med" len="med"/>
          </a:ln>
        </p:spPr>
      </p:cxnSp>
      <p:pic>
        <p:nvPicPr>
          <p:cNvPr id="3" name="Picture 2">
            <a:extLst>
              <a:ext uri="{FF2B5EF4-FFF2-40B4-BE49-F238E27FC236}">
                <a16:creationId xmlns:a16="http://schemas.microsoft.com/office/drawing/2014/main" id="{1128FAE4-7CDD-45CC-B9A6-1DA002426C04}"/>
              </a:ext>
            </a:extLst>
          </p:cNvPr>
          <p:cNvPicPr>
            <a:picLocks noChangeAspect="1"/>
          </p:cNvPicPr>
          <p:nvPr/>
        </p:nvPicPr>
        <p:blipFill rotWithShape="1">
          <a:blip r:embed="rId3"/>
          <a:srcRect t="30004" b="23367"/>
          <a:stretch/>
        </p:blipFill>
        <p:spPr>
          <a:xfrm>
            <a:off x="611374" y="529322"/>
            <a:ext cx="7921252" cy="207765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6"/>
        <p:cNvGrpSpPr/>
        <p:nvPr/>
      </p:nvGrpSpPr>
      <p:grpSpPr>
        <a:xfrm>
          <a:off x="0" y="0"/>
          <a:ext cx="0" cy="0"/>
          <a:chOff x="0" y="0"/>
          <a:chExt cx="0" cy="0"/>
        </a:xfrm>
      </p:grpSpPr>
      <p:sp>
        <p:nvSpPr>
          <p:cNvPr id="308" name="Google Shape;308;p44"/>
          <p:cNvSpPr txBox="1">
            <a:spLocks noGrp="1"/>
          </p:cNvSpPr>
          <p:nvPr>
            <p:ph type="title"/>
          </p:nvPr>
        </p:nvSpPr>
        <p:spPr>
          <a:xfrm>
            <a:off x="1886250" y="1919025"/>
            <a:ext cx="5371500" cy="1462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50 years of the company!</a:t>
            </a:r>
            <a:endParaRPr dirty="0"/>
          </a:p>
        </p:txBody>
      </p:sp>
      <p:pic>
        <p:nvPicPr>
          <p:cNvPr id="3" name="Picture 2">
            <a:extLst>
              <a:ext uri="{FF2B5EF4-FFF2-40B4-BE49-F238E27FC236}">
                <a16:creationId xmlns:a16="http://schemas.microsoft.com/office/drawing/2014/main" id="{0CFBC2F7-3B76-4A88-999D-10F9BC63CC48}"/>
              </a:ext>
            </a:extLst>
          </p:cNvPr>
          <p:cNvPicPr>
            <a:picLocks noChangeAspect="1"/>
          </p:cNvPicPr>
          <p:nvPr/>
        </p:nvPicPr>
        <p:blipFill rotWithShape="1">
          <a:blip r:embed="rId4"/>
          <a:srcRect t="20776" b="4225"/>
          <a:stretch/>
        </p:blipFill>
        <p:spPr>
          <a:xfrm>
            <a:off x="0" y="0"/>
            <a:ext cx="9144000" cy="5143500"/>
          </a:xfrm>
          <a:prstGeom prst="rect">
            <a:avLst/>
          </a:prstGeom>
        </p:spPr>
      </p:pic>
      <p:sp>
        <p:nvSpPr>
          <p:cNvPr id="307" name="Google Shape;307;p44"/>
          <p:cNvSpPr/>
          <p:nvPr/>
        </p:nvSpPr>
        <p:spPr>
          <a:xfrm>
            <a:off x="0" y="0"/>
            <a:ext cx="9144000" cy="5143500"/>
          </a:xfrm>
          <a:prstGeom prst="rect">
            <a:avLst/>
          </a:prstGeom>
          <a:solidFill>
            <a:srgbClr val="E5E5DB">
              <a:alpha val="7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accent2"/>
              </a:solidFill>
            </a:endParaRPr>
          </a:p>
        </p:txBody>
      </p:sp>
      <p:sp>
        <p:nvSpPr>
          <p:cNvPr id="309" name="Google Shape;309;p44"/>
          <p:cNvSpPr/>
          <p:nvPr/>
        </p:nvSpPr>
        <p:spPr>
          <a:xfrm>
            <a:off x="447600" y="371550"/>
            <a:ext cx="8248800" cy="44004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272;p40">
            <a:extLst>
              <a:ext uri="{FF2B5EF4-FFF2-40B4-BE49-F238E27FC236}">
                <a16:creationId xmlns:a16="http://schemas.microsoft.com/office/drawing/2014/main" id="{8CB2050D-E1E8-41A0-8517-2F5150062CE0}"/>
              </a:ext>
            </a:extLst>
          </p:cNvPr>
          <p:cNvSpPr txBox="1">
            <a:spLocks/>
          </p:cNvSpPr>
          <p:nvPr/>
        </p:nvSpPr>
        <p:spPr>
          <a:xfrm>
            <a:off x="1339814" y="2123795"/>
            <a:ext cx="6464372" cy="8959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700"/>
              <a:buFont typeface="Prata"/>
              <a:buNone/>
              <a:defRPr sz="4000" b="0" i="0" u="none" strike="noStrike" cap="none">
                <a:solidFill>
                  <a:schemeClr val="dk1"/>
                </a:solidFill>
                <a:latin typeface="Prata"/>
                <a:ea typeface="Prata"/>
                <a:cs typeface="Prata"/>
                <a:sym typeface="Prata"/>
              </a:defRPr>
            </a:lvl1pPr>
            <a:lvl2pPr marR="0" lvl="1" algn="l" rtl="0">
              <a:lnSpc>
                <a:spcPct val="100000"/>
              </a:lnSpc>
              <a:spcBef>
                <a:spcPts val="0"/>
              </a:spcBef>
              <a:spcAft>
                <a:spcPts val="0"/>
              </a:spcAft>
              <a:buClr>
                <a:schemeClr val="dk1"/>
              </a:buClr>
              <a:buSzPts val="3000"/>
              <a:buFont typeface="Prata"/>
              <a:buNone/>
              <a:defRPr sz="3000" b="0" i="0" u="none" strike="noStrike" cap="none">
                <a:solidFill>
                  <a:schemeClr val="dk1"/>
                </a:solidFill>
                <a:latin typeface="Prata"/>
                <a:ea typeface="Prata"/>
                <a:cs typeface="Prata"/>
                <a:sym typeface="Prata"/>
              </a:defRPr>
            </a:lvl2pPr>
            <a:lvl3pPr marR="0" lvl="2" algn="l" rtl="0">
              <a:lnSpc>
                <a:spcPct val="100000"/>
              </a:lnSpc>
              <a:spcBef>
                <a:spcPts val="0"/>
              </a:spcBef>
              <a:spcAft>
                <a:spcPts val="0"/>
              </a:spcAft>
              <a:buClr>
                <a:schemeClr val="dk1"/>
              </a:buClr>
              <a:buSzPts val="3000"/>
              <a:buFont typeface="Prata"/>
              <a:buNone/>
              <a:defRPr sz="3000" b="0" i="0" u="none" strike="noStrike" cap="none">
                <a:solidFill>
                  <a:schemeClr val="dk1"/>
                </a:solidFill>
                <a:latin typeface="Prata"/>
                <a:ea typeface="Prata"/>
                <a:cs typeface="Prata"/>
                <a:sym typeface="Prata"/>
              </a:defRPr>
            </a:lvl3pPr>
            <a:lvl4pPr marR="0" lvl="3" algn="l" rtl="0">
              <a:lnSpc>
                <a:spcPct val="100000"/>
              </a:lnSpc>
              <a:spcBef>
                <a:spcPts val="0"/>
              </a:spcBef>
              <a:spcAft>
                <a:spcPts val="0"/>
              </a:spcAft>
              <a:buClr>
                <a:schemeClr val="dk1"/>
              </a:buClr>
              <a:buSzPts val="3000"/>
              <a:buFont typeface="Prata"/>
              <a:buNone/>
              <a:defRPr sz="3000" b="0" i="0" u="none" strike="noStrike" cap="none">
                <a:solidFill>
                  <a:schemeClr val="dk1"/>
                </a:solidFill>
                <a:latin typeface="Prata"/>
                <a:ea typeface="Prata"/>
                <a:cs typeface="Prata"/>
                <a:sym typeface="Prata"/>
              </a:defRPr>
            </a:lvl4pPr>
            <a:lvl5pPr marR="0" lvl="4" algn="l" rtl="0">
              <a:lnSpc>
                <a:spcPct val="100000"/>
              </a:lnSpc>
              <a:spcBef>
                <a:spcPts val="0"/>
              </a:spcBef>
              <a:spcAft>
                <a:spcPts val="0"/>
              </a:spcAft>
              <a:buClr>
                <a:schemeClr val="dk1"/>
              </a:buClr>
              <a:buSzPts val="3000"/>
              <a:buFont typeface="Prata"/>
              <a:buNone/>
              <a:defRPr sz="3000" b="0" i="0" u="none" strike="noStrike" cap="none">
                <a:solidFill>
                  <a:schemeClr val="dk1"/>
                </a:solidFill>
                <a:latin typeface="Prata"/>
                <a:ea typeface="Prata"/>
                <a:cs typeface="Prata"/>
                <a:sym typeface="Prata"/>
              </a:defRPr>
            </a:lvl5pPr>
            <a:lvl6pPr marR="0" lvl="5" algn="l" rtl="0">
              <a:lnSpc>
                <a:spcPct val="100000"/>
              </a:lnSpc>
              <a:spcBef>
                <a:spcPts val="0"/>
              </a:spcBef>
              <a:spcAft>
                <a:spcPts val="0"/>
              </a:spcAft>
              <a:buClr>
                <a:schemeClr val="dk1"/>
              </a:buClr>
              <a:buSzPts val="3000"/>
              <a:buFont typeface="Prata"/>
              <a:buNone/>
              <a:defRPr sz="3000" b="0" i="0" u="none" strike="noStrike" cap="none">
                <a:solidFill>
                  <a:schemeClr val="dk1"/>
                </a:solidFill>
                <a:latin typeface="Prata"/>
                <a:ea typeface="Prata"/>
                <a:cs typeface="Prata"/>
                <a:sym typeface="Prata"/>
              </a:defRPr>
            </a:lvl6pPr>
            <a:lvl7pPr marR="0" lvl="6" algn="l" rtl="0">
              <a:lnSpc>
                <a:spcPct val="100000"/>
              </a:lnSpc>
              <a:spcBef>
                <a:spcPts val="0"/>
              </a:spcBef>
              <a:spcAft>
                <a:spcPts val="0"/>
              </a:spcAft>
              <a:buClr>
                <a:schemeClr val="dk1"/>
              </a:buClr>
              <a:buSzPts val="3000"/>
              <a:buFont typeface="Prata"/>
              <a:buNone/>
              <a:defRPr sz="3000" b="0" i="0" u="none" strike="noStrike" cap="none">
                <a:solidFill>
                  <a:schemeClr val="dk1"/>
                </a:solidFill>
                <a:latin typeface="Prata"/>
                <a:ea typeface="Prata"/>
                <a:cs typeface="Prata"/>
                <a:sym typeface="Prata"/>
              </a:defRPr>
            </a:lvl7pPr>
            <a:lvl8pPr marR="0" lvl="7" algn="l" rtl="0">
              <a:lnSpc>
                <a:spcPct val="100000"/>
              </a:lnSpc>
              <a:spcBef>
                <a:spcPts val="0"/>
              </a:spcBef>
              <a:spcAft>
                <a:spcPts val="0"/>
              </a:spcAft>
              <a:buClr>
                <a:schemeClr val="dk1"/>
              </a:buClr>
              <a:buSzPts val="3000"/>
              <a:buFont typeface="Prata"/>
              <a:buNone/>
              <a:defRPr sz="3000" b="0" i="0" u="none" strike="noStrike" cap="none">
                <a:solidFill>
                  <a:schemeClr val="dk1"/>
                </a:solidFill>
                <a:latin typeface="Prata"/>
                <a:ea typeface="Prata"/>
                <a:cs typeface="Prata"/>
                <a:sym typeface="Prata"/>
              </a:defRPr>
            </a:lvl8pPr>
            <a:lvl9pPr marR="0" lvl="8" algn="l" rtl="0">
              <a:lnSpc>
                <a:spcPct val="100000"/>
              </a:lnSpc>
              <a:spcBef>
                <a:spcPts val="0"/>
              </a:spcBef>
              <a:spcAft>
                <a:spcPts val="0"/>
              </a:spcAft>
              <a:buClr>
                <a:schemeClr val="dk1"/>
              </a:buClr>
              <a:buSzPts val="3000"/>
              <a:buFont typeface="Prata"/>
              <a:buNone/>
              <a:defRPr sz="3000" b="0" i="0" u="none" strike="noStrike" cap="none">
                <a:solidFill>
                  <a:schemeClr val="dk1"/>
                </a:solidFill>
                <a:latin typeface="Prata"/>
                <a:ea typeface="Prata"/>
                <a:cs typeface="Prata"/>
                <a:sym typeface="Prata"/>
              </a:defRPr>
            </a:lvl9pPr>
          </a:lstStyle>
          <a:p>
            <a:r>
              <a:rPr lang="en-US" sz="5400" dirty="0"/>
              <a:t>What is Fast Fashion?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3"/>
          <p:cNvSpPr/>
          <p:nvPr/>
        </p:nvSpPr>
        <p:spPr>
          <a:xfrm>
            <a:off x="397950" y="-96925"/>
            <a:ext cx="8857500" cy="39264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8" name="Google Shape;298;p43"/>
          <p:cNvSpPr/>
          <p:nvPr/>
        </p:nvSpPr>
        <p:spPr>
          <a:xfrm>
            <a:off x="5646450" y="1571950"/>
            <a:ext cx="3324300" cy="3181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9" name="Google Shape;299;p43"/>
          <p:cNvSpPr txBox="1">
            <a:spLocks noGrp="1"/>
          </p:cNvSpPr>
          <p:nvPr>
            <p:ph type="title"/>
          </p:nvPr>
        </p:nvSpPr>
        <p:spPr>
          <a:xfrm>
            <a:off x="1077100" y="1195706"/>
            <a:ext cx="4390800" cy="528600"/>
          </a:xfrm>
          <a:prstGeom prst="rect">
            <a:avLst/>
          </a:prstGeom>
        </p:spPr>
        <p:txBody>
          <a:bodyPr spcFirstLastPara="1" wrap="square" lIns="91425" tIns="91425" rIns="91425" bIns="91425" anchor="t" anchorCtr="0">
            <a:noAutofit/>
          </a:bodyPr>
          <a:lstStyle/>
          <a:p>
            <a:pPr lvl="0"/>
            <a:r>
              <a:rPr lang="en-US" sz="3200" dirty="0"/>
              <a:t>Fast Fash</a:t>
            </a:r>
            <a:r>
              <a:rPr lang="en-US" sz="2000" dirty="0"/>
              <a:t>•</a:t>
            </a:r>
            <a:r>
              <a:rPr lang="en-US" sz="3200" dirty="0"/>
              <a:t>ion </a:t>
            </a:r>
            <a:r>
              <a:rPr lang="en-US" sz="700" dirty="0"/>
              <a:t> </a:t>
            </a:r>
            <a:br>
              <a:rPr lang="en-US" dirty="0"/>
            </a:br>
            <a:r>
              <a:rPr lang="en-US" sz="1600" dirty="0"/>
              <a:t>[NOUN]</a:t>
            </a:r>
            <a:endParaRPr dirty="0"/>
          </a:p>
        </p:txBody>
      </p:sp>
      <p:sp>
        <p:nvSpPr>
          <p:cNvPr id="300" name="Google Shape;300;p43"/>
          <p:cNvSpPr txBox="1">
            <a:spLocks noGrp="1"/>
          </p:cNvSpPr>
          <p:nvPr>
            <p:ph type="body" idx="1"/>
          </p:nvPr>
        </p:nvSpPr>
        <p:spPr>
          <a:xfrm>
            <a:off x="1077100" y="2197935"/>
            <a:ext cx="3850200" cy="106625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dirty="0">
                <a:latin typeface="Prata"/>
              </a:rPr>
              <a:t>Inexpensive clothing produced rapidly by mass-market retailers in response to the latest trends. </a:t>
            </a:r>
          </a:p>
          <a:p>
            <a:pPr marL="0" lvl="0" indent="0" algn="l" rtl="0">
              <a:spcBef>
                <a:spcPts val="0"/>
              </a:spcBef>
              <a:spcAft>
                <a:spcPts val="0"/>
              </a:spcAft>
              <a:buClr>
                <a:schemeClr val="dk1"/>
              </a:buClr>
              <a:buSzPts val="1100"/>
              <a:buFont typeface="Arial"/>
              <a:buNone/>
            </a:pPr>
            <a:endParaRPr lang="en" sz="1800" dirty="0"/>
          </a:p>
          <a:p>
            <a:pPr marL="0" lvl="0" indent="0" algn="l" rtl="0">
              <a:spcBef>
                <a:spcPts val="0"/>
              </a:spcBef>
              <a:spcAft>
                <a:spcPts val="0"/>
              </a:spcAft>
              <a:buClr>
                <a:schemeClr val="dk1"/>
              </a:buClr>
              <a:buSzPts val="1100"/>
              <a:buFont typeface="Arial"/>
              <a:buNone/>
            </a:pPr>
            <a:endParaRPr lang="en" sz="1200" i="1" dirty="0"/>
          </a:p>
          <a:p>
            <a:pPr marL="0" lvl="0" indent="0" algn="l" rtl="0">
              <a:spcBef>
                <a:spcPts val="0"/>
              </a:spcBef>
              <a:spcAft>
                <a:spcPts val="0"/>
              </a:spcAft>
              <a:buClr>
                <a:schemeClr val="dk1"/>
              </a:buClr>
              <a:buSzPts val="1100"/>
              <a:buFont typeface="Arial"/>
              <a:buNone/>
            </a:pPr>
            <a:r>
              <a:rPr lang="en" sz="1200" i="1" dirty="0">
                <a:latin typeface="Prata"/>
              </a:rPr>
              <a:t>Source: Oxford Dictionary </a:t>
            </a:r>
            <a:endParaRPr sz="1200" i="1" dirty="0">
              <a:latin typeface="Prata"/>
            </a:endParaRPr>
          </a:p>
        </p:txBody>
      </p:sp>
      <p:cxnSp>
        <p:nvCxnSpPr>
          <p:cNvPr id="302" name="Google Shape;302;p43"/>
          <p:cNvCxnSpPr/>
          <p:nvPr/>
        </p:nvCxnSpPr>
        <p:spPr>
          <a:xfrm>
            <a:off x="1188402" y="2199663"/>
            <a:ext cx="647100" cy="0"/>
          </a:xfrm>
          <a:prstGeom prst="straightConnector1">
            <a:avLst/>
          </a:prstGeom>
          <a:noFill/>
          <a:ln w="19050" cap="flat" cmpd="sng">
            <a:solidFill>
              <a:schemeClr val="dk1"/>
            </a:solidFill>
            <a:prstDash val="solid"/>
            <a:round/>
            <a:headEnd type="none" w="med" len="med"/>
            <a:tailEnd type="none" w="med" len="med"/>
          </a:ln>
        </p:spPr>
      </p:cxnSp>
      <p:sp>
        <p:nvSpPr>
          <p:cNvPr id="8" name="Google Shape;453;p51">
            <a:extLst>
              <a:ext uri="{FF2B5EF4-FFF2-40B4-BE49-F238E27FC236}">
                <a16:creationId xmlns:a16="http://schemas.microsoft.com/office/drawing/2014/main" id="{B27ACF4D-6341-45D3-AE57-4C77EDF6F2C8}"/>
              </a:ext>
            </a:extLst>
          </p:cNvPr>
          <p:cNvSpPr/>
          <p:nvPr/>
        </p:nvSpPr>
        <p:spPr>
          <a:xfrm rot="10800000">
            <a:off x="662353" y="-2746550"/>
            <a:ext cx="726900" cy="3582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accent3"/>
              </a:solidFill>
            </a:endParaRPr>
          </a:p>
        </p:txBody>
      </p:sp>
      <p:sp>
        <p:nvSpPr>
          <p:cNvPr id="2" name="Rectangle 1">
            <a:extLst>
              <a:ext uri="{FF2B5EF4-FFF2-40B4-BE49-F238E27FC236}">
                <a16:creationId xmlns:a16="http://schemas.microsoft.com/office/drawing/2014/main" id="{599256B7-5AFD-4C03-AABF-160B7BB56751}"/>
              </a:ext>
            </a:extLst>
          </p:cNvPr>
          <p:cNvSpPr/>
          <p:nvPr/>
        </p:nvSpPr>
        <p:spPr>
          <a:xfrm>
            <a:off x="676990" y="-70636"/>
            <a:ext cx="697627" cy="1323439"/>
          </a:xfrm>
          <a:prstGeom prst="rect">
            <a:avLst/>
          </a:prstGeom>
        </p:spPr>
        <p:txBody>
          <a:bodyPr wrap="none">
            <a:spAutoFit/>
          </a:bodyPr>
          <a:lstStyle/>
          <a:p>
            <a:r>
              <a:rPr lang="en-US" sz="8000" b="1" dirty="0"/>
              <a:t>“</a:t>
            </a:r>
          </a:p>
        </p:txBody>
      </p:sp>
      <p:pic>
        <p:nvPicPr>
          <p:cNvPr id="4" name="Picture 3">
            <a:extLst>
              <a:ext uri="{FF2B5EF4-FFF2-40B4-BE49-F238E27FC236}">
                <a16:creationId xmlns:a16="http://schemas.microsoft.com/office/drawing/2014/main" id="{A5F5688E-E442-470B-995B-2B931C5ECCC8}"/>
              </a:ext>
            </a:extLst>
          </p:cNvPr>
          <p:cNvPicPr>
            <a:picLocks noChangeAspect="1"/>
          </p:cNvPicPr>
          <p:nvPr/>
        </p:nvPicPr>
        <p:blipFill rotWithShape="1">
          <a:blip r:embed="rId3"/>
          <a:srcRect l="15563"/>
          <a:stretch/>
        </p:blipFill>
        <p:spPr>
          <a:xfrm>
            <a:off x="4964171" y="1127214"/>
            <a:ext cx="3707448" cy="32931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6"/>
        <p:cNvGrpSpPr/>
        <p:nvPr/>
      </p:nvGrpSpPr>
      <p:grpSpPr>
        <a:xfrm>
          <a:off x="0" y="0"/>
          <a:ext cx="0" cy="0"/>
          <a:chOff x="0" y="0"/>
          <a:chExt cx="0" cy="0"/>
        </a:xfrm>
      </p:grpSpPr>
      <p:sp>
        <p:nvSpPr>
          <p:cNvPr id="308" name="Google Shape;308;p44"/>
          <p:cNvSpPr txBox="1">
            <a:spLocks noGrp="1"/>
          </p:cNvSpPr>
          <p:nvPr>
            <p:ph type="title"/>
          </p:nvPr>
        </p:nvSpPr>
        <p:spPr>
          <a:xfrm>
            <a:off x="1886250" y="1919025"/>
            <a:ext cx="5371500" cy="1462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50 years of the company!</a:t>
            </a:r>
            <a:endParaRPr dirty="0"/>
          </a:p>
        </p:txBody>
      </p:sp>
      <p:pic>
        <p:nvPicPr>
          <p:cNvPr id="3" name="Picture 2">
            <a:extLst>
              <a:ext uri="{FF2B5EF4-FFF2-40B4-BE49-F238E27FC236}">
                <a16:creationId xmlns:a16="http://schemas.microsoft.com/office/drawing/2014/main" id="{0CFBC2F7-3B76-4A88-999D-10F9BC63CC48}"/>
              </a:ext>
            </a:extLst>
          </p:cNvPr>
          <p:cNvPicPr>
            <a:picLocks noChangeAspect="1"/>
          </p:cNvPicPr>
          <p:nvPr/>
        </p:nvPicPr>
        <p:blipFill rotWithShape="1">
          <a:blip r:embed="rId4"/>
          <a:srcRect t="20776" b="4225"/>
          <a:stretch/>
        </p:blipFill>
        <p:spPr>
          <a:xfrm>
            <a:off x="0" y="0"/>
            <a:ext cx="9144000" cy="5143500"/>
          </a:xfrm>
          <a:prstGeom prst="rect">
            <a:avLst/>
          </a:prstGeom>
        </p:spPr>
      </p:pic>
      <p:sp>
        <p:nvSpPr>
          <p:cNvPr id="307" name="Google Shape;307;p44"/>
          <p:cNvSpPr/>
          <p:nvPr/>
        </p:nvSpPr>
        <p:spPr>
          <a:xfrm>
            <a:off x="0" y="0"/>
            <a:ext cx="9144000" cy="5143500"/>
          </a:xfrm>
          <a:prstGeom prst="rect">
            <a:avLst/>
          </a:prstGeom>
          <a:solidFill>
            <a:srgbClr val="E5E5DB">
              <a:alpha val="7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accent2"/>
              </a:solidFill>
            </a:endParaRPr>
          </a:p>
        </p:txBody>
      </p:sp>
      <p:sp>
        <p:nvSpPr>
          <p:cNvPr id="309" name="Google Shape;309;p44"/>
          <p:cNvSpPr/>
          <p:nvPr/>
        </p:nvSpPr>
        <p:spPr>
          <a:xfrm>
            <a:off x="447600" y="371550"/>
            <a:ext cx="8248800" cy="44004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272;p40">
            <a:extLst>
              <a:ext uri="{FF2B5EF4-FFF2-40B4-BE49-F238E27FC236}">
                <a16:creationId xmlns:a16="http://schemas.microsoft.com/office/drawing/2014/main" id="{8CB2050D-E1E8-41A0-8517-2F5150062CE0}"/>
              </a:ext>
            </a:extLst>
          </p:cNvPr>
          <p:cNvSpPr txBox="1">
            <a:spLocks/>
          </p:cNvSpPr>
          <p:nvPr/>
        </p:nvSpPr>
        <p:spPr>
          <a:xfrm>
            <a:off x="1339814" y="2123795"/>
            <a:ext cx="6464372" cy="8959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700"/>
              <a:buFont typeface="Prata"/>
              <a:buNone/>
              <a:defRPr sz="4000" b="0" i="0" u="none" strike="noStrike" cap="none">
                <a:solidFill>
                  <a:schemeClr val="dk1"/>
                </a:solidFill>
                <a:latin typeface="Prata"/>
                <a:ea typeface="Prata"/>
                <a:cs typeface="Prata"/>
                <a:sym typeface="Prata"/>
              </a:defRPr>
            </a:lvl1pPr>
            <a:lvl2pPr marR="0" lvl="1" algn="l" rtl="0">
              <a:lnSpc>
                <a:spcPct val="100000"/>
              </a:lnSpc>
              <a:spcBef>
                <a:spcPts val="0"/>
              </a:spcBef>
              <a:spcAft>
                <a:spcPts val="0"/>
              </a:spcAft>
              <a:buClr>
                <a:schemeClr val="dk1"/>
              </a:buClr>
              <a:buSzPts val="3000"/>
              <a:buFont typeface="Prata"/>
              <a:buNone/>
              <a:defRPr sz="3000" b="0" i="0" u="none" strike="noStrike" cap="none">
                <a:solidFill>
                  <a:schemeClr val="dk1"/>
                </a:solidFill>
                <a:latin typeface="Prata"/>
                <a:ea typeface="Prata"/>
                <a:cs typeface="Prata"/>
                <a:sym typeface="Prata"/>
              </a:defRPr>
            </a:lvl2pPr>
            <a:lvl3pPr marR="0" lvl="2" algn="l" rtl="0">
              <a:lnSpc>
                <a:spcPct val="100000"/>
              </a:lnSpc>
              <a:spcBef>
                <a:spcPts val="0"/>
              </a:spcBef>
              <a:spcAft>
                <a:spcPts val="0"/>
              </a:spcAft>
              <a:buClr>
                <a:schemeClr val="dk1"/>
              </a:buClr>
              <a:buSzPts val="3000"/>
              <a:buFont typeface="Prata"/>
              <a:buNone/>
              <a:defRPr sz="3000" b="0" i="0" u="none" strike="noStrike" cap="none">
                <a:solidFill>
                  <a:schemeClr val="dk1"/>
                </a:solidFill>
                <a:latin typeface="Prata"/>
                <a:ea typeface="Prata"/>
                <a:cs typeface="Prata"/>
                <a:sym typeface="Prata"/>
              </a:defRPr>
            </a:lvl3pPr>
            <a:lvl4pPr marR="0" lvl="3" algn="l" rtl="0">
              <a:lnSpc>
                <a:spcPct val="100000"/>
              </a:lnSpc>
              <a:spcBef>
                <a:spcPts val="0"/>
              </a:spcBef>
              <a:spcAft>
                <a:spcPts val="0"/>
              </a:spcAft>
              <a:buClr>
                <a:schemeClr val="dk1"/>
              </a:buClr>
              <a:buSzPts val="3000"/>
              <a:buFont typeface="Prata"/>
              <a:buNone/>
              <a:defRPr sz="3000" b="0" i="0" u="none" strike="noStrike" cap="none">
                <a:solidFill>
                  <a:schemeClr val="dk1"/>
                </a:solidFill>
                <a:latin typeface="Prata"/>
                <a:ea typeface="Prata"/>
                <a:cs typeface="Prata"/>
                <a:sym typeface="Prata"/>
              </a:defRPr>
            </a:lvl4pPr>
            <a:lvl5pPr marR="0" lvl="4" algn="l" rtl="0">
              <a:lnSpc>
                <a:spcPct val="100000"/>
              </a:lnSpc>
              <a:spcBef>
                <a:spcPts val="0"/>
              </a:spcBef>
              <a:spcAft>
                <a:spcPts val="0"/>
              </a:spcAft>
              <a:buClr>
                <a:schemeClr val="dk1"/>
              </a:buClr>
              <a:buSzPts val="3000"/>
              <a:buFont typeface="Prata"/>
              <a:buNone/>
              <a:defRPr sz="3000" b="0" i="0" u="none" strike="noStrike" cap="none">
                <a:solidFill>
                  <a:schemeClr val="dk1"/>
                </a:solidFill>
                <a:latin typeface="Prata"/>
                <a:ea typeface="Prata"/>
                <a:cs typeface="Prata"/>
                <a:sym typeface="Prata"/>
              </a:defRPr>
            </a:lvl5pPr>
            <a:lvl6pPr marR="0" lvl="5" algn="l" rtl="0">
              <a:lnSpc>
                <a:spcPct val="100000"/>
              </a:lnSpc>
              <a:spcBef>
                <a:spcPts val="0"/>
              </a:spcBef>
              <a:spcAft>
                <a:spcPts val="0"/>
              </a:spcAft>
              <a:buClr>
                <a:schemeClr val="dk1"/>
              </a:buClr>
              <a:buSzPts val="3000"/>
              <a:buFont typeface="Prata"/>
              <a:buNone/>
              <a:defRPr sz="3000" b="0" i="0" u="none" strike="noStrike" cap="none">
                <a:solidFill>
                  <a:schemeClr val="dk1"/>
                </a:solidFill>
                <a:latin typeface="Prata"/>
                <a:ea typeface="Prata"/>
                <a:cs typeface="Prata"/>
                <a:sym typeface="Prata"/>
              </a:defRPr>
            </a:lvl6pPr>
            <a:lvl7pPr marR="0" lvl="6" algn="l" rtl="0">
              <a:lnSpc>
                <a:spcPct val="100000"/>
              </a:lnSpc>
              <a:spcBef>
                <a:spcPts val="0"/>
              </a:spcBef>
              <a:spcAft>
                <a:spcPts val="0"/>
              </a:spcAft>
              <a:buClr>
                <a:schemeClr val="dk1"/>
              </a:buClr>
              <a:buSzPts val="3000"/>
              <a:buFont typeface="Prata"/>
              <a:buNone/>
              <a:defRPr sz="3000" b="0" i="0" u="none" strike="noStrike" cap="none">
                <a:solidFill>
                  <a:schemeClr val="dk1"/>
                </a:solidFill>
                <a:latin typeface="Prata"/>
                <a:ea typeface="Prata"/>
                <a:cs typeface="Prata"/>
                <a:sym typeface="Prata"/>
              </a:defRPr>
            </a:lvl7pPr>
            <a:lvl8pPr marR="0" lvl="7" algn="l" rtl="0">
              <a:lnSpc>
                <a:spcPct val="100000"/>
              </a:lnSpc>
              <a:spcBef>
                <a:spcPts val="0"/>
              </a:spcBef>
              <a:spcAft>
                <a:spcPts val="0"/>
              </a:spcAft>
              <a:buClr>
                <a:schemeClr val="dk1"/>
              </a:buClr>
              <a:buSzPts val="3000"/>
              <a:buFont typeface="Prata"/>
              <a:buNone/>
              <a:defRPr sz="3000" b="0" i="0" u="none" strike="noStrike" cap="none">
                <a:solidFill>
                  <a:schemeClr val="dk1"/>
                </a:solidFill>
                <a:latin typeface="Prata"/>
                <a:ea typeface="Prata"/>
                <a:cs typeface="Prata"/>
                <a:sym typeface="Prata"/>
              </a:defRPr>
            </a:lvl8pPr>
            <a:lvl9pPr marR="0" lvl="8" algn="l" rtl="0">
              <a:lnSpc>
                <a:spcPct val="100000"/>
              </a:lnSpc>
              <a:spcBef>
                <a:spcPts val="0"/>
              </a:spcBef>
              <a:spcAft>
                <a:spcPts val="0"/>
              </a:spcAft>
              <a:buClr>
                <a:schemeClr val="dk1"/>
              </a:buClr>
              <a:buSzPts val="3000"/>
              <a:buFont typeface="Prata"/>
              <a:buNone/>
              <a:defRPr sz="3000" b="0" i="0" u="none" strike="noStrike" cap="none">
                <a:solidFill>
                  <a:schemeClr val="dk1"/>
                </a:solidFill>
                <a:latin typeface="Prata"/>
                <a:ea typeface="Prata"/>
                <a:cs typeface="Prata"/>
                <a:sym typeface="Prata"/>
              </a:defRPr>
            </a:lvl9pPr>
          </a:lstStyle>
          <a:p>
            <a:r>
              <a:rPr lang="en-US" sz="5400" dirty="0"/>
              <a:t>Why is Fast Fashion a problem?</a:t>
            </a:r>
          </a:p>
        </p:txBody>
      </p:sp>
    </p:spTree>
    <p:extLst>
      <p:ext uri="{BB962C8B-B14F-4D97-AF65-F5344CB8AC3E}">
        <p14:creationId xmlns:p14="http://schemas.microsoft.com/office/powerpoint/2010/main" val="3077334482"/>
      </p:ext>
    </p:extLst>
  </p:cSld>
  <p:clrMapOvr>
    <a:masterClrMapping/>
  </p:clrMapOvr>
</p:sld>
</file>

<file path=ppt/theme/theme1.xml><?xml version="1.0" encoding="utf-8"?>
<a:theme xmlns:a="http://schemas.openxmlformats.org/drawingml/2006/main" name="Annual Review Pitch Deck by Slidesgo">
  <a:themeElements>
    <a:clrScheme name="Simple Light">
      <a:dk1>
        <a:srgbClr val="252525"/>
      </a:dk1>
      <a:lt1>
        <a:srgbClr val="F5F6F1"/>
      </a:lt1>
      <a:dk2>
        <a:srgbClr val="E5E5DB"/>
      </a:dk2>
      <a:lt2>
        <a:srgbClr val="C7C0B5"/>
      </a:lt2>
      <a:accent1>
        <a:srgbClr val="B9B5AA"/>
      </a:accent1>
      <a:accent2>
        <a:srgbClr val="84827B"/>
      </a:accent2>
      <a:accent3>
        <a:srgbClr val="EBE4E0"/>
      </a:accent3>
      <a:accent4>
        <a:srgbClr val="FFFFFF"/>
      </a:accent4>
      <a:accent5>
        <a:srgbClr val="FFFFFF"/>
      </a:accent5>
      <a:accent6>
        <a:srgbClr val="FFFFFF"/>
      </a:accent6>
      <a:hlink>
        <a:srgbClr val="25252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4B0282BBD49D04A86B8B80D7621DEC1" ma:contentTypeVersion="13" ma:contentTypeDescription="Create a new document." ma:contentTypeScope="" ma:versionID="b4dea93d8a497e37332a0285afc23f21">
  <xsd:schema xmlns:xsd="http://www.w3.org/2001/XMLSchema" xmlns:xs="http://www.w3.org/2001/XMLSchema" xmlns:p="http://schemas.microsoft.com/office/2006/metadata/properties" xmlns:ns2="ae8e40b0-13b5-4012-a684-02532b1b31b5" xmlns:ns3="9767287d-da59-4018-b755-2cb374ce5096" targetNamespace="http://schemas.microsoft.com/office/2006/metadata/properties" ma:root="true" ma:fieldsID="fa4aff9f3eb13bf3c798f25d6093c7ae" ns2:_="" ns3:_="">
    <xsd:import namespace="ae8e40b0-13b5-4012-a684-02532b1b31b5"/>
    <xsd:import namespace="9767287d-da59-4018-b755-2cb374ce509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_x0074_oj7" minOccurs="0"/>
                <xsd:element ref="ns3:SharedWithUsers" minOccurs="0"/>
                <xsd:element ref="ns3:SharedWithDetails" minOccurs="0"/>
                <xsd:element ref="ns2:MediaServiceDateTaken" minOccurs="0"/>
                <xsd:element ref="ns2:MediaServiceLocation" minOccurs="0"/>
                <xsd:element ref="ns2:MediaLengthInSeconds" minOccurs="0"/>
                <xsd:element ref="ns2: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8e40b0-13b5-4012-a684-02532b1b31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_x0074_oj7" ma:index="14" nillable="true" ma:displayName="Staff In Charge" ma:internalName="_x0074_oj7">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Date" ma:index="20" nillable="true" ma:displayName="Date" ma:format="Dropdown" ma:internalName="Dat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767287d-da59-4018-b755-2cb374ce5096"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ate xmlns="ae8e40b0-13b5-4012-a684-02532b1b31b5" xsi:nil="true"/>
    <_x0074_oj7 xmlns="ae8e40b0-13b5-4012-a684-02532b1b31b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E8EED87-7D54-452F-A2E2-E888C04C57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8e40b0-13b5-4012-a684-02532b1b31b5"/>
    <ds:schemaRef ds:uri="9767287d-da59-4018-b755-2cb374ce50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6B37801-A293-40A7-8D87-DB7A25C4042A}">
  <ds:schemaRefs>
    <ds:schemaRef ds:uri="http://schemas.microsoft.com/office/2006/metadata/properties"/>
    <ds:schemaRef ds:uri="http://schemas.microsoft.com/office/infopath/2007/PartnerControls"/>
    <ds:schemaRef ds:uri="ae8e40b0-13b5-4012-a684-02532b1b31b5"/>
  </ds:schemaRefs>
</ds:datastoreItem>
</file>

<file path=customXml/itemProps3.xml><?xml version="1.0" encoding="utf-8"?>
<ds:datastoreItem xmlns:ds="http://schemas.openxmlformats.org/officeDocument/2006/customXml" ds:itemID="{7253A305-8D3B-415E-B725-1D99CDDA244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3447</TotalTime>
  <Words>4757</Words>
  <Application>Microsoft Office PowerPoint</Application>
  <PresentationFormat>On-screen Show (16:9)</PresentationFormat>
  <Paragraphs>294</Paragraphs>
  <Slides>31</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Corbel</vt:lpstr>
      <vt:lpstr>Didact Gothic</vt:lpstr>
      <vt:lpstr>Montserrat</vt:lpstr>
      <vt:lpstr>Prata</vt:lpstr>
      <vt:lpstr>Annual Review Pitch Deck by Slidesgo</vt:lpstr>
      <vt:lpstr>Green Wardrobe </vt:lpstr>
      <vt:lpstr>Agenda </vt:lpstr>
      <vt:lpstr>Introduction</vt:lpstr>
      <vt:lpstr>Our Department</vt:lpstr>
      <vt:lpstr>Our Department </vt:lpstr>
      <vt:lpstr>Problem</vt:lpstr>
      <vt:lpstr>50 years of the company!</vt:lpstr>
      <vt:lpstr>Fast Fash•ion   [NOUN]</vt:lpstr>
      <vt:lpstr>50 years of the company!</vt:lpstr>
      <vt:lpstr>Social Justice</vt:lpstr>
      <vt:lpstr>Social Justice Impacts</vt:lpstr>
      <vt:lpstr>Environmental Impacts</vt:lpstr>
      <vt:lpstr>Economic Impacts</vt:lpstr>
      <vt:lpstr>Solution</vt:lpstr>
      <vt:lpstr>Changing Our Shopping Habits</vt:lpstr>
      <vt:lpstr>Changing Our Shopping Habits</vt:lpstr>
      <vt:lpstr>Poshmark </vt:lpstr>
      <vt:lpstr>“Secondhand market is projected to double in the next 5 years, reaching $77 billon”</vt:lpstr>
      <vt:lpstr>Changing Our Shopping Habits</vt:lpstr>
      <vt:lpstr>Changing Our Shopping Habits</vt:lpstr>
      <vt:lpstr>Care Instructions</vt:lpstr>
      <vt:lpstr>Reduce &amp; Reuse </vt:lpstr>
      <vt:lpstr>Capsule Wardrobe Examples</vt:lpstr>
      <vt:lpstr>Fabrics: Synthetic vs. Natural </vt:lpstr>
      <vt:lpstr>Sentimental Clothing  </vt:lpstr>
      <vt:lpstr>Donations </vt:lpstr>
      <vt:lpstr>Local Resources </vt:lpstr>
      <vt:lpstr>Textile Recycling</vt:lpstr>
      <vt:lpstr>Textile Recycling</vt:lpstr>
      <vt:lpstr>Questions?</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Sustainable Closet</dc:title>
  <dc:creator>Van Gordon, Tiffany</dc:creator>
  <cp:lastModifiedBy>Van Gordon, Tiffany</cp:lastModifiedBy>
  <cp:revision>765</cp:revision>
  <dcterms:modified xsi:type="dcterms:W3CDTF">2021-11-17T15:58:50Z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0x010100C4B0282BBD49D04A86B8B80D7621DEC1</vt:lpwstr>
  </property>
</Properties>
</file>