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14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3411220"/>
          </a:xfrm>
          <a:custGeom>
            <a:avLst/>
            <a:gdLst/>
            <a:ahLst/>
            <a:cxnLst/>
            <a:rect l="l" t="t" r="r" b="b"/>
            <a:pathLst>
              <a:path w="18288000" h="3411220">
                <a:moveTo>
                  <a:pt x="18288000" y="0"/>
                </a:moveTo>
                <a:lnTo>
                  <a:pt x="0" y="0"/>
                </a:lnTo>
                <a:lnTo>
                  <a:pt x="0" y="3410711"/>
                </a:lnTo>
                <a:lnTo>
                  <a:pt x="18288000" y="3410711"/>
                </a:lnTo>
                <a:lnTo>
                  <a:pt x="18288000" y="0"/>
                </a:lnTo>
                <a:close/>
              </a:path>
            </a:pathLst>
          </a:custGeom>
          <a:solidFill>
            <a:srgbClr val="6C12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96489" y="791032"/>
            <a:ext cx="13495020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6743065" cy="10287000"/>
          </a:xfrm>
          <a:custGeom>
            <a:avLst/>
            <a:gdLst/>
            <a:ahLst/>
            <a:cxnLst/>
            <a:rect l="l" t="t" r="r" b="b"/>
            <a:pathLst>
              <a:path w="6743065" h="10287000">
                <a:moveTo>
                  <a:pt x="6743065" y="0"/>
                </a:moveTo>
                <a:lnTo>
                  <a:pt x="0" y="0"/>
                </a:lnTo>
                <a:lnTo>
                  <a:pt x="0" y="10287000"/>
                </a:lnTo>
                <a:lnTo>
                  <a:pt x="6743065" y="10287000"/>
                </a:lnTo>
                <a:lnTo>
                  <a:pt x="6743065" y="0"/>
                </a:lnTo>
                <a:close/>
              </a:path>
            </a:pathLst>
          </a:custGeom>
          <a:solidFill>
            <a:srgbClr val="6C12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05483" y="2828620"/>
            <a:ext cx="15877032" cy="2115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7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6489" y="791032"/>
            <a:ext cx="1347025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50" dirty="0">
                <a:solidFill>
                  <a:srgbClr val="FFFFFF"/>
                </a:solidFill>
                <a:latin typeface="Trebuchet MS"/>
                <a:cs typeface="Trebuchet MS"/>
              </a:rPr>
              <a:t>RIVCO</a:t>
            </a:r>
            <a:r>
              <a:rPr sz="6000" b="1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0" b="1" spc="-45" dirty="0">
                <a:solidFill>
                  <a:srgbClr val="FFFFFF"/>
                </a:solidFill>
                <a:latin typeface="Trebuchet MS"/>
                <a:cs typeface="Trebuchet MS"/>
              </a:rPr>
              <a:t>RECYCLES</a:t>
            </a:r>
            <a:r>
              <a:rPr sz="6000" b="1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0" b="1" spc="-20" dirty="0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r>
              <a:rPr sz="6000" b="1" spc="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0" b="1" spc="95" dirty="0">
                <a:solidFill>
                  <a:srgbClr val="FFFFFF"/>
                </a:solidFill>
                <a:latin typeface="Trebuchet MS"/>
                <a:cs typeface="Trebuchet MS"/>
              </a:rPr>
              <a:t>SUMMIT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81727" y="1931289"/>
            <a:ext cx="642239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1" spc="85" dirty="0">
                <a:solidFill>
                  <a:srgbClr val="C76E2D"/>
                </a:solidFill>
                <a:latin typeface="Trebuchet MS"/>
                <a:cs typeface="Trebuchet MS"/>
              </a:rPr>
              <a:t>T</a:t>
            </a:r>
            <a:r>
              <a:rPr sz="3400" b="1" spc="-30" dirty="0">
                <a:solidFill>
                  <a:srgbClr val="C76E2D"/>
                </a:solidFill>
                <a:latin typeface="Trebuchet MS"/>
                <a:cs typeface="Trebuchet MS"/>
              </a:rPr>
              <a:t>U</a:t>
            </a:r>
            <a:r>
              <a:rPr sz="3400" b="1" spc="55" dirty="0">
                <a:solidFill>
                  <a:srgbClr val="C76E2D"/>
                </a:solidFill>
                <a:latin typeface="Trebuchet MS"/>
                <a:cs typeface="Trebuchet MS"/>
              </a:rPr>
              <a:t>E</a:t>
            </a:r>
            <a:r>
              <a:rPr sz="3400" b="1" spc="-5" dirty="0">
                <a:solidFill>
                  <a:srgbClr val="C76E2D"/>
                </a:solidFill>
                <a:latin typeface="Trebuchet MS"/>
                <a:cs typeface="Trebuchet MS"/>
              </a:rPr>
              <a:t>S</a:t>
            </a:r>
            <a:r>
              <a:rPr sz="3400" b="1" spc="-590" dirty="0">
                <a:solidFill>
                  <a:srgbClr val="C76E2D"/>
                </a:solidFill>
                <a:latin typeface="Trebuchet MS"/>
                <a:cs typeface="Trebuchet MS"/>
              </a:rPr>
              <a:t> </a:t>
            </a:r>
            <a:r>
              <a:rPr sz="3400" b="1" spc="65" dirty="0">
                <a:solidFill>
                  <a:srgbClr val="C76E2D"/>
                </a:solidFill>
                <a:latin typeface="Trebuchet MS"/>
                <a:cs typeface="Trebuchet MS"/>
              </a:rPr>
              <a:t>D</a:t>
            </a:r>
            <a:r>
              <a:rPr sz="3400" b="1" spc="-105" dirty="0">
                <a:solidFill>
                  <a:srgbClr val="C76E2D"/>
                </a:solidFill>
                <a:latin typeface="Trebuchet MS"/>
                <a:cs typeface="Trebuchet MS"/>
              </a:rPr>
              <a:t>A</a:t>
            </a:r>
            <a:r>
              <a:rPr sz="3400" b="1" spc="-5" dirty="0">
                <a:solidFill>
                  <a:srgbClr val="C76E2D"/>
                </a:solidFill>
                <a:latin typeface="Trebuchet MS"/>
                <a:cs typeface="Trebuchet MS"/>
              </a:rPr>
              <a:t>Y</a:t>
            </a:r>
            <a:r>
              <a:rPr sz="3400" b="1" spc="130" dirty="0">
                <a:solidFill>
                  <a:srgbClr val="C76E2D"/>
                </a:solidFill>
                <a:latin typeface="Trebuchet MS"/>
                <a:cs typeface="Trebuchet MS"/>
              </a:rPr>
              <a:t> </a:t>
            </a:r>
            <a:r>
              <a:rPr sz="3400" b="1" spc="140" dirty="0">
                <a:solidFill>
                  <a:srgbClr val="C76E2D"/>
                </a:solidFill>
                <a:latin typeface="Trebuchet MS"/>
                <a:cs typeface="Trebuchet MS"/>
              </a:rPr>
              <a:t>N</a:t>
            </a:r>
            <a:r>
              <a:rPr sz="3400" b="1" spc="-5" dirty="0">
                <a:solidFill>
                  <a:srgbClr val="C76E2D"/>
                </a:solidFill>
                <a:latin typeface="Trebuchet MS"/>
                <a:cs typeface="Trebuchet MS"/>
              </a:rPr>
              <a:t>O</a:t>
            </a:r>
            <a:r>
              <a:rPr sz="3400" b="1" spc="175" dirty="0">
                <a:solidFill>
                  <a:srgbClr val="C76E2D"/>
                </a:solidFill>
                <a:latin typeface="Trebuchet MS"/>
                <a:cs typeface="Trebuchet MS"/>
              </a:rPr>
              <a:t>V</a:t>
            </a:r>
            <a:r>
              <a:rPr sz="3400" b="1" spc="55" dirty="0">
                <a:solidFill>
                  <a:srgbClr val="C76E2D"/>
                </a:solidFill>
                <a:latin typeface="Trebuchet MS"/>
                <a:cs typeface="Trebuchet MS"/>
              </a:rPr>
              <a:t>E</a:t>
            </a:r>
            <a:r>
              <a:rPr sz="3400" b="1" spc="370" dirty="0">
                <a:solidFill>
                  <a:srgbClr val="C76E2D"/>
                </a:solidFill>
                <a:latin typeface="Trebuchet MS"/>
                <a:cs typeface="Trebuchet MS"/>
              </a:rPr>
              <a:t>M</a:t>
            </a:r>
            <a:r>
              <a:rPr sz="3400" b="1" spc="204" dirty="0">
                <a:solidFill>
                  <a:srgbClr val="C76E2D"/>
                </a:solidFill>
                <a:latin typeface="Trebuchet MS"/>
                <a:cs typeface="Trebuchet MS"/>
              </a:rPr>
              <a:t>B</a:t>
            </a:r>
            <a:r>
              <a:rPr sz="3400" b="1" spc="55" dirty="0">
                <a:solidFill>
                  <a:srgbClr val="C76E2D"/>
                </a:solidFill>
                <a:latin typeface="Trebuchet MS"/>
                <a:cs typeface="Trebuchet MS"/>
              </a:rPr>
              <a:t>E</a:t>
            </a:r>
            <a:r>
              <a:rPr sz="3400" b="1" spc="-5" dirty="0">
                <a:solidFill>
                  <a:srgbClr val="C76E2D"/>
                </a:solidFill>
                <a:latin typeface="Trebuchet MS"/>
                <a:cs typeface="Trebuchet MS"/>
              </a:rPr>
              <a:t>R</a:t>
            </a:r>
            <a:r>
              <a:rPr sz="3400" b="1" spc="285" dirty="0">
                <a:solidFill>
                  <a:srgbClr val="C76E2D"/>
                </a:solidFill>
                <a:latin typeface="Trebuchet MS"/>
                <a:cs typeface="Trebuchet MS"/>
              </a:rPr>
              <a:t> </a:t>
            </a:r>
            <a:r>
              <a:rPr sz="3400" b="1" spc="55" dirty="0">
                <a:solidFill>
                  <a:srgbClr val="C76E2D"/>
                </a:solidFill>
                <a:latin typeface="Trebuchet MS"/>
                <a:cs typeface="Trebuchet MS"/>
              </a:rPr>
              <a:t>16</a:t>
            </a:r>
            <a:r>
              <a:rPr sz="3400" b="1" spc="-5" dirty="0">
                <a:solidFill>
                  <a:srgbClr val="C76E2D"/>
                </a:solidFill>
                <a:latin typeface="Trebuchet MS"/>
                <a:cs typeface="Trebuchet MS"/>
              </a:rPr>
              <a:t>,</a:t>
            </a:r>
            <a:r>
              <a:rPr sz="3400" b="1" spc="20" dirty="0">
                <a:solidFill>
                  <a:srgbClr val="C76E2D"/>
                </a:solidFill>
                <a:latin typeface="Trebuchet MS"/>
                <a:cs typeface="Trebuchet MS"/>
              </a:rPr>
              <a:t> </a:t>
            </a:r>
            <a:r>
              <a:rPr sz="3400" b="1" spc="55" dirty="0">
                <a:solidFill>
                  <a:srgbClr val="C76E2D"/>
                </a:solidFill>
                <a:latin typeface="Trebuchet MS"/>
                <a:cs typeface="Trebuchet MS"/>
              </a:rPr>
              <a:t>2021</a:t>
            </a:r>
            <a:endParaRPr sz="34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87400" y="8423147"/>
            <a:ext cx="3602736" cy="79705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661516" y="9651288"/>
            <a:ext cx="354012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B85885"/>
                </a:solidFill>
                <a:latin typeface="Trebuchet MS"/>
                <a:cs typeface="Trebuchet MS"/>
              </a:rPr>
              <a:t>A</a:t>
            </a:r>
            <a:r>
              <a:rPr sz="1900" spc="204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1900" spc="105" dirty="0">
                <a:solidFill>
                  <a:srgbClr val="B85885"/>
                </a:solidFill>
                <a:latin typeface="Trebuchet MS"/>
                <a:cs typeface="Trebuchet MS"/>
              </a:rPr>
              <a:t>Presentation</a:t>
            </a:r>
            <a:r>
              <a:rPr sz="1900" spc="335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1900" spc="25" dirty="0">
                <a:solidFill>
                  <a:srgbClr val="B85885"/>
                </a:solidFill>
                <a:latin typeface="Trebuchet MS"/>
                <a:cs typeface="Trebuchet MS"/>
              </a:rPr>
              <a:t>by</a:t>
            </a:r>
            <a:r>
              <a:rPr sz="1900" spc="25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1900" spc="80" dirty="0">
                <a:solidFill>
                  <a:srgbClr val="B85885"/>
                </a:solidFill>
                <a:latin typeface="Trebuchet MS"/>
                <a:cs typeface="Trebuchet MS"/>
              </a:rPr>
              <a:t>Clara</a:t>
            </a:r>
            <a:r>
              <a:rPr sz="1900" spc="35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1900" spc="40" dirty="0">
                <a:solidFill>
                  <a:srgbClr val="B85885"/>
                </a:solidFill>
                <a:latin typeface="Trebuchet MS"/>
                <a:cs typeface="Trebuchet MS"/>
              </a:rPr>
              <a:t>Vera</a:t>
            </a:r>
            <a:endParaRPr sz="19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81200" y="3953255"/>
            <a:ext cx="7239000" cy="3965575"/>
            <a:chOff x="1981200" y="3953255"/>
            <a:chExt cx="7239000" cy="396557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1200" y="3953255"/>
              <a:ext cx="7239000" cy="30769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5583" y="7030211"/>
              <a:ext cx="7214616" cy="8884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6600" y="0"/>
            <a:ext cx="11201400" cy="10287000"/>
          </a:xfrm>
          <a:custGeom>
            <a:avLst/>
            <a:gdLst/>
            <a:ahLst/>
            <a:cxnLst/>
            <a:rect l="l" t="t" r="r" b="b"/>
            <a:pathLst>
              <a:path w="11201400" h="10287000">
                <a:moveTo>
                  <a:pt x="11201400" y="0"/>
                </a:moveTo>
                <a:lnTo>
                  <a:pt x="0" y="0"/>
                </a:lnTo>
                <a:lnTo>
                  <a:pt x="0" y="10287000"/>
                </a:lnTo>
                <a:lnTo>
                  <a:pt x="11201400" y="10287000"/>
                </a:lnTo>
                <a:lnTo>
                  <a:pt x="11201400" y="0"/>
                </a:lnTo>
                <a:close/>
              </a:path>
            </a:pathLst>
          </a:custGeom>
          <a:solidFill>
            <a:srgbClr val="6C12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5695" y="3396234"/>
            <a:ext cx="494347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85" dirty="0">
                <a:solidFill>
                  <a:srgbClr val="6C123E"/>
                </a:solidFill>
                <a:latin typeface="Trebuchet MS"/>
                <a:cs typeface="Trebuchet MS"/>
              </a:rPr>
              <a:t>CONTACT</a:t>
            </a:r>
            <a:endParaRPr sz="6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6000" b="1" spc="-20" dirty="0">
                <a:solidFill>
                  <a:srgbClr val="6C123E"/>
                </a:solidFill>
                <a:latin typeface="Trebuchet MS"/>
                <a:cs typeface="Trebuchet MS"/>
              </a:rPr>
              <a:t>INFORMATION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5695" y="5711444"/>
            <a:ext cx="4236720" cy="106426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70"/>
              </a:spcBef>
            </a:pPr>
            <a:r>
              <a:rPr sz="3400" b="1" spc="5" dirty="0">
                <a:solidFill>
                  <a:srgbClr val="B85885"/>
                </a:solidFill>
                <a:latin typeface="Trebuchet MS"/>
                <a:cs typeface="Trebuchet MS"/>
              </a:rPr>
              <a:t>WE'D</a:t>
            </a:r>
            <a:r>
              <a:rPr sz="3400" b="1" spc="145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400" b="1" spc="60" dirty="0">
                <a:solidFill>
                  <a:srgbClr val="B85885"/>
                </a:solidFill>
                <a:latin typeface="Trebuchet MS"/>
                <a:cs typeface="Trebuchet MS"/>
              </a:rPr>
              <a:t>LOVE</a:t>
            </a:r>
            <a:r>
              <a:rPr sz="3400" b="1" spc="75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400" b="1" spc="-60" dirty="0">
                <a:solidFill>
                  <a:srgbClr val="B85885"/>
                </a:solidFill>
                <a:latin typeface="Trebuchet MS"/>
                <a:cs typeface="Trebuchet MS"/>
              </a:rPr>
              <a:t>TO</a:t>
            </a:r>
            <a:r>
              <a:rPr sz="3400" b="1" spc="8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400" b="1" spc="85" dirty="0">
                <a:solidFill>
                  <a:srgbClr val="B85885"/>
                </a:solidFill>
                <a:latin typeface="Trebuchet MS"/>
                <a:cs typeface="Trebuchet MS"/>
              </a:rPr>
              <a:t>HEAR </a:t>
            </a:r>
            <a:r>
              <a:rPr sz="3400" b="1" spc="-101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400" b="1" spc="15" dirty="0">
                <a:solidFill>
                  <a:srgbClr val="B85885"/>
                </a:solidFill>
                <a:latin typeface="Trebuchet MS"/>
                <a:cs typeface="Trebuchet MS"/>
              </a:rPr>
              <a:t>FROM</a:t>
            </a:r>
            <a:r>
              <a:rPr sz="3400" b="1" spc="40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400" b="1" spc="-60" dirty="0">
                <a:solidFill>
                  <a:srgbClr val="B85885"/>
                </a:solidFill>
                <a:latin typeface="Trebuchet MS"/>
                <a:cs typeface="Trebuchet MS"/>
              </a:rPr>
              <a:t>YOU!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46542" y="2728721"/>
            <a:ext cx="6073775" cy="1160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06905" algn="l"/>
              </a:tabLst>
            </a:pP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M</a:t>
            </a:r>
            <a:r>
              <a:rPr sz="3000" spc="-52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A</a:t>
            </a:r>
            <a:r>
              <a:rPr sz="3000" spc="-52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I</a:t>
            </a:r>
            <a:r>
              <a:rPr sz="3000" spc="-509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L</a:t>
            </a:r>
            <a:r>
              <a:rPr sz="3000" spc="-509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I</a:t>
            </a:r>
            <a:r>
              <a:rPr sz="3000" spc="-509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N</a:t>
            </a:r>
            <a:r>
              <a:rPr sz="3000" spc="-509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G	A</a:t>
            </a:r>
            <a:r>
              <a:rPr sz="3000" spc="-47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D</a:t>
            </a:r>
            <a:r>
              <a:rPr sz="3000" spc="-47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D</a:t>
            </a:r>
            <a:r>
              <a:rPr sz="3000" spc="-47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R</a:t>
            </a:r>
            <a:r>
              <a:rPr sz="3000" spc="-459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E</a:t>
            </a:r>
            <a:r>
              <a:rPr sz="3000" spc="-465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S</a:t>
            </a:r>
            <a:r>
              <a:rPr sz="3000" spc="-47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S</a:t>
            </a:r>
            <a:endParaRPr sz="3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10"/>
              </a:spcBef>
              <a:tabLst>
                <a:tab pos="1292225" algn="l"/>
                <a:tab pos="2807335" algn="l"/>
              </a:tabLst>
            </a:pPr>
            <a:r>
              <a:rPr sz="2600" spc="180" dirty="0">
                <a:solidFill>
                  <a:srgbClr val="FFFFFF"/>
                </a:solidFill>
                <a:latin typeface="Trebuchet MS"/>
                <a:cs typeface="Trebuchet MS"/>
              </a:rPr>
              <a:t>41-575	Eclectic	</a:t>
            </a:r>
            <a:r>
              <a:rPr sz="2600" spc="170" dirty="0">
                <a:solidFill>
                  <a:srgbClr val="FFFFFF"/>
                </a:solidFill>
                <a:latin typeface="Trebuchet MS"/>
                <a:cs typeface="Trebuchet MS"/>
              </a:rPr>
              <a:t>St.,</a:t>
            </a:r>
            <a:r>
              <a:rPr sz="2600" spc="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90" dirty="0">
                <a:solidFill>
                  <a:srgbClr val="FFFFFF"/>
                </a:solidFill>
                <a:latin typeface="Trebuchet MS"/>
                <a:cs typeface="Trebuchet MS"/>
              </a:rPr>
              <a:t>Palm</a:t>
            </a:r>
            <a:r>
              <a:rPr sz="2600" spc="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100" dirty="0">
                <a:solidFill>
                  <a:srgbClr val="FFFFFF"/>
                </a:solidFill>
                <a:latin typeface="Trebuchet MS"/>
                <a:cs typeface="Trebuchet MS"/>
              </a:rPr>
              <a:t>Desert,CA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46542" y="4515739"/>
            <a:ext cx="4216400" cy="1160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99540" algn="l"/>
              </a:tabLst>
            </a:pP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E</a:t>
            </a:r>
            <a:r>
              <a:rPr sz="3000" spc="-50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M</a:t>
            </a:r>
            <a:r>
              <a:rPr sz="3000" spc="-505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A</a:t>
            </a:r>
            <a:r>
              <a:rPr sz="3000" spc="-505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I</a:t>
            </a:r>
            <a:r>
              <a:rPr sz="3000" spc="-495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L	A</a:t>
            </a:r>
            <a:r>
              <a:rPr sz="3000" spc="-47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D</a:t>
            </a:r>
            <a:r>
              <a:rPr sz="3000" spc="-47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D</a:t>
            </a:r>
            <a:r>
              <a:rPr sz="3000" spc="-47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R</a:t>
            </a:r>
            <a:r>
              <a:rPr sz="3000" spc="-459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E</a:t>
            </a:r>
            <a:r>
              <a:rPr sz="3000" spc="-465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S</a:t>
            </a:r>
            <a:r>
              <a:rPr sz="3000" spc="-47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S</a:t>
            </a:r>
            <a:endParaRPr sz="3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10"/>
              </a:spcBef>
            </a:pPr>
            <a:r>
              <a:rPr sz="2600" spc="120" dirty="0">
                <a:solidFill>
                  <a:srgbClr val="FFFFFF"/>
                </a:solidFill>
                <a:latin typeface="Trebuchet MS"/>
                <a:cs typeface="Trebuchet MS"/>
              </a:rPr>
              <a:t>cvera@burrtecdesert.com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46542" y="6341109"/>
            <a:ext cx="3272790" cy="1160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85595" algn="l"/>
              </a:tabLst>
            </a:pP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P</a:t>
            </a:r>
            <a:r>
              <a:rPr sz="3000" spc="-52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H</a:t>
            </a:r>
            <a:r>
              <a:rPr sz="3000" spc="-509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O</a:t>
            </a:r>
            <a:r>
              <a:rPr sz="3000" spc="-52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N</a:t>
            </a:r>
            <a:r>
              <a:rPr sz="3000" spc="-509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E	N</a:t>
            </a:r>
            <a:r>
              <a:rPr sz="3000" spc="-47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U</a:t>
            </a:r>
            <a:r>
              <a:rPr sz="3000" spc="-48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M</a:t>
            </a:r>
            <a:r>
              <a:rPr sz="3000" spc="-48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B</a:t>
            </a:r>
            <a:r>
              <a:rPr sz="3000" spc="-484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E</a:t>
            </a:r>
            <a:r>
              <a:rPr sz="3000" spc="-475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R</a:t>
            </a:r>
            <a:endParaRPr sz="3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10"/>
              </a:spcBef>
            </a:pPr>
            <a:r>
              <a:rPr sz="2600" spc="125" dirty="0">
                <a:solidFill>
                  <a:srgbClr val="FFFFFF"/>
                </a:solidFill>
                <a:latin typeface="Trebuchet MS"/>
                <a:cs typeface="Trebuchet MS"/>
              </a:rPr>
              <a:t>(760)</a:t>
            </a:r>
            <a:r>
              <a:rPr sz="2600" spc="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165" dirty="0">
                <a:solidFill>
                  <a:srgbClr val="FFFFFF"/>
                </a:solidFill>
                <a:latin typeface="Trebuchet MS"/>
                <a:cs typeface="Trebuchet MS"/>
              </a:rPr>
              <a:t>340-2113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58878" y="9218167"/>
            <a:ext cx="4823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0" dirty="0">
                <a:solidFill>
                  <a:srgbClr val="B85885"/>
                </a:solidFill>
                <a:latin typeface="Trebuchet MS"/>
                <a:cs typeface="Trebuchet MS"/>
              </a:rPr>
              <a:t>RivCo</a:t>
            </a:r>
            <a:r>
              <a:rPr sz="1800" spc="32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1800" spc="110" dirty="0">
                <a:solidFill>
                  <a:srgbClr val="B85885"/>
                </a:solidFill>
                <a:latin typeface="Trebuchet MS"/>
                <a:cs typeface="Trebuchet MS"/>
              </a:rPr>
              <a:t>Recycles</a:t>
            </a:r>
            <a:r>
              <a:rPr sz="1800" spc="305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1800" spc="114" dirty="0">
                <a:solidFill>
                  <a:srgbClr val="B85885"/>
                </a:solidFill>
                <a:latin typeface="Trebuchet MS"/>
                <a:cs typeface="Trebuchet MS"/>
              </a:rPr>
              <a:t>Community</a:t>
            </a:r>
            <a:r>
              <a:rPr sz="1800" spc="335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1800" spc="114" dirty="0">
                <a:solidFill>
                  <a:srgbClr val="B85885"/>
                </a:solidFill>
                <a:latin typeface="Trebuchet MS"/>
                <a:cs typeface="Trebuchet MS"/>
              </a:rPr>
              <a:t>Summit</a:t>
            </a:r>
            <a:r>
              <a:rPr sz="1800" spc="325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B85885"/>
                </a:solidFill>
                <a:latin typeface="Trebuchet MS"/>
                <a:cs typeface="Trebuchet MS"/>
              </a:rPr>
              <a:t>2021</a:t>
            </a:r>
            <a:r>
              <a:rPr sz="1800" spc="-37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743065" cy="10287000"/>
          </a:xfrm>
          <a:custGeom>
            <a:avLst/>
            <a:gdLst/>
            <a:ahLst/>
            <a:cxnLst/>
            <a:rect l="l" t="t" r="r" b="b"/>
            <a:pathLst>
              <a:path w="6743065" h="10287000">
                <a:moveTo>
                  <a:pt x="6743065" y="0"/>
                </a:moveTo>
                <a:lnTo>
                  <a:pt x="0" y="0"/>
                </a:lnTo>
                <a:lnTo>
                  <a:pt x="0" y="10287000"/>
                </a:lnTo>
                <a:lnTo>
                  <a:pt x="6743065" y="10287000"/>
                </a:lnTo>
                <a:lnTo>
                  <a:pt x="6743065" y="0"/>
                </a:lnTo>
                <a:close/>
              </a:path>
            </a:pathLst>
          </a:custGeom>
          <a:solidFill>
            <a:srgbClr val="6C12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5695" y="3689350"/>
            <a:ext cx="331406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0" b="1" spc="47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6000" b="1" spc="-17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6000" b="1" spc="-27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6000" b="1" spc="35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6000" b="1" spc="25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6000" b="1" spc="4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6000" b="1" spc="-17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6000" b="1" dirty="0">
                <a:solidFill>
                  <a:srgbClr val="FFFFFF"/>
                </a:solidFill>
                <a:latin typeface="Trebuchet MS"/>
                <a:cs typeface="Trebuchet MS"/>
              </a:rPr>
              <a:t>S  </a:t>
            </a:r>
            <a:r>
              <a:rPr sz="6000" b="1" spc="-73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6000" b="1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6000" b="1" spc="-4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0" b="1" dirty="0">
                <a:solidFill>
                  <a:srgbClr val="FFFFFF"/>
                </a:solidFill>
                <a:latin typeface="Trebuchet MS"/>
                <a:cs typeface="Trebuchet MS"/>
              </a:rPr>
              <a:t>A  </a:t>
            </a:r>
            <a:r>
              <a:rPr sz="6000" b="1" spc="-105" dirty="0">
                <a:solidFill>
                  <a:srgbClr val="FFFFFF"/>
                </a:solidFill>
                <a:latin typeface="Trebuchet MS"/>
                <a:cs typeface="Trebuchet MS"/>
              </a:rPr>
              <a:t>GLANCE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9842" y="698754"/>
            <a:ext cx="9175115" cy="2774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0600" algn="l"/>
              </a:tabLst>
            </a:pPr>
            <a:r>
              <a:rPr sz="3000" spc="229" dirty="0">
                <a:solidFill>
                  <a:srgbClr val="B85885"/>
                </a:solidFill>
                <a:latin typeface="Trebuchet MS"/>
                <a:cs typeface="Trebuchet MS"/>
              </a:rPr>
              <a:t>O</a:t>
            </a:r>
            <a:r>
              <a:rPr sz="3000" spc="235" dirty="0">
                <a:solidFill>
                  <a:srgbClr val="B85885"/>
                </a:solidFill>
                <a:latin typeface="Trebuchet MS"/>
                <a:cs typeface="Trebuchet MS"/>
              </a:rPr>
              <a:t>U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R	S</a:t>
            </a:r>
            <a:r>
              <a:rPr sz="3000" spc="-49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T</a:t>
            </a:r>
            <a:r>
              <a:rPr sz="3000" spc="-49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R</a:t>
            </a:r>
            <a:r>
              <a:rPr sz="3000" spc="-48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E</a:t>
            </a:r>
            <a:r>
              <a:rPr sz="3000" spc="-484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N</a:t>
            </a:r>
            <a:r>
              <a:rPr sz="3000" spc="-48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G</a:t>
            </a:r>
            <a:r>
              <a:rPr sz="3000" spc="-484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T</a:t>
            </a:r>
            <a:r>
              <a:rPr sz="3000" spc="-49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H</a:t>
            </a:r>
            <a:r>
              <a:rPr sz="3000" spc="-48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S</a:t>
            </a:r>
            <a:endParaRPr sz="3000">
              <a:latin typeface="Trebuchet MS"/>
              <a:cs typeface="Trebuchet MS"/>
            </a:endParaRPr>
          </a:p>
          <a:p>
            <a:pPr marL="12700" marR="5080">
              <a:lnSpc>
                <a:spcPct val="139000"/>
              </a:lnSpc>
              <a:spcBef>
                <a:spcPts val="695"/>
              </a:spcBef>
              <a:tabLst>
                <a:tab pos="5666740" algn="l"/>
                <a:tab pos="8890635" algn="l"/>
              </a:tabLst>
            </a:pPr>
            <a:r>
              <a:rPr sz="2600" spc="-10" dirty="0">
                <a:solidFill>
                  <a:srgbClr val="6C123E"/>
                </a:solidFill>
                <a:latin typeface="Trebuchet MS"/>
                <a:cs typeface="Trebuchet MS"/>
              </a:rPr>
              <a:t>We</a:t>
            </a:r>
            <a:r>
              <a:rPr sz="2600" spc="254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60" dirty="0">
                <a:solidFill>
                  <a:srgbClr val="6C123E"/>
                </a:solidFill>
                <a:latin typeface="Trebuchet MS"/>
                <a:cs typeface="Trebuchet MS"/>
              </a:rPr>
              <a:t>offer</a:t>
            </a:r>
            <a:r>
              <a:rPr sz="2600" spc="254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145" dirty="0">
                <a:solidFill>
                  <a:srgbClr val="6C123E"/>
                </a:solidFill>
                <a:latin typeface="Trebuchet MS"/>
                <a:cs typeface="Trebuchet MS"/>
              </a:rPr>
              <a:t>customized</a:t>
            </a:r>
            <a:r>
              <a:rPr sz="2600" spc="38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130" dirty="0">
                <a:solidFill>
                  <a:srgbClr val="6C123E"/>
                </a:solidFill>
                <a:latin typeface="Trebuchet MS"/>
                <a:cs typeface="Trebuchet MS"/>
              </a:rPr>
              <a:t>commercial</a:t>
            </a:r>
            <a:r>
              <a:rPr sz="2600" spc="33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140" dirty="0">
                <a:solidFill>
                  <a:srgbClr val="6C123E"/>
                </a:solidFill>
                <a:latin typeface="Trebuchet MS"/>
                <a:cs typeface="Trebuchet MS"/>
              </a:rPr>
              <a:t>services</a:t>
            </a:r>
            <a:r>
              <a:rPr sz="2600" spc="32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25" dirty="0">
                <a:solidFill>
                  <a:srgbClr val="6C123E"/>
                </a:solidFill>
                <a:latin typeface="Trebuchet MS"/>
                <a:cs typeface="Trebuchet MS"/>
              </a:rPr>
              <a:t>that</a:t>
            </a:r>
            <a:r>
              <a:rPr sz="2600" spc="22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35" dirty="0">
                <a:solidFill>
                  <a:srgbClr val="6C123E"/>
                </a:solidFill>
                <a:latin typeface="Trebuchet MS"/>
                <a:cs typeface="Trebuchet MS"/>
              </a:rPr>
              <a:t>are </a:t>
            </a:r>
            <a:r>
              <a:rPr sz="2600" spc="4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55" dirty="0">
                <a:solidFill>
                  <a:srgbClr val="6C123E"/>
                </a:solidFill>
                <a:latin typeface="Trebuchet MS"/>
                <a:cs typeface="Trebuchet MS"/>
              </a:rPr>
              <a:t>tailored</a:t>
            </a:r>
            <a:r>
              <a:rPr sz="2600" spc="29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15" dirty="0">
                <a:solidFill>
                  <a:srgbClr val="6C123E"/>
                </a:solidFill>
                <a:latin typeface="Trebuchet MS"/>
                <a:cs typeface="Trebuchet MS"/>
              </a:rPr>
              <a:t>to</a:t>
            </a:r>
            <a:r>
              <a:rPr sz="2600" spc="22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55" dirty="0">
                <a:solidFill>
                  <a:srgbClr val="6C123E"/>
                </a:solidFill>
                <a:latin typeface="Trebuchet MS"/>
                <a:cs typeface="Trebuchet MS"/>
              </a:rPr>
              <a:t>meet</a:t>
            </a:r>
            <a:r>
              <a:rPr sz="2600" spc="26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40" dirty="0">
                <a:solidFill>
                  <a:srgbClr val="6C123E"/>
                </a:solidFill>
                <a:latin typeface="Trebuchet MS"/>
                <a:cs typeface="Trebuchet MS"/>
              </a:rPr>
              <a:t>every</a:t>
            </a:r>
            <a:r>
              <a:rPr sz="2600" spc="28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204" dirty="0">
                <a:solidFill>
                  <a:srgbClr val="6C123E"/>
                </a:solidFill>
                <a:latin typeface="Trebuchet MS"/>
                <a:cs typeface="Trebuchet MS"/>
              </a:rPr>
              <a:t>businesses	</a:t>
            </a:r>
            <a:r>
              <a:rPr sz="2600" spc="35" dirty="0">
                <a:solidFill>
                  <a:srgbClr val="6C123E"/>
                </a:solidFill>
                <a:latin typeface="Trebuchet MS"/>
                <a:cs typeface="Trebuchet MS"/>
              </a:rPr>
              <a:t>profile.</a:t>
            </a:r>
            <a:r>
              <a:rPr sz="2600" spc="25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-25" dirty="0">
                <a:solidFill>
                  <a:srgbClr val="6C123E"/>
                </a:solidFill>
                <a:latin typeface="Trebuchet MS"/>
                <a:cs typeface="Trebuchet MS"/>
              </a:rPr>
              <a:t>We </a:t>
            </a:r>
            <a:r>
              <a:rPr sz="2600" spc="-2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145" dirty="0">
                <a:solidFill>
                  <a:srgbClr val="6C123E"/>
                </a:solidFill>
                <a:latin typeface="Trebuchet MS"/>
                <a:cs typeface="Trebuchet MS"/>
              </a:rPr>
              <a:t>un</a:t>
            </a:r>
            <a:r>
              <a:rPr sz="2600" spc="140" dirty="0">
                <a:solidFill>
                  <a:srgbClr val="6C123E"/>
                </a:solidFill>
                <a:latin typeface="Trebuchet MS"/>
                <a:cs typeface="Trebuchet MS"/>
              </a:rPr>
              <a:t>d</a:t>
            </a:r>
            <a:r>
              <a:rPr sz="2600" spc="135" dirty="0">
                <a:solidFill>
                  <a:srgbClr val="6C123E"/>
                </a:solidFill>
                <a:latin typeface="Trebuchet MS"/>
                <a:cs typeface="Trebuchet MS"/>
              </a:rPr>
              <a:t>er</a:t>
            </a:r>
            <a:r>
              <a:rPr sz="2600" spc="140" dirty="0">
                <a:solidFill>
                  <a:srgbClr val="6C123E"/>
                </a:solidFill>
                <a:latin typeface="Trebuchet MS"/>
                <a:cs typeface="Trebuchet MS"/>
              </a:rPr>
              <a:t>s</a:t>
            </a:r>
            <a:r>
              <a:rPr sz="2600" spc="135" dirty="0">
                <a:solidFill>
                  <a:srgbClr val="6C123E"/>
                </a:solidFill>
                <a:latin typeface="Trebuchet MS"/>
                <a:cs typeface="Trebuchet MS"/>
              </a:rPr>
              <a:t>ta</a:t>
            </a:r>
            <a:r>
              <a:rPr sz="2600" spc="145" dirty="0">
                <a:solidFill>
                  <a:srgbClr val="6C123E"/>
                </a:solidFill>
                <a:latin typeface="Trebuchet MS"/>
                <a:cs typeface="Trebuchet MS"/>
              </a:rPr>
              <a:t>n</a:t>
            </a:r>
            <a:r>
              <a:rPr sz="2600" dirty="0">
                <a:solidFill>
                  <a:srgbClr val="6C123E"/>
                </a:solidFill>
                <a:latin typeface="Trebuchet MS"/>
                <a:cs typeface="Trebuchet MS"/>
              </a:rPr>
              <a:t>d</a:t>
            </a:r>
            <a:r>
              <a:rPr sz="2600" spc="32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30" dirty="0">
                <a:solidFill>
                  <a:srgbClr val="6C123E"/>
                </a:solidFill>
                <a:latin typeface="Trebuchet MS"/>
                <a:cs typeface="Trebuchet MS"/>
              </a:rPr>
              <a:t>t</a:t>
            </a:r>
            <a:r>
              <a:rPr sz="2600" spc="35" dirty="0">
                <a:solidFill>
                  <a:srgbClr val="6C123E"/>
                </a:solidFill>
                <a:latin typeface="Trebuchet MS"/>
                <a:cs typeface="Trebuchet MS"/>
              </a:rPr>
              <a:t>h</a:t>
            </a:r>
            <a:r>
              <a:rPr sz="2600" spc="30" dirty="0">
                <a:solidFill>
                  <a:srgbClr val="6C123E"/>
                </a:solidFill>
                <a:latin typeface="Trebuchet MS"/>
                <a:cs typeface="Trebuchet MS"/>
              </a:rPr>
              <a:t>a</a:t>
            </a:r>
            <a:r>
              <a:rPr sz="2600" dirty="0">
                <a:solidFill>
                  <a:srgbClr val="6C123E"/>
                </a:solidFill>
                <a:latin typeface="Trebuchet MS"/>
                <a:cs typeface="Trebuchet MS"/>
              </a:rPr>
              <a:t>t</a:t>
            </a:r>
            <a:r>
              <a:rPr sz="2600" spc="20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50" dirty="0">
                <a:solidFill>
                  <a:srgbClr val="6C123E"/>
                </a:solidFill>
                <a:latin typeface="Trebuchet MS"/>
                <a:cs typeface="Trebuchet MS"/>
              </a:rPr>
              <a:t>ever</a:t>
            </a:r>
            <a:r>
              <a:rPr sz="2600" dirty="0">
                <a:solidFill>
                  <a:srgbClr val="6C123E"/>
                </a:solidFill>
                <a:latin typeface="Trebuchet MS"/>
                <a:cs typeface="Trebuchet MS"/>
              </a:rPr>
              <a:t>y</a:t>
            </a:r>
            <a:r>
              <a:rPr sz="2600" spc="27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135" dirty="0">
                <a:solidFill>
                  <a:srgbClr val="6C123E"/>
                </a:solidFill>
                <a:latin typeface="Trebuchet MS"/>
                <a:cs typeface="Trebuchet MS"/>
              </a:rPr>
              <a:t>c</a:t>
            </a:r>
            <a:r>
              <a:rPr sz="2600" spc="130" dirty="0">
                <a:solidFill>
                  <a:srgbClr val="6C123E"/>
                </a:solidFill>
                <a:latin typeface="Trebuchet MS"/>
                <a:cs typeface="Trebuchet MS"/>
              </a:rPr>
              <a:t>o</a:t>
            </a:r>
            <a:r>
              <a:rPr sz="2600" spc="140" dirty="0">
                <a:solidFill>
                  <a:srgbClr val="6C123E"/>
                </a:solidFill>
                <a:latin typeface="Trebuchet MS"/>
                <a:cs typeface="Trebuchet MS"/>
              </a:rPr>
              <a:t>mm</a:t>
            </a:r>
            <a:r>
              <a:rPr sz="2600" spc="145" dirty="0">
                <a:solidFill>
                  <a:srgbClr val="6C123E"/>
                </a:solidFill>
                <a:latin typeface="Trebuchet MS"/>
                <a:cs typeface="Trebuchet MS"/>
              </a:rPr>
              <a:t>un</a:t>
            </a:r>
            <a:r>
              <a:rPr sz="2600" spc="140" dirty="0">
                <a:solidFill>
                  <a:srgbClr val="6C123E"/>
                </a:solidFill>
                <a:latin typeface="Trebuchet MS"/>
                <a:cs typeface="Trebuchet MS"/>
              </a:rPr>
              <a:t>i</a:t>
            </a:r>
            <a:r>
              <a:rPr sz="2600" spc="135" dirty="0">
                <a:solidFill>
                  <a:srgbClr val="6C123E"/>
                </a:solidFill>
                <a:latin typeface="Trebuchet MS"/>
                <a:cs typeface="Trebuchet MS"/>
              </a:rPr>
              <a:t>t</a:t>
            </a:r>
            <a:r>
              <a:rPr sz="2600" dirty="0">
                <a:solidFill>
                  <a:srgbClr val="6C123E"/>
                </a:solidFill>
                <a:latin typeface="Trebuchet MS"/>
                <a:cs typeface="Trebuchet MS"/>
              </a:rPr>
              <a:t>y</a:t>
            </a:r>
            <a:r>
              <a:rPr sz="2600" spc="35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125" dirty="0">
                <a:solidFill>
                  <a:srgbClr val="6C123E"/>
                </a:solidFill>
                <a:latin typeface="Trebuchet MS"/>
                <a:cs typeface="Trebuchet MS"/>
              </a:rPr>
              <a:t>a</a:t>
            </a:r>
            <a:r>
              <a:rPr sz="2600" spc="130" dirty="0">
                <a:solidFill>
                  <a:srgbClr val="6C123E"/>
                </a:solidFill>
                <a:latin typeface="Trebuchet MS"/>
                <a:cs typeface="Trebuchet MS"/>
              </a:rPr>
              <a:t>n</a:t>
            </a:r>
            <a:r>
              <a:rPr sz="2600" dirty="0">
                <a:solidFill>
                  <a:srgbClr val="6C123E"/>
                </a:solidFill>
                <a:latin typeface="Trebuchet MS"/>
                <a:cs typeface="Trebuchet MS"/>
              </a:rPr>
              <a:t>d</a:t>
            </a:r>
            <a:r>
              <a:rPr sz="2600" spc="28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50" dirty="0">
                <a:solidFill>
                  <a:srgbClr val="6C123E"/>
                </a:solidFill>
                <a:latin typeface="Trebuchet MS"/>
                <a:cs typeface="Trebuchet MS"/>
              </a:rPr>
              <a:t>ever</a:t>
            </a:r>
            <a:r>
              <a:rPr sz="2600" dirty="0">
                <a:solidFill>
                  <a:srgbClr val="6C123E"/>
                </a:solidFill>
                <a:latin typeface="Trebuchet MS"/>
                <a:cs typeface="Trebuchet MS"/>
              </a:rPr>
              <a:t>y</a:t>
            </a:r>
            <a:r>
              <a:rPr sz="2600" spc="27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225" dirty="0">
                <a:solidFill>
                  <a:srgbClr val="6C123E"/>
                </a:solidFill>
                <a:latin typeface="Trebuchet MS"/>
                <a:cs typeface="Trebuchet MS"/>
              </a:rPr>
              <a:t>busin</a:t>
            </a:r>
            <a:r>
              <a:rPr sz="2600" spc="220" dirty="0">
                <a:solidFill>
                  <a:srgbClr val="6C123E"/>
                </a:solidFill>
                <a:latin typeface="Trebuchet MS"/>
                <a:cs typeface="Trebuchet MS"/>
              </a:rPr>
              <a:t>e</a:t>
            </a:r>
            <a:r>
              <a:rPr sz="2600" spc="210" dirty="0">
                <a:solidFill>
                  <a:srgbClr val="6C123E"/>
                </a:solidFill>
                <a:latin typeface="Trebuchet MS"/>
                <a:cs typeface="Trebuchet MS"/>
              </a:rPr>
              <a:t>s</a:t>
            </a:r>
            <a:r>
              <a:rPr sz="2600" dirty="0">
                <a:solidFill>
                  <a:srgbClr val="6C123E"/>
                </a:solidFill>
                <a:latin typeface="Trebuchet MS"/>
                <a:cs typeface="Trebuchet MS"/>
              </a:rPr>
              <a:t>s	</a:t>
            </a:r>
            <a:r>
              <a:rPr sz="2600" spc="165" dirty="0">
                <a:solidFill>
                  <a:srgbClr val="6C123E"/>
                </a:solidFill>
                <a:latin typeface="Trebuchet MS"/>
                <a:cs typeface="Trebuchet MS"/>
              </a:rPr>
              <a:t>is  </a:t>
            </a:r>
            <a:r>
              <a:rPr sz="2600" spc="65" dirty="0">
                <a:solidFill>
                  <a:srgbClr val="6C123E"/>
                </a:solidFill>
                <a:latin typeface="Trebuchet MS"/>
                <a:cs typeface="Trebuchet MS"/>
              </a:rPr>
              <a:t>unique.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80095" y="3679995"/>
            <a:ext cx="8612505" cy="3093720"/>
          </a:xfrm>
          <a:prstGeom prst="rect">
            <a:avLst/>
          </a:prstGeom>
        </p:spPr>
        <p:txBody>
          <a:bodyPr vert="horz" wrap="square" lIns="0" tIns="281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15"/>
              </a:spcBef>
              <a:tabLst>
                <a:tab pos="996950" algn="l"/>
              </a:tabLst>
            </a:pPr>
            <a:r>
              <a:rPr sz="3000" spc="155" dirty="0">
                <a:solidFill>
                  <a:srgbClr val="B85885"/>
                </a:solidFill>
                <a:latin typeface="Trebuchet MS"/>
                <a:cs typeface="Trebuchet MS"/>
              </a:rPr>
              <a:t>OUR	</a:t>
            </a:r>
            <a:r>
              <a:rPr sz="3000" spc="215" dirty="0">
                <a:solidFill>
                  <a:srgbClr val="B85885"/>
                </a:solidFill>
                <a:latin typeface="Trebuchet MS"/>
                <a:cs typeface="Trebuchet MS"/>
              </a:rPr>
              <a:t>GOAL</a:t>
            </a:r>
            <a:endParaRPr sz="3000">
              <a:latin typeface="Trebuchet MS"/>
              <a:cs typeface="Trebuchet MS"/>
            </a:endParaRPr>
          </a:p>
          <a:p>
            <a:pPr marL="12700" marR="5080">
              <a:lnSpc>
                <a:spcPct val="144000"/>
              </a:lnSpc>
              <a:spcBef>
                <a:spcPts val="470"/>
              </a:spcBef>
            </a:pPr>
            <a:r>
              <a:rPr sz="2600" spc="50" dirty="0">
                <a:solidFill>
                  <a:srgbClr val="6C123E"/>
                </a:solidFill>
                <a:latin typeface="Trebuchet MS"/>
                <a:cs typeface="Trebuchet MS"/>
              </a:rPr>
              <a:t>We</a:t>
            </a:r>
            <a:r>
              <a:rPr sz="2600" spc="254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45" dirty="0">
                <a:solidFill>
                  <a:srgbClr val="6C123E"/>
                </a:solidFill>
                <a:latin typeface="Trebuchet MS"/>
                <a:cs typeface="Trebuchet MS"/>
              </a:rPr>
              <a:t>not</a:t>
            </a:r>
            <a:r>
              <a:rPr sz="2600" spc="254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65" dirty="0">
                <a:solidFill>
                  <a:srgbClr val="6C123E"/>
                </a:solidFill>
                <a:latin typeface="Trebuchet MS"/>
                <a:cs typeface="Trebuchet MS"/>
              </a:rPr>
              <a:t>only</a:t>
            </a:r>
            <a:r>
              <a:rPr sz="2600" spc="26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85" dirty="0">
                <a:solidFill>
                  <a:srgbClr val="6C123E"/>
                </a:solidFill>
                <a:latin typeface="Trebuchet MS"/>
                <a:cs typeface="Trebuchet MS"/>
              </a:rPr>
              <a:t>provide</a:t>
            </a:r>
            <a:r>
              <a:rPr sz="2600" spc="27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100" dirty="0">
                <a:solidFill>
                  <a:srgbClr val="6C123E"/>
                </a:solidFill>
                <a:latin typeface="Trebuchet MS"/>
                <a:cs typeface="Trebuchet MS"/>
              </a:rPr>
              <a:t>trash</a:t>
            </a:r>
            <a:r>
              <a:rPr sz="2600" spc="29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85" dirty="0">
                <a:solidFill>
                  <a:srgbClr val="6C123E"/>
                </a:solidFill>
                <a:latin typeface="Trebuchet MS"/>
                <a:cs typeface="Trebuchet MS"/>
              </a:rPr>
              <a:t>and</a:t>
            </a:r>
            <a:r>
              <a:rPr sz="2600" spc="30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100" dirty="0">
                <a:solidFill>
                  <a:srgbClr val="6C123E"/>
                </a:solidFill>
                <a:latin typeface="Trebuchet MS"/>
                <a:cs typeface="Trebuchet MS"/>
              </a:rPr>
              <a:t>recycling</a:t>
            </a:r>
            <a:r>
              <a:rPr sz="2600" spc="31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140" dirty="0">
                <a:solidFill>
                  <a:srgbClr val="6C123E"/>
                </a:solidFill>
                <a:latin typeface="Trebuchet MS"/>
                <a:cs typeface="Trebuchet MS"/>
              </a:rPr>
              <a:t>services</a:t>
            </a:r>
            <a:r>
              <a:rPr sz="2600" spc="35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30" dirty="0">
                <a:solidFill>
                  <a:srgbClr val="6C123E"/>
                </a:solidFill>
                <a:latin typeface="Trebuchet MS"/>
                <a:cs typeface="Trebuchet MS"/>
              </a:rPr>
              <a:t>but </a:t>
            </a:r>
            <a:r>
              <a:rPr sz="2600" spc="-76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30" dirty="0">
                <a:solidFill>
                  <a:srgbClr val="6C123E"/>
                </a:solidFill>
                <a:latin typeface="Trebuchet MS"/>
                <a:cs typeface="Trebuchet MS"/>
              </a:rPr>
              <a:t>ultimately,</a:t>
            </a:r>
            <a:r>
              <a:rPr sz="2600" spc="22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25" dirty="0">
                <a:solidFill>
                  <a:srgbClr val="6C123E"/>
                </a:solidFill>
                <a:latin typeface="Trebuchet MS"/>
                <a:cs typeface="Trebuchet MS"/>
              </a:rPr>
              <a:t>we</a:t>
            </a:r>
            <a:r>
              <a:rPr sz="2600" spc="229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65" dirty="0">
                <a:solidFill>
                  <a:srgbClr val="6C123E"/>
                </a:solidFill>
                <a:latin typeface="Trebuchet MS"/>
                <a:cs typeface="Trebuchet MS"/>
              </a:rPr>
              <a:t>want</a:t>
            </a:r>
            <a:r>
              <a:rPr sz="2600" spc="24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15" dirty="0">
                <a:solidFill>
                  <a:srgbClr val="6C123E"/>
                </a:solidFill>
                <a:latin typeface="Trebuchet MS"/>
                <a:cs typeface="Trebuchet MS"/>
              </a:rPr>
              <a:t>to</a:t>
            </a:r>
            <a:r>
              <a:rPr sz="2600" spc="19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130" dirty="0">
                <a:solidFill>
                  <a:srgbClr val="6C123E"/>
                </a:solidFill>
                <a:latin typeface="Trebuchet MS"/>
                <a:cs typeface="Trebuchet MS"/>
              </a:rPr>
              <a:t>encourage</a:t>
            </a:r>
            <a:r>
              <a:rPr sz="2600" spc="32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40" dirty="0">
                <a:solidFill>
                  <a:srgbClr val="6C123E"/>
                </a:solidFill>
                <a:latin typeface="Trebuchet MS"/>
                <a:cs typeface="Trebuchet MS"/>
              </a:rPr>
              <a:t>every</a:t>
            </a:r>
            <a:r>
              <a:rPr sz="2600" spc="26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125" dirty="0">
                <a:solidFill>
                  <a:srgbClr val="6C123E"/>
                </a:solidFill>
                <a:latin typeface="Trebuchet MS"/>
                <a:cs typeface="Trebuchet MS"/>
              </a:rPr>
              <a:t>community </a:t>
            </a:r>
            <a:r>
              <a:rPr sz="2600" spc="13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105" dirty="0">
                <a:solidFill>
                  <a:srgbClr val="6C123E"/>
                </a:solidFill>
                <a:latin typeface="Trebuchet MS"/>
                <a:cs typeface="Trebuchet MS"/>
              </a:rPr>
              <a:t>member</a:t>
            </a:r>
            <a:r>
              <a:rPr sz="2600" spc="33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15" dirty="0">
                <a:solidFill>
                  <a:srgbClr val="6C123E"/>
                </a:solidFill>
                <a:latin typeface="Trebuchet MS"/>
                <a:cs typeface="Trebuchet MS"/>
              </a:rPr>
              <a:t>to</a:t>
            </a:r>
            <a:r>
              <a:rPr sz="2600" spc="19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30" dirty="0">
                <a:solidFill>
                  <a:srgbClr val="6C123E"/>
                </a:solidFill>
                <a:latin typeface="Trebuchet MS"/>
                <a:cs typeface="Trebuchet MS"/>
              </a:rPr>
              <a:t>be</a:t>
            </a:r>
            <a:r>
              <a:rPr sz="2600" spc="22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100" dirty="0">
                <a:solidFill>
                  <a:srgbClr val="6C123E"/>
                </a:solidFill>
                <a:latin typeface="Trebuchet MS"/>
                <a:cs typeface="Trebuchet MS"/>
              </a:rPr>
              <a:t>environmental</a:t>
            </a:r>
            <a:r>
              <a:rPr sz="2600" spc="30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140" dirty="0">
                <a:solidFill>
                  <a:srgbClr val="6C123E"/>
                </a:solidFill>
                <a:latin typeface="Trebuchet MS"/>
                <a:cs typeface="Trebuchet MS"/>
              </a:rPr>
              <a:t>stewards</a:t>
            </a:r>
            <a:r>
              <a:rPr sz="2600" spc="32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45" dirty="0">
                <a:solidFill>
                  <a:srgbClr val="6C123E"/>
                </a:solidFill>
                <a:latin typeface="Trebuchet MS"/>
                <a:cs typeface="Trebuchet MS"/>
              </a:rPr>
              <a:t>of</a:t>
            </a:r>
            <a:r>
              <a:rPr sz="2600" spc="27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20" dirty="0">
                <a:solidFill>
                  <a:srgbClr val="6C123E"/>
                </a:solidFill>
                <a:latin typeface="Trebuchet MS"/>
                <a:cs typeface="Trebuchet MS"/>
              </a:rPr>
              <a:t>the </a:t>
            </a:r>
            <a:r>
              <a:rPr sz="2600" spc="2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145" dirty="0">
                <a:solidFill>
                  <a:srgbClr val="6C123E"/>
                </a:solidFill>
                <a:latin typeface="Trebuchet MS"/>
                <a:cs typeface="Trebuchet MS"/>
              </a:rPr>
              <a:t>communities</a:t>
            </a:r>
            <a:r>
              <a:rPr sz="2600" spc="29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25" dirty="0">
                <a:solidFill>
                  <a:srgbClr val="6C123E"/>
                </a:solidFill>
                <a:latin typeface="Trebuchet MS"/>
                <a:cs typeface="Trebuchet MS"/>
              </a:rPr>
              <a:t>we</a:t>
            </a:r>
            <a:r>
              <a:rPr sz="2600" spc="229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70" dirty="0">
                <a:solidFill>
                  <a:srgbClr val="6C123E"/>
                </a:solidFill>
                <a:latin typeface="Trebuchet MS"/>
                <a:cs typeface="Trebuchet MS"/>
              </a:rPr>
              <a:t>serve.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9842" y="7244918"/>
            <a:ext cx="9081770" cy="2287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5044" algn="l"/>
              </a:tabLst>
            </a:pPr>
            <a:r>
              <a:rPr sz="3000" spc="225" dirty="0">
                <a:solidFill>
                  <a:srgbClr val="B85885"/>
                </a:solidFill>
                <a:latin typeface="Trebuchet MS"/>
                <a:cs typeface="Trebuchet MS"/>
              </a:rPr>
              <a:t>O</a:t>
            </a:r>
            <a:r>
              <a:rPr sz="3000" spc="229" dirty="0">
                <a:solidFill>
                  <a:srgbClr val="B85885"/>
                </a:solidFill>
                <a:latin typeface="Trebuchet MS"/>
                <a:cs typeface="Trebuchet MS"/>
              </a:rPr>
              <a:t>U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R	O</a:t>
            </a:r>
            <a:r>
              <a:rPr sz="3000" spc="-53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P</a:t>
            </a:r>
            <a:r>
              <a:rPr sz="3000" spc="-53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P</a:t>
            </a:r>
            <a:r>
              <a:rPr sz="3000" spc="-53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O</a:t>
            </a:r>
            <a:r>
              <a:rPr sz="3000" spc="-53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spc="265" dirty="0">
                <a:solidFill>
                  <a:srgbClr val="B85885"/>
                </a:solidFill>
                <a:latin typeface="Trebuchet MS"/>
                <a:cs typeface="Trebuchet MS"/>
              </a:rPr>
              <a:t>R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T</a:t>
            </a:r>
            <a:r>
              <a:rPr sz="3000" spc="-525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U</a:t>
            </a:r>
            <a:r>
              <a:rPr sz="3000" spc="-525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N</a:t>
            </a:r>
            <a:r>
              <a:rPr sz="3000" spc="-52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I</a:t>
            </a:r>
            <a:r>
              <a:rPr sz="3000" spc="-52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T</a:t>
            </a:r>
            <a:r>
              <a:rPr sz="3000" spc="-525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I</a:t>
            </a:r>
            <a:r>
              <a:rPr sz="3000" spc="-52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E</a:t>
            </a:r>
            <a:r>
              <a:rPr sz="3000" spc="-525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S</a:t>
            </a:r>
            <a:endParaRPr sz="3000">
              <a:latin typeface="Trebuchet MS"/>
              <a:cs typeface="Trebuchet MS"/>
            </a:endParaRPr>
          </a:p>
          <a:p>
            <a:pPr marL="12700" marR="5080">
              <a:lnSpc>
                <a:spcPct val="146500"/>
              </a:lnSpc>
              <a:spcBef>
                <a:spcPts val="489"/>
              </a:spcBef>
            </a:pPr>
            <a:r>
              <a:rPr sz="2600" spc="-10" dirty="0">
                <a:solidFill>
                  <a:srgbClr val="6C123E"/>
                </a:solidFill>
                <a:latin typeface="Trebuchet MS"/>
                <a:cs typeface="Trebuchet MS"/>
              </a:rPr>
              <a:t>We</a:t>
            </a:r>
            <a:r>
              <a:rPr sz="2600" spc="254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125" dirty="0">
                <a:solidFill>
                  <a:srgbClr val="6C123E"/>
                </a:solidFill>
                <a:latin typeface="Trebuchet MS"/>
                <a:cs typeface="Trebuchet MS"/>
              </a:rPr>
              <a:t>understand</a:t>
            </a:r>
            <a:r>
              <a:rPr sz="2600" spc="32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60" dirty="0">
                <a:solidFill>
                  <a:srgbClr val="6C123E"/>
                </a:solidFill>
                <a:latin typeface="Trebuchet MS"/>
                <a:cs typeface="Trebuchet MS"/>
              </a:rPr>
              <a:t>our</a:t>
            </a:r>
            <a:r>
              <a:rPr sz="2600" spc="26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145" dirty="0">
                <a:solidFill>
                  <a:srgbClr val="6C123E"/>
                </a:solidFill>
                <a:latin typeface="Trebuchet MS"/>
                <a:cs typeface="Trebuchet MS"/>
              </a:rPr>
              <a:t>communities</a:t>
            </a:r>
            <a:r>
              <a:rPr sz="2600" spc="33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35" dirty="0">
                <a:solidFill>
                  <a:srgbClr val="6C123E"/>
                </a:solidFill>
                <a:latin typeface="Trebuchet MS"/>
                <a:cs typeface="Trebuchet MS"/>
              </a:rPr>
              <a:t>are</a:t>
            </a:r>
            <a:r>
              <a:rPr sz="2600" spc="22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90" dirty="0">
                <a:solidFill>
                  <a:srgbClr val="6C123E"/>
                </a:solidFill>
                <a:latin typeface="Trebuchet MS"/>
                <a:cs typeface="Trebuchet MS"/>
              </a:rPr>
              <a:t>being</a:t>
            </a:r>
            <a:r>
              <a:rPr sz="2600" spc="31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100" dirty="0">
                <a:solidFill>
                  <a:srgbClr val="6C123E"/>
                </a:solidFill>
                <a:latin typeface="Trebuchet MS"/>
                <a:cs typeface="Trebuchet MS"/>
              </a:rPr>
              <a:t>faced</a:t>
            </a:r>
            <a:r>
              <a:rPr sz="2600" spc="30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30" dirty="0">
                <a:solidFill>
                  <a:srgbClr val="6C123E"/>
                </a:solidFill>
                <a:latin typeface="Trebuchet MS"/>
                <a:cs typeface="Trebuchet MS"/>
              </a:rPr>
              <a:t>with </a:t>
            </a:r>
            <a:r>
              <a:rPr sz="2600" spc="3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80" dirty="0">
                <a:solidFill>
                  <a:srgbClr val="6C123E"/>
                </a:solidFill>
                <a:latin typeface="Trebuchet MS"/>
                <a:cs typeface="Trebuchet MS"/>
              </a:rPr>
              <a:t>State</a:t>
            </a:r>
            <a:r>
              <a:rPr sz="2600" spc="26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120" dirty="0">
                <a:solidFill>
                  <a:srgbClr val="6C123E"/>
                </a:solidFill>
                <a:latin typeface="Trebuchet MS"/>
                <a:cs typeface="Trebuchet MS"/>
              </a:rPr>
              <a:t>Diversion</a:t>
            </a:r>
            <a:r>
              <a:rPr sz="2600" spc="35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165" dirty="0">
                <a:solidFill>
                  <a:srgbClr val="6C123E"/>
                </a:solidFill>
                <a:latin typeface="Trebuchet MS"/>
                <a:cs typeface="Trebuchet MS"/>
              </a:rPr>
              <a:t>goals</a:t>
            </a:r>
            <a:r>
              <a:rPr sz="2600" spc="39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85" dirty="0">
                <a:solidFill>
                  <a:srgbClr val="6C123E"/>
                </a:solidFill>
                <a:latin typeface="Trebuchet MS"/>
                <a:cs typeface="Trebuchet MS"/>
              </a:rPr>
              <a:t>and</a:t>
            </a:r>
            <a:r>
              <a:rPr sz="2600" spc="30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25" dirty="0">
                <a:solidFill>
                  <a:srgbClr val="6C123E"/>
                </a:solidFill>
                <a:latin typeface="Trebuchet MS"/>
                <a:cs typeface="Trebuchet MS"/>
              </a:rPr>
              <a:t>we</a:t>
            </a:r>
            <a:r>
              <a:rPr sz="2600" spc="22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35" dirty="0">
                <a:solidFill>
                  <a:srgbClr val="6C123E"/>
                </a:solidFill>
                <a:latin typeface="Trebuchet MS"/>
                <a:cs typeface="Trebuchet MS"/>
              </a:rPr>
              <a:t>are</a:t>
            </a:r>
            <a:r>
              <a:rPr sz="2600" spc="229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95" dirty="0">
                <a:solidFill>
                  <a:srgbClr val="6C123E"/>
                </a:solidFill>
                <a:latin typeface="Trebuchet MS"/>
                <a:cs typeface="Trebuchet MS"/>
              </a:rPr>
              <a:t>dedicated</a:t>
            </a:r>
            <a:r>
              <a:rPr sz="2600" spc="30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15" dirty="0">
                <a:solidFill>
                  <a:srgbClr val="6C123E"/>
                </a:solidFill>
                <a:latin typeface="Trebuchet MS"/>
                <a:cs typeface="Trebuchet MS"/>
              </a:rPr>
              <a:t>to</a:t>
            </a:r>
            <a:r>
              <a:rPr sz="2600" spc="18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95" dirty="0">
                <a:solidFill>
                  <a:srgbClr val="6C123E"/>
                </a:solidFill>
                <a:latin typeface="Trebuchet MS"/>
                <a:cs typeface="Trebuchet MS"/>
              </a:rPr>
              <a:t>meeting </a:t>
            </a:r>
            <a:r>
              <a:rPr sz="2600" spc="10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90" dirty="0">
                <a:solidFill>
                  <a:srgbClr val="6C123E"/>
                </a:solidFill>
                <a:latin typeface="Trebuchet MS"/>
                <a:cs typeface="Trebuchet MS"/>
              </a:rPr>
              <a:t>each</a:t>
            </a:r>
            <a:r>
              <a:rPr sz="2600" spc="32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110" dirty="0">
                <a:solidFill>
                  <a:srgbClr val="6C123E"/>
                </a:solidFill>
                <a:latin typeface="Trebuchet MS"/>
                <a:cs typeface="Trebuchet MS"/>
              </a:rPr>
              <a:t>milestone</a:t>
            </a:r>
            <a:r>
              <a:rPr sz="2600" spc="34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85" dirty="0">
                <a:solidFill>
                  <a:srgbClr val="6C123E"/>
                </a:solidFill>
                <a:latin typeface="Trebuchet MS"/>
                <a:cs typeface="Trebuchet MS"/>
              </a:rPr>
              <a:t>and</a:t>
            </a:r>
            <a:r>
              <a:rPr sz="2600" spc="30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135" dirty="0">
                <a:solidFill>
                  <a:srgbClr val="6C123E"/>
                </a:solidFill>
                <a:latin typeface="Trebuchet MS"/>
                <a:cs typeface="Trebuchet MS"/>
              </a:rPr>
              <a:t>enhancing</a:t>
            </a:r>
            <a:r>
              <a:rPr sz="2600" spc="32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90" dirty="0">
                <a:solidFill>
                  <a:srgbClr val="6C123E"/>
                </a:solidFill>
                <a:latin typeface="Trebuchet MS"/>
                <a:cs typeface="Trebuchet MS"/>
              </a:rPr>
              <a:t>each</a:t>
            </a:r>
            <a:r>
              <a:rPr sz="2600" spc="33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100" dirty="0">
                <a:solidFill>
                  <a:srgbClr val="6C123E"/>
                </a:solidFill>
                <a:latin typeface="Trebuchet MS"/>
                <a:cs typeface="Trebuchet MS"/>
              </a:rPr>
              <a:t>recycling</a:t>
            </a:r>
            <a:r>
              <a:rPr sz="2600" spc="31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95" dirty="0">
                <a:solidFill>
                  <a:srgbClr val="6C123E"/>
                </a:solidFill>
                <a:latin typeface="Trebuchet MS"/>
                <a:cs typeface="Trebuchet MS"/>
              </a:rPr>
              <a:t>program!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3373120"/>
          </a:xfrm>
          <a:custGeom>
            <a:avLst/>
            <a:gdLst/>
            <a:ahLst/>
            <a:cxnLst/>
            <a:rect l="l" t="t" r="r" b="b"/>
            <a:pathLst>
              <a:path w="18288000" h="3373120">
                <a:moveTo>
                  <a:pt x="18288000" y="0"/>
                </a:moveTo>
                <a:lnTo>
                  <a:pt x="0" y="0"/>
                </a:lnTo>
                <a:lnTo>
                  <a:pt x="0" y="3372611"/>
                </a:lnTo>
                <a:lnTo>
                  <a:pt x="18288000" y="3372611"/>
                </a:lnTo>
                <a:lnTo>
                  <a:pt x="18288000" y="0"/>
                </a:lnTo>
                <a:close/>
              </a:path>
            </a:pathLst>
          </a:custGeom>
          <a:solidFill>
            <a:srgbClr val="6C12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31135" y="640537"/>
            <a:ext cx="1282255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225" dirty="0">
                <a:latin typeface="Trebuchet MS"/>
                <a:cs typeface="Trebuchet MS"/>
              </a:rPr>
              <a:t>OUR</a:t>
            </a:r>
            <a:r>
              <a:rPr sz="6000" b="1" spc="-160" dirty="0">
                <a:latin typeface="Trebuchet MS"/>
                <a:cs typeface="Trebuchet MS"/>
              </a:rPr>
              <a:t> </a:t>
            </a:r>
            <a:r>
              <a:rPr sz="6000" b="1" spc="-80" dirty="0">
                <a:latin typeface="Trebuchet MS"/>
                <a:cs typeface="Trebuchet MS"/>
              </a:rPr>
              <a:t>RECYCLING</a:t>
            </a:r>
            <a:r>
              <a:rPr sz="6000" b="1" spc="105" dirty="0">
                <a:latin typeface="Trebuchet MS"/>
                <a:cs typeface="Trebuchet MS"/>
              </a:rPr>
              <a:t> </a:t>
            </a:r>
            <a:r>
              <a:rPr sz="6000" b="1" spc="55" dirty="0">
                <a:latin typeface="Trebuchet MS"/>
                <a:cs typeface="Trebuchet MS"/>
              </a:rPr>
              <a:t>SERVICES</a:t>
            </a:r>
            <a:r>
              <a:rPr sz="6000" b="1" spc="295" dirty="0">
                <a:latin typeface="Trebuchet MS"/>
                <a:cs typeface="Trebuchet MS"/>
              </a:rPr>
              <a:t> </a:t>
            </a:r>
            <a:r>
              <a:rPr sz="6000" b="1" spc="-35" dirty="0">
                <a:latin typeface="Trebuchet MS"/>
                <a:cs typeface="Trebuchet MS"/>
              </a:rPr>
              <a:t>PROGRAM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37250" y="1900554"/>
            <a:ext cx="628650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090795" algn="l"/>
              </a:tabLst>
            </a:pPr>
            <a:r>
              <a:rPr sz="3400" b="1" spc="-20" dirty="0">
                <a:solidFill>
                  <a:srgbClr val="B85885"/>
                </a:solidFill>
                <a:latin typeface="Trebuchet MS"/>
                <a:cs typeface="Trebuchet MS"/>
              </a:rPr>
              <a:t>W</a:t>
            </a:r>
            <a:r>
              <a:rPr sz="3400" b="1" spc="-25" dirty="0">
                <a:solidFill>
                  <a:srgbClr val="B85885"/>
                </a:solidFill>
                <a:latin typeface="Trebuchet MS"/>
                <a:cs typeface="Trebuchet MS"/>
              </a:rPr>
              <a:t>H</a:t>
            </a:r>
            <a:r>
              <a:rPr sz="3400" b="1" spc="-345" dirty="0">
                <a:solidFill>
                  <a:srgbClr val="B85885"/>
                </a:solidFill>
                <a:latin typeface="Trebuchet MS"/>
                <a:cs typeface="Trebuchet MS"/>
              </a:rPr>
              <a:t>A</a:t>
            </a:r>
            <a:r>
              <a:rPr sz="3400" b="1" spc="-5" dirty="0">
                <a:solidFill>
                  <a:srgbClr val="B85885"/>
                </a:solidFill>
                <a:latin typeface="Trebuchet MS"/>
                <a:cs typeface="Trebuchet MS"/>
              </a:rPr>
              <a:t>T</a:t>
            </a:r>
            <a:r>
              <a:rPr sz="3400" b="1" spc="34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400" b="1" spc="-75" dirty="0">
                <a:solidFill>
                  <a:srgbClr val="B85885"/>
                </a:solidFill>
                <a:latin typeface="Trebuchet MS"/>
                <a:cs typeface="Trebuchet MS"/>
              </a:rPr>
              <a:t>OU</a:t>
            </a:r>
            <a:r>
              <a:rPr sz="3400" b="1" spc="-5" dirty="0">
                <a:solidFill>
                  <a:srgbClr val="B85885"/>
                </a:solidFill>
                <a:latin typeface="Trebuchet MS"/>
                <a:cs typeface="Trebuchet MS"/>
              </a:rPr>
              <a:t>R</a:t>
            </a:r>
            <a:r>
              <a:rPr sz="3400" b="1" spc="33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400" b="1" spc="130" dirty="0">
                <a:solidFill>
                  <a:srgbClr val="B85885"/>
                </a:solidFill>
                <a:latin typeface="Trebuchet MS"/>
                <a:cs typeface="Trebuchet MS"/>
              </a:rPr>
              <a:t>C</a:t>
            </a:r>
            <a:r>
              <a:rPr sz="3400" b="1" spc="135" dirty="0">
                <a:solidFill>
                  <a:srgbClr val="B85885"/>
                </a:solidFill>
                <a:latin typeface="Trebuchet MS"/>
                <a:cs typeface="Trebuchet MS"/>
              </a:rPr>
              <a:t>U</a:t>
            </a:r>
            <a:r>
              <a:rPr sz="3400" b="1" spc="140" dirty="0">
                <a:solidFill>
                  <a:srgbClr val="B85885"/>
                </a:solidFill>
                <a:latin typeface="Trebuchet MS"/>
                <a:cs typeface="Trebuchet MS"/>
              </a:rPr>
              <a:t>S</a:t>
            </a:r>
            <a:r>
              <a:rPr sz="3400" b="1" spc="-70" dirty="0">
                <a:solidFill>
                  <a:srgbClr val="B85885"/>
                </a:solidFill>
                <a:latin typeface="Trebuchet MS"/>
                <a:cs typeface="Trebuchet MS"/>
              </a:rPr>
              <a:t>T</a:t>
            </a:r>
            <a:r>
              <a:rPr sz="3400" b="1" spc="135" dirty="0">
                <a:solidFill>
                  <a:srgbClr val="B85885"/>
                </a:solidFill>
                <a:latin typeface="Trebuchet MS"/>
                <a:cs typeface="Trebuchet MS"/>
              </a:rPr>
              <a:t>OM</a:t>
            </a:r>
            <a:r>
              <a:rPr sz="3400" b="1" spc="130" dirty="0">
                <a:solidFill>
                  <a:srgbClr val="B85885"/>
                </a:solidFill>
                <a:latin typeface="Trebuchet MS"/>
                <a:cs typeface="Trebuchet MS"/>
              </a:rPr>
              <a:t>E</a:t>
            </a:r>
            <a:r>
              <a:rPr sz="3400" b="1" spc="135" dirty="0">
                <a:solidFill>
                  <a:srgbClr val="B85885"/>
                </a:solidFill>
                <a:latin typeface="Trebuchet MS"/>
                <a:cs typeface="Trebuchet MS"/>
              </a:rPr>
              <a:t>R</a:t>
            </a:r>
            <a:r>
              <a:rPr sz="3400" b="1" spc="-5" dirty="0">
                <a:solidFill>
                  <a:srgbClr val="B85885"/>
                </a:solidFill>
                <a:latin typeface="Trebuchet MS"/>
                <a:cs typeface="Trebuchet MS"/>
              </a:rPr>
              <a:t>S</a:t>
            </a:r>
            <a:r>
              <a:rPr sz="3400" b="1" dirty="0">
                <a:solidFill>
                  <a:srgbClr val="B85885"/>
                </a:solidFill>
                <a:latin typeface="Trebuchet MS"/>
                <a:cs typeface="Trebuchet MS"/>
              </a:rPr>
              <a:t>	</a:t>
            </a:r>
            <a:r>
              <a:rPr sz="3400" b="1" spc="-190" dirty="0">
                <a:solidFill>
                  <a:srgbClr val="B85885"/>
                </a:solidFill>
                <a:latin typeface="Trebuchet MS"/>
                <a:cs typeface="Trebuchet MS"/>
              </a:rPr>
              <a:t>W</a:t>
            </a:r>
            <a:r>
              <a:rPr sz="3400" b="1" spc="-10" dirty="0">
                <a:solidFill>
                  <a:srgbClr val="B85885"/>
                </a:solidFill>
                <a:latin typeface="Trebuchet MS"/>
                <a:cs typeface="Trebuchet MS"/>
              </a:rPr>
              <a:t>ANT</a:t>
            </a:r>
            <a:endParaRPr sz="34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4036039" y="4643628"/>
            <a:ext cx="2320925" cy="2312035"/>
            <a:chOff x="14036039" y="4643628"/>
            <a:chExt cx="2320925" cy="2312035"/>
          </a:xfrm>
        </p:grpSpPr>
        <p:sp>
          <p:nvSpPr>
            <p:cNvPr id="6" name="object 6"/>
            <p:cNvSpPr/>
            <p:nvPr/>
          </p:nvSpPr>
          <p:spPr>
            <a:xfrm>
              <a:off x="14036040" y="4643627"/>
              <a:ext cx="2320925" cy="2312035"/>
            </a:xfrm>
            <a:custGeom>
              <a:avLst/>
              <a:gdLst/>
              <a:ahLst/>
              <a:cxnLst/>
              <a:rect l="l" t="t" r="r" b="b"/>
              <a:pathLst>
                <a:path w="2320925" h="2312034">
                  <a:moveTo>
                    <a:pt x="2320417" y="1155954"/>
                  </a:moveTo>
                  <a:lnTo>
                    <a:pt x="2319401" y="1105154"/>
                  </a:lnTo>
                  <a:lnTo>
                    <a:pt x="2316099" y="1054354"/>
                  </a:lnTo>
                  <a:lnTo>
                    <a:pt x="2310511" y="1003554"/>
                  </a:lnTo>
                  <a:lnTo>
                    <a:pt x="2302891" y="952754"/>
                  </a:lnTo>
                  <a:lnTo>
                    <a:pt x="2292985" y="901954"/>
                  </a:lnTo>
                  <a:lnTo>
                    <a:pt x="2281047" y="851027"/>
                  </a:lnTo>
                  <a:lnTo>
                    <a:pt x="2267077" y="800227"/>
                  </a:lnTo>
                  <a:lnTo>
                    <a:pt x="2250948" y="762127"/>
                  </a:lnTo>
                  <a:lnTo>
                    <a:pt x="2250948" y="1155954"/>
                  </a:lnTo>
                  <a:lnTo>
                    <a:pt x="2249678" y="1206754"/>
                  </a:lnTo>
                  <a:lnTo>
                    <a:pt x="2246249" y="1257554"/>
                  </a:lnTo>
                  <a:lnTo>
                    <a:pt x="2240407" y="1308354"/>
                  </a:lnTo>
                  <a:lnTo>
                    <a:pt x="2232279" y="1359154"/>
                  </a:lnTo>
                  <a:lnTo>
                    <a:pt x="2221992" y="1409954"/>
                  </a:lnTo>
                  <a:lnTo>
                    <a:pt x="2209419" y="1448054"/>
                  </a:lnTo>
                  <a:lnTo>
                    <a:pt x="2194560" y="1498981"/>
                  </a:lnTo>
                  <a:lnTo>
                    <a:pt x="2177669" y="1549781"/>
                  </a:lnTo>
                  <a:lnTo>
                    <a:pt x="2158492" y="1600581"/>
                  </a:lnTo>
                  <a:lnTo>
                    <a:pt x="2137283" y="1638681"/>
                  </a:lnTo>
                  <a:lnTo>
                    <a:pt x="2114042" y="1689481"/>
                  </a:lnTo>
                  <a:lnTo>
                    <a:pt x="2088642" y="1727581"/>
                  </a:lnTo>
                  <a:lnTo>
                    <a:pt x="2061083" y="1765681"/>
                  </a:lnTo>
                  <a:lnTo>
                    <a:pt x="2031619" y="1816481"/>
                  </a:lnTo>
                  <a:lnTo>
                    <a:pt x="2000250" y="1854581"/>
                  </a:lnTo>
                  <a:lnTo>
                    <a:pt x="1966722" y="1892681"/>
                  </a:lnTo>
                  <a:lnTo>
                    <a:pt x="1931416" y="1930781"/>
                  </a:lnTo>
                  <a:lnTo>
                    <a:pt x="1894332" y="1956181"/>
                  </a:lnTo>
                  <a:lnTo>
                    <a:pt x="1855978" y="1994281"/>
                  </a:lnTo>
                  <a:lnTo>
                    <a:pt x="1816354" y="2032508"/>
                  </a:lnTo>
                  <a:lnTo>
                    <a:pt x="1775460" y="2057908"/>
                  </a:lnTo>
                  <a:lnTo>
                    <a:pt x="1733296" y="2083308"/>
                  </a:lnTo>
                  <a:lnTo>
                    <a:pt x="1690116" y="2108708"/>
                  </a:lnTo>
                  <a:lnTo>
                    <a:pt x="1645920" y="2134108"/>
                  </a:lnTo>
                  <a:lnTo>
                    <a:pt x="1600708" y="2159508"/>
                  </a:lnTo>
                  <a:lnTo>
                    <a:pt x="1507744" y="2184908"/>
                  </a:lnTo>
                  <a:lnTo>
                    <a:pt x="1459992" y="2210308"/>
                  </a:lnTo>
                  <a:lnTo>
                    <a:pt x="1411478" y="2210308"/>
                  </a:lnTo>
                  <a:lnTo>
                    <a:pt x="1312545" y="2235708"/>
                  </a:lnTo>
                  <a:lnTo>
                    <a:pt x="1262253" y="2235708"/>
                  </a:lnTo>
                  <a:lnTo>
                    <a:pt x="1211453" y="2248408"/>
                  </a:lnTo>
                  <a:lnTo>
                    <a:pt x="1109091" y="2248408"/>
                  </a:lnTo>
                  <a:lnTo>
                    <a:pt x="1058291" y="2235708"/>
                  </a:lnTo>
                  <a:lnTo>
                    <a:pt x="1007999" y="2235708"/>
                  </a:lnTo>
                  <a:lnTo>
                    <a:pt x="909066" y="2210308"/>
                  </a:lnTo>
                  <a:lnTo>
                    <a:pt x="860552" y="2210308"/>
                  </a:lnTo>
                  <a:lnTo>
                    <a:pt x="812800" y="2184908"/>
                  </a:lnTo>
                  <a:lnTo>
                    <a:pt x="719709" y="2159508"/>
                  </a:lnTo>
                  <a:lnTo>
                    <a:pt x="674497" y="2134108"/>
                  </a:lnTo>
                  <a:lnTo>
                    <a:pt x="630301" y="2108708"/>
                  </a:lnTo>
                  <a:lnTo>
                    <a:pt x="587121" y="2083308"/>
                  </a:lnTo>
                  <a:lnTo>
                    <a:pt x="545084" y="2057908"/>
                  </a:lnTo>
                  <a:lnTo>
                    <a:pt x="504190" y="2032508"/>
                  </a:lnTo>
                  <a:lnTo>
                    <a:pt x="464439" y="1994281"/>
                  </a:lnTo>
                  <a:lnTo>
                    <a:pt x="426085" y="1956181"/>
                  </a:lnTo>
                  <a:lnTo>
                    <a:pt x="389001" y="1930781"/>
                  </a:lnTo>
                  <a:lnTo>
                    <a:pt x="353695" y="1892681"/>
                  </a:lnTo>
                  <a:lnTo>
                    <a:pt x="320294" y="1854581"/>
                  </a:lnTo>
                  <a:lnTo>
                    <a:pt x="288798" y="1816481"/>
                  </a:lnTo>
                  <a:lnTo>
                    <a:pt x="259334" y="1765681"/>
                  </a:lnTo>
                  <a:lnTo>
                    <a:pt x="231902" y="1727581"/>
                  </a:lnTo>
                  <a:lnTo>
                    <a:pt x="206502" y="1689481"/>
                  </a:lnTo>
                  <a:lnTo>
                    <a:pt x="183134" y="1638681"/>
                  </a:lnTo>
                  <a:lnTo>
                    <a:pt x="161925" y="1600581"/>
                  </a:lnTo>
                  <a:lnTo>
                    <a:pt x="142875" y="1549781"/>
                  </a:lnTo>
                  <a:lnTo>
                    <a:pt x="125857" y="1498981"/>
                  </a:lnTo>
                  <a:lnTo>
                    <a:pt x="111125" y="1448054"/>
                  </a:lnTo>
                  <a:lnTo>
                    <a:pt x="98552" y="1409954"/>
                  </a:lnTo>
                  <a:lnTo>
                    <a:pt x="88138" y="1359154"/>
                  </a:lnTo>
                  <a:lnTo>
                    <a:pt x="80010" y="1308354"/>
                  </a:lnTo>
                  <a:lnTo>
                    <a:pt x="74295" y="1257554"/>
                  </a:lnTo>
                  <a:lnTo>
                    <a:pt x="70739" y="1206754"/>
                  </a:lnTo>
                  <a:lnTo>
                    <a:pt x="69596" y="1155954"/>
                  </a:lnTo>
                  <a:lnTo>
                    <a:pt x="70739" y="1105154"/>
                  </a:lnTo>
                  <a:lnTo>
                    <a:pt x="74295" y="1054354"/>
                  </a:lnTo>
                  <a:lnTo>
                    <a:pt x="80010" y="1003554"/>
                  </a:lnTo>
                  <a:lnTo>
                    <a:pt x="88138" y="952754"/>
                  </a:lnTo>
                  <a:lnTo>
                    <a:pt x="98552" y="901954"/>
                  </a:lnTo>
                  <a:lnTo>
                    <a:pt x="111125" y="851027"/>
                  </a:lnTo>
                  <a:lnTo>
                    <a:pt x="125857" y="812927"/>
                  </a:lnTo>
                  <a:lnTo>
                    <a:pt x="142875" y="762127"/>
                  </a:lnTo>
                  <a:lnTo>
                    <a:pt x="161925" y="711327"/>
                  </a:lnTo>
                  <a:lnTo>
                    <a:pt x="183134" y="673227"/>
                  </a:lnTo>
                  <a:lnTo>
                    <a:pt x="206502" y="622427"/>
                  </a:lnTo>
                  <a:lnTo>
                    <a:pt x="231902" y="584327"/>
                  </a:lnTo>
                  <a:lnTo>
                    <a:pt x="259334" y="533527"/>
                  </a:lnTo>
                  <a:lnTo>
                    <a:pt x="288798" y="495427"/>
                  </a:lnTo>
                  <a:lnTo>
                    <a:pt x="320294" y="457327"/>
                  </a:lnTo>
                  <a:lnTo>
                    <a:pt x="353695" y="419227"/>
                  </a:lnTo>
                  <a:lnTo>
                    <a:pt x="389001" y="381127"/>
                  </a:lnTo>
                  <a:lnTo>
                    <a:pt x="426085" y="343027"/>
                  </a:lnTo>
                  <a:lnTo>
                    <a:pt x="464439" y="317627"/>
                  </a:lnTo>
                  <a:lnTo>
                    <a:pt x="504190" y="279400"/>
                  </a:lnTo>
                  <a:lnTo>
                    <a:pt x="545084" y="254000"/>
                  </a:lnTo>
                  <a:lnTo>
                    <a:pt x="587121" y="228600"/>
                  </a:lnTo>
                  <a:lnTo>
                    <a:pt x="630301" y="203200"/>
                  </a:lnTo>
                  <a:lnTo>
                    <a:pt x="674497" y="177800"/>
                  </a:lnTo>
                  <a:lnTo>
                    <a:pt x="719709" y="152400"/>
                  </a:lnTo>
                  <a:lnTo>
                    <a:pt x="765810" y="139700"/>
                  </a:lnTo>
                  <a:lnTo>
                    <a:pt x="812800" y="114300"/>
                  </a:lnTo>
                  <a:lnTo>
                    <a:pt x="958215" y="76200"/>
                  </a:lnTo>
                  <a:lnTo>
                    <a:pt x="1007999" y="76200"/>
                  </a:lnTo>
                  <a:lnTo>
                    <a:pt x="1058291" y="63500"/>
                  </a:lnTo>
                  <a:lnTo>
                    <a:pt x="1262253" y="63500"/>
                  </a:lnTo>
                  <a:lnTo>
                    <a:pt x="1312545" y="76200"/>
                  </a:lnTo>
                  <a:lnTo>
                    <a:pt x="1362329" y="76200"/>
                  </a:lnTo>
                  <a:lnTo>
                    <a:pt x="1507744" y="114300"/>
                  </a:lnTo>
                  <a:lnTo>
                    <a:pt x="1554607" y="139700"/>
                  </a:lnTo>
                  <a:lnTo>
                    <a:pt x="1600708" y="152400"/>
                  </a:lnTo>
                  <a:lnTo>
                    <a:pt x="1645920" y="177800"/>
                  </a:lnTo>
                  <a:lnTo>
                    <a:pt x="1690116" y="203200"/>
                  </a:lnTo>
                  <a:lnTo>
                    <a:pt x="1733296" y="228600"/>
                  </a:lnTo>
                  <a:lnTo>
                    <a:pt x="1775460" y="254000"/>
                  </a:lnTo>
                  <a:lnTo>
                    <a:pt x="1816354" y="279400"/>
                  </a:lnTo>
                  <a:lnTo>
                    <a:pt x="1855978" y="317627"/>
                  </a:lnTo>
                  <a:lnTo>
                    <a:pt x="1894332" y="343027"/>
                  </a:lnTo>
                  <a:lnTo>
                    <a:pt x="1931416" y="381127"/>
                  </a:lnTo>
                  <a:lnTo>
                    <a:pt x="1966722" y="419227"/>
                  </a:lnTo>
                  <a:lnTo>
                    <a:pt x="2000250" y="457327"/>
                  </a:lnTo>
                  <a:lnTo>
                    <a:pt x="2031619" y="495427"/>
                  </a:lnTo>
                  <a:lnTo>
                    <a:pt x="2061083" y="533527"/>
                  </a:lnTo>
                  <a:lnTo>
                    <a:pt x="2088642" y="584327"/>
                  </a:lnTo>
                  <a:lnTo>
                    <a:pt x="2114042" y="622427"/>
                  </a:lnTo>
                  <a:lnTo>
                    <a:pt x="2137283" y="673227"/>
                  </a:lnTo>
                  <a:lnTo>
                    <a:pt x="2158492" y="711327"/>
                  </a:lnTo>
                  <a:lnTo>
                    <a:pt x="2177669" y="762127"/>
                  </a:lnTo>
                  <a:lnTo>
                    <a:pt x="2194560" y="812927"/>
                  </a:lnTo>
                  <a:lnTo>
                    <a:pt x="2209419" y="851027"/>
                  </a:lnTo>
                  <a:lnTo>
                    <a:pt x="2221992" y="901954"/>
                  </a:lnTo>
                  <a:lnTo>
                    <a:pt x="2232279" y="952754"/>
                  </a:lnTo>
                  <a:lnTo>
                    <a:pt x="2240407" y="1003554"/>
                  </a:lnTo>
                  <a:lnTo>
                    <a:pt x="2246249" y="1054354"/>
                  </a:lnTo>
                  <a:lnTo>
                    <a:pt x="2249678" y="1105154"/>
                  </a:lnTo>
                  <a:lnTo>
                    <a:pt x="2250948" y="1155954"/>
                  </a:lnTo>
                  <a:lnTo>
                    <a:pt x="2250948" y="762127"/>
                  </a:lnTo>
                  <a:lnTo>
                    <a:pt x="2232787" y="711327"/>
                  </a:lnTo>
                  <a:lnTo>
                    <a:pt x="2212594" y="660527"/>
                  </a:lnTo>
                  <a:lnTo>
                    <a:pt x="2190369" y="622427"/>
                  </a:lnTo>
                  <a:lnTo>
                    <a:pt x="2166112" y="571627"/>
                  </a:lnTo>
                  <a:lnTo>
                    <a:pt x="2140077" y="533527"/>
                  </a:lnTo>
                  <a:lnTo>
                    <a:pt x="2111883" y="495427"/>
                  </a:lnTo>
                  <a:lnTo>
                    <a:pt x="2081911" y="444627"/>
                  </a:lnTo>
                  <a:lnTo>
                    <a:pt x="2050034" y="406527"/>
                  </a:lnTo>
                  <a:lnTo>
                    <a:pt x="2016252" y="368427"/>
                  </a:lnTo>
                  <a:lnTo>
                    <a:pt x="1980565" y="330327"/>
                  </a:lnTo>
                  <a:lnTo>
                    <a:pt x="1943481" y="292100"/>
                  </a:lnTo>
                  <a:lnTo>
                    <a:pt x="1905000" y="266700"/>
                  </a:lnTo>
                  <a:lnTo>
                    <a:pt x="1865249" y="228600"/>
                  </a:lnTo>
                  <a:lnTo>
                    <a:pt x="1824482" y="203200"/>
                  </a:lnTo>
                  <a:lnTo>
                    <a:pt x="1782445" y="177800"/>
                  </a:lnTo>
                  <a:lnTo>
                    <a:pt x="1739392" y="152400"/>
                  </a:lnTo>
                  <a:lnTo>
                    <a:pt x="1695450" y="127000"/>
                  </a:lnTo>
                  <a:lnTo>
                    <a:pt x="1650365" y="101600"/>
                  </a:lnTo>
                  <a:lnTo>
                    <a:pt x="1604518" y="76200"/>
                  </a:lnTo>
                  <a:lnTo>
                    <a:pt x="1557782" y="63500"/>
                  </a:lnTo>
                  <a:lnTo>
                    <a:pt x="1313307" y="0"/>
                  </a:lnTo>
                  <a:lnTo>
                    <a:pt x="1007110" y="0"/>
                  </a:lnTo>
                  <a:lnTo>
                    <a:pt x="762762" y="63500"/>
                  </a:lnTo>
                  <a:lnTo>
                    <a:pt x="716026" y="76200"/>
                  </a:lnTo>
                  <a:lnTo>
                    <a:pt x="670052" y="101600"/>
                  </a:lnTo>
                  <a:lnTo>
                    <a:pt x="625094" y="127000"/>
                  </a:lnTo>
                  <a:lnTo>
                    <a:pt x="581025" y="152400"/>
                  </a:lnTo>
                  <a:lnTo>
                    <a:pt x="537972" y="177800"/>
                  </a:lnTo>
                  <a:lnTo>
                    <a:pt x="496062" y="203200"/>
                  </a:lnTo>
                  <a:lnTo>
                    <a:pt x="455168" y="228600"/>
                  </a:lnTo>
                  <a:lnTo>
                    <a:pt x="415544" y="266700"/>
                  </a:lnTo>
                  <a:lnTo>
                    <a:pt x="377063" y="292100"/>
                  </a:lnTo>
                  <a:lnTo>
                    <a:pt x="339852" y="330327"/>
                  </a:lnTo>
                  <a:lnTo>
                    <a:pt x="304292" y="368427"/>
                  </a:lnTo>
                  <a:lnTo>
                    <a:pt x="270510" y="406527"/>
                  </a:lnTo>
                  <a:lnTo>
                    <a:pt x="238633" y="444627"/>
                  </a:lnTo>
                  <a:lnTo>
                    <a:pt x="208534" y="495427"/>
                  </a:lnTo>
                  <a:lnTo>
                    <a:pt x="180467" y="533527"/>
                  </a:lnTo>
                  <a:lnTo>
                    <a:pt x="154305" y="571627"/>
                  </a:lnTo>
                  <a:lnTo>
                    <a:pt x="130048" y="622427"/>
                  </a:lnTo>
                  <a:lnTo>
                    <a:pt x="107950" y="660527"/>
                  </a:lnTo>
                  <a:lnTo>
                    <a:pt x="87757" y="711327"/>
                  </a:lnTo>
                  <a:lnTo>
                    <a:pt x="69596" y="762127"/>
                  </a:lnTo>
                  <a:lnTo>
                    <a:pt x="53467" y="800227"/>
                  </a:lnTo>
                  <a:lnTo>
                    <a:pt x="39370" y="851027"/>
                  </a:lnTo>
                  <a:lnTo>
                    <a:pt x="27432" y="901954"/>
                  </a:lnTo>
                  <a:lnTo>
                    <a:pt x="17653" y="952754"/>
                  </a:lnTo>
                  <a:lnTo>
                    <a:pt x="9906" y="1003554"/>
                  </a:lnTo>
                  <a:lnTo>
                    <a:pt x="4445" y="1054354"/>
                  </a:lnTo>
                  <a:lnTo>
                    <a:pt x="1143" y="1105154"/>
                  </a:lnTo>
                  <a:lnTo>
                    <a:pt x="0" y="1155954"/>
                  </a:lnTo>
                  <a:lnTo>
                    <a:pt x="1143" y="1206754"/>
                  </a:lnTo>
                  <a:lnTo>
                    <a:pt x="4445" y="1257554"/>
                  </a:lnTo>
                  <a:lnTo>
                    <a:pt x="9906" y="1308354"/>
                  </a:lnTo>
                  <a:lnTo>
                    <a:pt x="17653" y="1359154"/>
                  </a:lnTo>
                  <a:lnTo>
                    <a:pt x="27432" y="1409954"/>
                  </a:lnTo>
                  <a:lnTo>
                    <a:pt x="39370" y="1460881"/>
                  </a:lnTo>
                  <a:lnTo>
                    <a:pt x="53467" y="1498981"/>
                  </a:lnTo>
                  <a:lnTo>
                    <a:pt x="69596" y="1549781"/>
                  </a:lnTo>
                  <a:lnTo>
                    <a:pt x="87757" y="1600581"/>
                  </a:lnTo>
                  <a:lnTo>
                    <a:pt x="107950" y="1638681"/>
                  </a:lnTo>
                  <a:lnTo>
                    <a:pt x="130048" y="1689481"/>
                  </a:lnTo>
                  <a:lnTo>
                    <a:pt x="154305" y="1727581"/>
                  </a:lnTo>
                  <a:lnTo>
                    <a:pt x="180467" y="1778381"/>
                  </a:lnTo>
                  <a:lnTo>
                    <a:pt x="208534" y="1816481"/>
                  </a:lnTo>
                  <a:lnTo>
                    <a:pt x="238633" y="1854581"/>
                  </a:lnTo>
                  <a:lnTo>
                    <a:pt x="270510" y="1905381"/>
                  </a:lnTo>
                  <a:lnTo>
                    <a:pt x="304292" y="1943481"/>
                  </a:lnTo>
                  <a:lnTo>
                    <a:pt x="339852" y="1968881"/>
                  </a:lnTo>
                  <a:lnTo>
                    <a:pt x="377063" y="2006981"/>
                  </a:lnTo>
                  <a:lnTo>
                    <a:pt x="415544" y="2045208"/>
                  </a:lnTo>
                  <a:lnTo>
                    <a:pt x="455168" y="2070608"/>
                  </a:lnTo>
                  <a:lnTo>
                    <a:pt x="496062" y="2108708"/>
                  </a:lnTo>
                  <a:lnTo>
                    <a:pt x="537972" y="2134108"/>
                  </a:lnTo>
                  <a:lnTo>
                    <a:pt x="581025" y="2159508"/>
                  </a:lnTo>
                  <a:lnTo>
                    <a:pt x="625094" y="2184908"/>
                  </a:lnTo>
                  <a:lnTo>
                    <a:pt x="670052" y="2210308"/>
                  </a:lnTo>
                  <a:lnTo>
                    <a:pt x="716026" y="2223008"/>
                  </a:lnTo>
                  <a:lnTo>
                    <a:pt x="762762" y="2248408"/>
                  </a:lnTo>
                  <a:lnTo>
                    <a:pt x="956945" y="2299208"/>
                  </a:lnTo>
                  <a:lnTo>
                    <a:pt x="1007110" y="2299208"/>
                  </a:lnTo>
                  <a:lnTo>
                    <a:pt x="1057783" y="2311908"/>
                  </a:lnTo>
                  <a:lnTo>
                    <a:pt x="1262761" y="2311908"/>
                  </a:lnTo>
                  <a:lnTo>
                    <a:pt x="1313307" y="2299208"/>
                  </a:lnTo>
                  <a:lnTo>
                    <a:pt x="1363472" y="2299208"/>
                  </a:lnTo>
                  <a:lnTo>
                    <a:pt x="1557782" y="2248408"/>
                  </a:lnTo>
                  <a:lnTo>
                    <a:pt x="1604518" y="2223008"/>
                  </a:lnTo>
                  <a:lnTo>
                    <a:pt x="1650365" y="2210308"/>
                  </a:lnTo>
                  <a:lnTo>
                    <a:pt x="1695450" y="2184908"/>
                  </a:lnTo>
                  <a:lnTo>
                    <a:pt x="1739392" y="2159508"/>
                  </a:lnTo>
                  <a:lnTo>
                    <a:pt x="1782445" y="2134108"/>
                  </a:lnTo>
                  <a:lnTo>
                    <a:pt x="1824482" y="2108708"/>
                  </a:lnTo>
                  <a:lnTo>
                    <a:pt x="1865249" y="2070608"/>
                  </a:lnTo>
                  <a:lnTo>
                    <a:pt x="1905000" y="2045208"/>
                  </a:lnTo>
                  <a:lnTo>
                    <a:pt x="1943481" y="2006981"/>
                  </a:lnTo>
                  <a:lnTo>
                    <a:pt x="1980565" y="1968881"/>
                  </a:lnTo>
                  <a:lnTo>
                    <a:pt x="2016252" y="1943481"/>
                  </a:lnTo>
                  <a:lnTo>
                    <a:pt x="2050034" y="1905381"/>
                  </a:lnTo>
                  <a:lnTo>
                    <a:pt x="2081911" y="1854581"/>
                  </a:lnTo>
                  <a:lnTo>
                    <a:pt x="2111883" y="1816481"/>
                  </a:lnTo>
                  <a:lnTo>
                    <a:pt x="2140077" y="1778381"/>
                  </a:lnTo>
                  <a:lnTo>
                    <a:pt x="2166112" y="1727581"/>
                  </a:lnTo>
                  <a:lnTo>
                    <a:pt x="2190369" y="1689481"/>
                  </a:lnTo>
                  <a:lnTo>
                    <a:pt x="2212594" y="1638681"/>
                  </a:lnTo>
                  <a:lnTo>
                    <a:pt x="2232787" y="1600581"/>
                  </a:lnTo>
                  <a:lnTo>
                    <a:pt x="2250948" y="1549781"/>
                  </a:lnTo>
                  <a:lnTo>
                    <a:pt x="2267077" y="1498981"/>
                  </a:lnTo>
                  <a:lnTo>
                    <a:pt x="2281047" y="1460881"/>
                  </a:lnTo>
                  <a:lnTo>
                    <a:pt x="2292985" y="1409954"/>
                  </a:lnTo>
                  <a:lnTo>
                    <a:pt x="2302891" y="1359154"/>
                  </a:lnTo>
                  <a:lnTo>
                    <a:pt x="2310511" y="1308354"/>
                  </a:lnTo>
                  <a:lnTo>
                    <a:pt x="2316099" y="1257554"/>
                  </a:lnTo>
                  <a:lnTo>
                    <a:pt x="2319401" y="1206754"/>
                  </a:lnTo>
                  <a:lnTo>
                    <a:pt x="2320417" y="1155954"/>
                  </a:lnTo>
                  <a:close/>
                </a:path>
              </a:pathLst>
            </a:custGeom>
            <a:solidFill>
              <a:srgbClr val="6C1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543532" y="5219699"/>
              <a:ext cx="1296670" cy="1163320"/>
            </a:xfrm>
            <a:custGeom>
              <a:avLst/>
              <a:gdLst/>
              <a:ahLst/>
              <a:cxnLst/>
              <a:rect l="l" t="t" r="r" b="b"/>
              <a:pathLst>
                <a:path w="1296669" h="1163320">
                  <a:moveTo>
                    <a:pt x="1187069" y="309753"/>
                  </a:moveTo>
                  <a:lnTo>
                    <a:pt x="1182497" y="296037"/>
                  </a:lnTo>
                  <a:lnTo>
                    <a:pt x="1172464" y="284988"/>
                  </a:lnTo>
                  <a:lnTo>
                    <a:pt x="1163320" y="277495"/>
                  </a:lnTo>
                  <a:lnTo>
                    <a:pt x="1154938" y="268859"/>
                  </a:lnTo>
                  <a:lnTo>
                    <a:pt x="1133983" y="231267"/>
                  </a:lnTo>
                  <a:lnTo>
                    <a:pt x="1129538" y="195707"/>
                  </a:lnTo>
                  <a:lnTo>
                    <a:pt x="1130681" y="187071"/>
                  </a:lnTo>
                  <a:lnTo>
                    <a:pt x="1131951" y="178181"/>
                  </a:lnTo>
                  <a:lnTo>
                    <a:pt x="1115695" y="139827"/>
                  </a:lnTo>
                  <a:lnTo>
                    <a:pt x="1078484" y="128905"/>
                  </a:lnTo>
                  <a:lnTo>
                    <a:pt x="1042289" y="105537"/>
                  </a:lnTo>
                  <a:lnTo>
                    <a:pt x="1015111" y="59690"/>
                  </a:lnTo>
                  <a:lnTo>
                    <a:pt x="1008253" y="46482"/>
                  </a:lnTo>
                  <a:lnTo>
                    <a:pt x="1003300" y="42545"/>
                  </a:lnTo>
                  <a:lnTo>
                    <a:pt x="998728" y="39116"/>
                  </a:lnTo>
                  <a:lnTo>
                    <a:pt x="998728" y="323850"/>
                  </a:lnTo>
                  <a:lnTo>
                    <a:pt x="995045" y="328930"/>
                  </a:lnTo>
                  <a:lnTo>
                    <a:pt x="942467" y="372491"/>
                  </a:lnTo>
                  <a:lnTo>
                    <a:pt x="920750" y="390144"/>
                  </a:lnTo>
                  <a:lnTo>
                    <a:pt x="919480" y="394462"/>
                  </a:lnTo>
                  <a:lnTo>
                    <a:pt x="926211" y="420878"/>
                  </a:lnTo>
                  <a:lnTo>
                    <a:pt x="931151" y="440436"/>
                  </a:lnTo>
                  <a:lnTo>
                    <a:pt x="940562" y="479425"/>
                  </a:lnTo>
                  <a:lnTo>
                    <a:pt x="941578" y="486537"/>
                  </a:lnTo>
                  <a:lnTo>
                    <a:pt x="940562" y="493014"/>
                  </a:lnTo>
                  <a:lnTo>
                    <a:pt x="937641" y="498856"/>
                  </a:lnTo>
                  <a:lnTo>
                    <a:pt x="932561" y="503936"/>
                  </a:lnTo>
                  <a:lnTo>
                    <a:pt x="926846" y="506984"/>
                  </a:lnTo>
                  <a:lnTo>
                    <a:pt x="920369" y="507873"/>
                  </a:lnTo>
                  <a:lnTo>
                    <a:pt x="917956" y="507492"/>
                  </a:lnTo>
                  <a:lnTo>
                    <a:pt x="871474" y="481330"/>
                  </a:lnTo>
                  <a:lnTo>
                    <a:pt x="831215" y="455549"/>
                  </a:lnTo>
                  <a:lnTo>
                    <a:pt x="827786" y="455803"/>
                  </a:lnTo>
                  <a:lnTo>
                    <a:pt x="755142" y="501269"/>
                  </a:lnTo>
                  <a:lnTo>
                    <a:pt x="748665" y="505206"/>
                  </a:lnTo>
                  <a:lnTo>
                    <a:pt x="741934" y="507492"/>
                  </a:lnTo>
                  <a:lnTo>
                    <a:pt x="734441" y="505587"/>
                  </a:lnTo>
                  <a:lnTo>
                    <a:pt x="726821" y="502158"/>
                  </a:lnTo>
                  <a:lnTo>
                    <a:pt x="721614" y="496062"/>
                  </a:lnTo>
                  <a:lnTo>
                    <a:pt x="718947" y="488442"/>
                  </a:lnTo>
                  <a:lnTo>
                    <a:pt x="719328" y="480187"/>
                  </a:lnTo>
                  <a:lnTo>
                    <a:pt x="719455" y="479425"/>
                  </a:lnTo>
                  <a:lnTo>
                    <a:pt x="729361" y="440436"/>
                  </a:lnTo>
                  <a:lnTo>
                    <a:pt x="735457" y="416306"/>
                  </a:lnTo>
                  <a:lnTo>
                    <a:pt x="741045" y="394970"/>
                  </a:lnTo>
                  <a:lnTo>
                    <a:pt x="742061" y="390652"/>
                  </a:lnTo>
                  <a:lnTo>
                    <a:pt x="741172" y="388239"/>
                  </a:lnTo>
                  <a:lnTo>
                    <a:pt x="678053" y="335026"/>
                  </a:lnTo>
                  <a:lnTo>
                    <a:pt x="672719" y="330327"/>
                  </a:lnTo>
                  <a:lnTo>
                    <a:pt x="668401" y="325120"/>
                  </a:lnTo>
                  <a:lnTo>
                    <a:pt x="665480" y="319024"/>
                  </a:lnTo>
                  <a:lnTo>
                    <a:pt x="664718" y="311531"/>
                  </a:lnTo>
                  <a:lnTo>
                    <a:pt x="666623" y="304038"/>
                  </a:lnTo>
                  <a:lnTo>
                    <a:pt x="670814" y="297942"/>
                  </a:lnTo>
                  <a:lnTo>
                    <a:pt x="676783" y="293624"/>
                  </a:lnTo>
                  <a:lnTo>
                    <a:pt x="684149" y="291719"/>
                  </a:lnTo>
                  <a:lnTo>
                    <a:pt x="777113" y="285877"/>
                  </a:lnTo>
                  <a:lnTo>
                    <a:pt x="778510" y="283337"/>
                  </a:lnTo>
                  <a:lnTo>
                    <a:pt x="780084" y="279654"/>
                  </a:lnTo>
                  <a:lnTo>
                    <a:pt x="787400" y="261493"/>
                  </a:lnTo>
                  <a:lnTo>
                    <a:pt x="810895" y="204470"/>
                  </a:lnTo>
                  <a:lnTo>
                    <a:pt x="811657" y="202184"/>
                  </a:lnTo>
                  <a:lnTo>
                    <a:pt x="812800" y="200025"/>
                  </a:lnTo>
                  <a:lnTo>
                    <a:pt x="816991" y="191643"/>
                  </a:lnTo>
                  <a:lnTo>
                    <a:pt x="823595" y="187071"/>
                  </a:lnTo>
                  <a:lnTo>
                    <a:pt x="842518" y="187325"/>
                  </a:lnTo>
                  <a:lnTo>
                    <a:pt x="848995" y="192151"/>
                  </a:lnTo>
                  <a:lnTo>
                    <a:pt x="876046" y="259842"/>
                  </a:lnTo>
                  <a:lnTo>
                    <a:pt x="883716" y="279781"/>
                  </a:lnTo>
                  <a:lnTo>
                    <a:pt x="885825" y="284988"/>
                  </a:lnTo>
                  <a:lnTo>
                    <a:pt x="888111" y="287401"/>
                  </a:lnTo>
                  <a:lnTo>
                    <a:pt x="975614" y="293624"/>
                  </a:lnTo>
                  <a:lnTo>
                    <a:pt x="998728" y="323850"/>
                  </a:lnTo>
                  <a:lnTo>
                    <a:pt x="998728" y="39116"/>
                  </a:lnTo>
                  <a:lnTo>
                    <a:pt x="996950" y="37592"/>
                  </a:lnTo>
                  <a:lnTo>
                    <a:pt x="982980" y="33782"/>
                  </a:lnTo>
                  <a:lnTo>
                    <a:pt x="968248" y="35941"/>
                  </a:lnTo>
                  <a:lnTo>
                    <a:pt x="956818" y="39497"/>
                  </a:lnTo>
                  <a:lnTo>
                    <a:pt x="945007" y="41783"/>
                  </a:lnTo>
                  <a:lnTo>
                    <a:pt x="932942" y="42545"/>
                  </a:lnTo>
                  <a:lnTo>
                    <a:pt x="920496" y="42037"/>
                  </a:lnTo>
                  <a:lnTo>
                    <a:pt x="902081" y="38354"/>
                  </a:lnTo>
                  <a:lnTo>
                    <a:pt x="885190" y="31750"/>
                  </a:lnTo>
                  <a:lnTo>
                    <a:pt x="869950" y="22352"/>
                  </a:lnTo>
                  <a:lnTo>
                    <a:pt x="856615" y="10668"/>
                  </a:lnTo>
                  <a:lnTo>
                    <a:pt x="851027" y="6096"/>
                  </a:lnTo>
                  <a:lnTo>
                    <a:pt x="844931" y="2667"/>
                  </a:lnTo>
                  <a:lnTo>
                    <a:pt x="838327" y="635"/>
                  </a:lnTo>
                  <a:lnTo>
                    <a:pt x="831596" y="0"/>
                  </a:lnTo>
                  <a:lnTo>
                    <a:pt x="824738" y="635"/>
                  </a:lnTo>
                  <a:lnTo>
                    <a:pt x="818134" y="2667"/>
                  </a:lnTo>
                  <a:lnTo>
                    <a:pt x="812038" y="6096"/>
                  </a:lnTo>
                  <a:lnTo>
                    <a:pt x="806577" y="10668"/>
                  </a:lnTo>
                  <a:lnTo>
                    <a:pt x="793242" y="22352"/>
                  </a:lnTo>
                  <a:lnTo>
                    <a:pt x="777875" y="31750"/>
                  </a:lnTo>
                  <a:lnTo>
                    <a:pt x="760984" y="38354"/>
                  </a:lnTo>
                  <a:lnTo>
                    <a:pt x="742696" y="42037"/>
                  </a:lnTo>
                  <a:lnTo>
                    <a:pt x="730250" y="42545"/>
                  </a:lnTo>
                  <a:lnTo>
                    <a:pt x="718058" y="41783"/>
                  </a:lnTo>
                  <a:lnTo>
                    <a:pt x="706247" y="39497"/>
                  </a:lnTo>
                  <a:lnTo>
                    <a:pt x="694944" y="35941"/>
                  </a:lnTo>
                  <a:lnTo>
                    <a:pt x="680085" y="33782"/>
                  </a:lnTo>
                  <a:lnTo>
                    <a:pt x="666242" y="37592"/>
                  </a:lnTo>
                  <a:lnTo>
                    <a:pt x="654812" y="46482"/>
                  </a:lnTo>
                  <a:lnTo>
                    <a:pt x="647954" y="59690"/>
                  </a:lnTo>
                  <a:lnTo>
                    <a:pt x="641604" y="76327"/>
                  </a:lnTo>
                  <a:lnTo>
                    <a:pt x="632587" y="91694"/>
                  </a:lnTo>
                  <a:lnTo>
                    <a:pt x="595757" y="123952"/>
                  </a:lnTo>
                  <a:lnTo>
                    <a:pt x="561467" y="134874"/>
                  </a:lnTo>
                  <a:lnTo>
                    <a:pt x="547370" y="139827"/>
                  </a:lnTo>
                  <a:lnTo>
                    <a:pt x="536829" y="149860"/>
                  </a:lnTo>
                  <a:lnTo>
                    <a:pt x="531114" y="163068"/>
                  </a:lnTo>
                  <a:lnTo>
                    <a:pt x="531241" y="178181"/>
                  </a:lnTo>
                  <a:lnTo>
                    <a:pt x="533654" y="195707"/>
                  </a:lnTo>
                  <a:lnTo>
                    <a:pt x="532892" y="213487"/>
                  </a:lnTo>
                  <a:lnTo>
                    <a:pt x="515620" y="259207"/>
                  </a:lnTo>
                  <a:lnTo>
                    <a:pt x="490601" y="284988"/>
                  </a:lnTo>
                  <a:lnTo>
                    <a:pt x="480568" y="296037"/>
                  </a:lnTo>
                  <a:lnTo>
                    <a:pt x="475996" y="309753"/>
                  </a:lnTo>
                  <a:lnTo>
                    <a:pt x="477139" y="324231"/>
                  </a:lnTo>
                  <a:lnTo>
                    <a:pt x="484251" y="337312"/>
                  </a:lnTo>
                  <a:lnTo>
                    <a:pt x="494665" y="351663"/>
                  </a:lnTo>
                  <a:lnTo>
                    <a:pt x="502539" y="367792"/>
                  </a:lnTo>
                  <a:lnTo>
                    <a:pt x="507619" y="385191"/>
                  </a:lnTo>
                  <a:lnTo>
                    <a:pt x="509524" y="403860"/>
                  </a:lnTo>
                  <a:lnTo>
                    <a:pt x="509016" y="416306"/>
                  </a:lnTo>
                  <a:lnTo>
                    <a:pt x="506984" y="428371"/>
                  </a:lnTo>
                  <a:lnTo>
                    <a:pt x="503682" y="439928"/>
                  </a:lnTo>
                  <a:lnTo>
                    <a:pt x="498983" y="450850"/>
                  </a:lnTo>
                  <a:lnTo>
                    <a:pt x="495554" y="465328"/>
                  </a:lnTo>
                  <a:lnTo>
                    <a:pt x="497967" y="479552"/>
                  </a:lnTo>
                  <a:lnTo>
                    <a:pt x="505841" y="491744"/>
                  </a:lnTo>
                  <a:lnTo>
                    <a:pt x="518287" y="499872"/>
                  </a:lnTo>
                  <a:lnTo>
                    <a:pt x="534162" y="507619"/>
                  </a:lnTo>
                  <a:lnTo>
                    <a:pt x="548767" y="518160"/>
                  </a:lnTo>
                  <a:lnTo>
                    <a:pt x="577342" y="557911"/>
                  </a:lnTo>
                  <a:lnTo>
                    <a:pt x="585089" y="593090"/>
                  </a:lnTo>
                  <a:lnTo>
                    <a:pt x="588772" y="607568"/>
                  </a:lnTo>
                  <a:lnTo>
                    <a:pt x="597662" y="618871"/>
                  </a:lnTo>
                  <a:lnTo>
                    <a:pt x="610362" y="625856"/>
                  </a:lnTo>
                  <a:lnTo>
                    <a:pt x="625348" y="627126"/>
                  </a:lnTo>
                  <a:lnTo>
                    <a:pt x="643001" y="626364"/>
                  </a:lnTo>
                  <a:lnTo>
                    <a:pt x="660654" y="628777"/>
                  </a:lnTo>
                  <a:lnTo>
                    <a:pt x="704469" y="650367"/>
                  </a:lnTo>
                  <a:lnTo>
                    <a:pt x="727837" y="677672"/>
                  </a:lnTo>
                  <a:lnTo>
                    <a:pt x="737997" y="688721"/>
                  </a:lnTo>
                  <a:lnTo>
                    <a:pt x="751205" y="694436"/>
                  </a:lnTo>
                  <a:lnTo>
                    <a:pt x="765683" y="694563"/>
                  </a:lnTo>
                  <a:lnTo>
                    <a:pt x="779526" y="688594"/>
                  </a:lnTo>
                  <a:lnTo>
                    <a:pt x="791210" y="681355"/>
                  </a:lnTo>
                  <a:lnTo>
                    <a:pt x="803910" y="675767"/>
                  </a:lnTo>
                  <a:lnTo>
                    <a:pt x="817499" y="671830"/>
                  </a:lnTo>
                  <a:lnTo>
                    <a:pt x="831596" y="669671"/>
                  </a:lnTo>
                  <a:lnTo>
                    <a:pt x="845693" y="671830"/>
                  </a:lnTo>
                  <a:lnTo>
                    <a:pt x="859155" y="675767"/>
                  </a:lnTo>
                  <a:lnTo>
                    <a:pt x="871855" y="681355"/>
                  </a:lnTo>
                  <a:lnTo>
                    <a:pt x="883666" y="688594"/>
                  </a:lnTo>
                  <a:lnTo>
                    <a:pt x="897382" y="694563"/>
                  </a:lnTo>
                  <a:lnTo>
                    <a:pt x="911860" y="694436"/>
                  </a:lnTo>
                  <a:lnTo>
                    <a:pt x="925068" y="688721"/>
                  </a:lnTo>
                  <a:lnTo>
                    <a:pt x="935228" y="677672"/>
                  </a:lnTo>
                  <a:lnTo>
                    <a:pt x="940562" y="669671"/>
                  </a:lnTo>
                  <a:lnTo>
                    <a:pt x="941832" y="667766"/>
                  </a:lnTo>
                  <a:lnTo>
                    <a:pt x="985266" y="634238"/>
                  </a:lnTo>
                  <a:lnTo>
                    <a:pt x="1020191" y="626364"/>
                  </a:lnTo>
                  <a:lnTo>
                    <a:pt x="1037844" y="627126"/>
                  </a:lnTo>
                  <a:lnTo>
                    <a:pt x="1045845" y="626364"/>
                  </a:lnTo>
                  <a:lnTo>
                    <a:pt x="1078103" y="593090"/>
                  </a:lnTo>
                  <a:lnTo>
                    <a:pt x="1079373" y="581279"/>
                  </a:lnTo>
                  <a:lnTo>
                    <a:pt x="1081786" y="569468"/>
                  </a:lnTo>
                  <a:lnTo>
                    <a:pt x="1101725" y="531114"/>
                  </a:lnTo>
                  <a:lnTo>
                    <a:pt x="1133741" y="507873"/>
                  </a:lnTo>
                  <a:lnTo>
                    <a:pt x="1144778" y="499872"/>
                  </a:lnTo>
                  <a:lnTo>
                    <a:pt x="1157224" y="491744"/>
                  </a:lnTo>
                  <a:lnTo>
                    <a:pt x="1165098" y="479552"/>
                  </a:lnTo>
                  <a:lnTo>
                    <a:pt x="1167638" y="465328"/>
                  </a:lnTo>
                  <a:lnTo>
                    <a:pt x="1163955" y="450850"/>
                  </a:lnTo>
                  <a:lnTo>
                    <a:pt x="1159383" y="439928"/>
                  </a:lnTo>
                  <a:lnTo>
                    <a:pt x="1156081" y="428371"/>
                  </a:lnTo>
                  <a:lnTo>
                    <a:pt x="1154176" y="416306"/>
                  </a:lnTo>
                  <a:lnTo>
                    <a:pt x="1153541" y="403860"/>
                  </a:lnTo>
                  <a:lnTo>
                    <a:pt x="1155573" y="385191"/>
                  </a:lnTo>
                  <a:lnTo>
                    <a:pt x="1160526" y="367792"/>
                  </a:lnTo>
                  <a:lnTo>
                    <a:pt x="1168400" y="351663"/>
                  </a:lnTo>
                  <a:lnTo>
                    <a:pt x="1178814" y="337312"/>
                  </a:lnTo>
                  <a:lnTo>
                    <a:pt x="1185926" y="324231"/>
                  </a:lnTo>
                  <a:lnTo>
                    <a:pt x="1187069" y="309753"/>
                  </a:lnTo>
                  <a:close/>
                </a:path>
                <a:path w="1296669" h="1163320">
                  <a:moveTo>
                    <a:pt x="1296416" y="860298"/>
                  </a:moveTo>
                  <a:lnTo>
                    <a:pt x="1294003" y="841883"/>
                  </a:lnTo>
                  <a:lnTo>
                    <a:pt x="1283335" y="827024"/>
                  </a:lnTo>
                  <a:lnTo>
                    <a:pt x="1265555" y="819531"/>
                  </a:lnTo>
                  <a:lnTo>
                    <a:pt x="1253871" y="818896"/>
                  </a:lnTo>
                  <a:lnTo>
                    <a:pt x="1241933" y="820039"/>
                  </a:lnTo>
                  <a:lnTo>
                    <a:pt x="1166495" y="845820"/>
                  </a:lnTo>
                  <a:lnTo>
                    <a:pt x="1114933" y="866394"/>
                  </a:lnTo>
                  <a:lnTo>
                    <a:pt x="1011936" y="907923"/>
                  </a:lnTo>
                  <a:lnTo>
                    <a:pt x="950468" y="931545"/>
                  </a:lnTo>
                  <a:lnTo>
                    <a:pt x="908558" y="963930"/>
                  </a:lnTo>
                  <a:lnTo>
                    <a:pt x="861187" y="973074"/>
                  </a:lnTo>
                  <a:lnTo>
                    <a:pt x="820420" y="973709"/>
                  </a:lnTo>
                  <a:lnTo>
                    <a:pt x="614807" y="978789"/>
                  </a:lnTo>
                  <a:lnTo>
                    <a:pt x="573024" y="972820"/>
                  </a:lnTo>
                  <a:lnTo>
                    <a:pt x="564896" y="947166"/>
                  </a:lnTo>
                  <a:lnTo>
                    <a:pt x="572262" y="943483"/>
                  </a:lnTo>
                  <a:lnTo>
                    <a:pt x="589280" y="941959"/>
                  </a:lnTo>
                  <a:lnTo>
                    <a:pt x="767080" y="937514"/>
                  </a:lnTo>
                  <a:lnTo>
                    <a:pt x="803275" y="936879"/>
                  </a:lnTo>
                  <a:lnTo>
                    <a:pt x="839470" y="935863"/>
                  </a:lnTo>
                  <a:lnTo>
                    <a:pt x="898779" y="929132"/>
                  </a:lnTo>
                  <a:lnTo>
                    <a:pt x="928370" y="898017"/>
                  </a:lnTo>
                  <a:lnTo>
                    <a:pt x="932815" y="875411"/>
                  </a:lnTo>
                  <a:lnTo>
                    <a:pt x="928370" y="851281"/>
                  </a:lnTo>
                  <a:lnTo>
                    <a:pt x="915289" y="831977"/>
                  </a:lnTo>
                  <a:lnTo>
                    <a:pt x="895350" y="819404"/>
                  </a:lnTo>
                  <a:lnTo>
                    <a:pt x="869950" y="815086"/>
                  </a:lnTo>
                  <a:lnTo>
                    <a:pt x="827024" y="814451"/>
                  </a:lnTo>
                  <a:lnTo>
                    <a:pt x="781304" y="811276"/>
                  </a:lnTo>
                  <a:lnTo>
                    <a:pt x="735330" y="806323"/>
                  </a:lnTo>
                  <a:lnTo>
                    <a:pt x="691642" y="800100"/>
                  </a:lnTo>
                  <a:lnTo>
                    <a:pt x="647446" y="788543"/>
                  </a:lnTo>
                  <a:lnTo>
                    <a:pt x="609854" y="771652"/>
                  </a:lnTo>
                  <a:lnTo>
                    <a:pt x="572516" y="752856"/>
                  </a:lnTo>
                  <a:lnTo>
                    <a:pt x="529336" y="735457"/>
                  </a:lnTo>
                  <a:lnTo>
                    <a:pt x="479806" y="722884"/>
                  </a:lnTo>
                  <a:lnTo>
                    <a:pt x="429895" y="716153"/>
                  </a:lnTo>
                  <a:lnTo>
                    <a:pt x="379603" y="713613"/>
                  </a:lnTo>
                  <a:lnTo>
                    <a:pt x="329057" y="713994"/>
                  </a:lnTo>
                  <a:lnTo>
                    <a:pt x="227457" y="717296"/>
                  </a:lnTo>
                  <a:lnTo>
                    <a:pt x="226949" y="695960"/>
                  </a:lnTo>
                  <a:lnTo>
                    <a:pt x="224536" y="681482"/>
                  </a:lnTo>
                  <a:lnTo>
                    <a:pt x="218186" y="671449"/>
                  </a:lnTo>
                  <a:lnTo>
                    <a:pt x="207645" y="665861"/>
                  </a:lnTo>
                  <a:lnTo>
                    <a:pt x="192786" y="664210"/>
                  </a:lnTo>
                  <a:lnTo>
                    <a:pt x="10287" y="668655"/>
                  </a:lnTo>
                  <a:lnTo>
                    <a:pt x="6604" y="669163"/>
                  </a:lnTo>
                  <a:lnTo>
                    <a:pt x="0" y="669671"/>
                  </a:lnTo>
                  <a:lnTo>
                    <a:pt x="4572" y="716788"/>
                  </a:lnTo>
                  <a:lnTo>
                    <a:pt x="9906" y="763016"/>
                  </a:lnTo>
                  <a:lnTo>
                    <a:pt x="18415" y="811530"/>
                  </a:lnTo>
                  <a:lnTo>
                    <a:pt x="29718" y="859028"/>
                  </a:lnTo>
                  <a:lnTo>
                    <a:pt x="43815" y="905383"/>
                  </a:lnTo>
                  <a:lnTo>
                    <a:pt x="60833" y="950722"/>
                  </a:lnTo>
                  <a:lnTo>
                    <a:pt x="80518" y="994918"/>
                  </a:lnTo>
                  <a:lnTo>
                    <a:pt x="103124" y="1038225"/>
                  </a:lnTo>
                  <a:lnTo>
                    <a:pt x="128524" y="1080389"/>
                  </a:lnTo>
                  <a:lnTo>
                    <a:pt x="159131" y="1089152"/>
                  </a:lnTo>
                  <a:lnTo>
                    <a:pt x="174371" y="1088898"/>
                  </a:lnTo>
                  <a:lnTo>
                    <a:pt x="218186" y="1085342"/>
                  </a:lnTo>
                  <a:lnTo>
                    <a:pt x="235585" y="1055116"/>
                  </a:lnTo>
                  <a:lnTo>
                    <a:pt x="235204" y="1037717"/>
                  </a:lnTo>
                  <a:lnTo>
                    <a:pt x="526034" y="1122807"/>
                  </a:lnTo>
                  <a:lnTo>
                    <a:pt x="577342" y="1137158"/>
                  </a:lnTo>
                  <a:lnTo>
                    <a:pt x="628777" y="1150747"/>
                  </a:lnTo>
                  <a:lnTo>
                    <a:pt x="682371" y="1160780"/>
                  </a:lnTo>
                  <a:lnTo>
                    <a:pt x="735711" y="1162812"/>
                  </a:lnTo>
                  <a:lnTo>
                    <a:pt x="788289" y="1154430"/>
                  </a:lnTo>
                  <a:lnTo>
                    <a:pt x="839851" y="1133475"/>
                  </a:lnTo>
                  <a:lnTo>
                    <a:pt x="1278128" y="892048"/>
                  </a:lnTo>
                  <a:lnTo>
                    <a:pt x="1284605" y="885444"/>
                  </a:lnTo>
                  <a:lnTo>
                    <a:pt x="1289304" y="878713"/>
                  </a:lnTo>
                  <a:lnTo>
                    <a:pt x="1296416" y="860298"/>
                  </a:lnTo>
                  <a:close/>
                </a:path>
              </a:pathLst>
            </a:custGeom>
            <a:solidFill>
              <a:srgbClr val="B858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664589" y="7365847"/>
            <a:ext cx="2803525" cy="1129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9494" marR="5080" indent="-1027430">
              <a:lnSpc>
                <a:spcPct val="139200"/>
              </a:lnSpc>
              <a:spcBef>
                <a:spcPts val="100"/>
              </a:spcBef>
            </a:pPr>
            <a:r>
              <a:rPr sz="2600" spc="65" dirty="0">
                <a:solidFill>
                  <a:srgbClr val="6C123E"/>
                </a:solidFill>
                <a:latin typeface="Trebuchet MS"/>
                <a:cs typeface="Trebuchet MS"/>
              </a:rPr>
              <a:t>Identify</a:t>
            </a:r>
            <a:r>
              <a:rPr sz="2600" spc="10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210" dirty="0">
                <a:solidFill>
                  <a:srgbClr val="6C123E"/>
                </a:solidFill>
                <a:latin typeface="Trebuchet MS"/>
                <a:cs typeface="Trebuchet MS"/>
              </a:rPr>
              <a:t>Business </a:t>
            </a:r>
            <a:r>
              <a:rPr sz="2600" spc="-77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5" dirty="0">
                <a:solidFill>
                  <a:srgbClr val="6C123E"/>
                </a:solidFill>
                <a:latin typeface="Trebuchet MS"/>
                <a:cs typeface="Trebuchet MS"/>
              </a:rPr>
              <a:t>Type</a:t>
            </a:r>
            <a:endParaRPr sz="260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929383" y="4700015"/>
            <a:ext cx="2320925" cy="2312035"/>
            <a:chOff x="1929383" y="4700015"/>
            <a:chExt cx="2320925" cy="2312035"/>
          </a:xfrm>
        </p:grpSpPr>
        <p:sp>
          <p:nvSpPr>
            <p:cNvPr id="10" name="object 10"/>
            <p:cNvSpPr/>
            <p:nvPr/>
          </p:nvSpPr>
          <p:spPr>
            <a:xfrm>
              <a:off x="1929384" y="4700015"/>
              <a:ext cx="2320925" cy="2312035"/>
            </a:xfrm>
            <a:custGeom>
              <a:avLst/>
              <a:gdLst/>
              <a:ahLst/>
              <a:cxnLst/>
              <a:rect l="l" t="t" r="r" b="b"/>
              <a:pathLst>
                <a:path w="2320925" h="2312034">
                  <a:moveTo>
                    <a:pt x="2320417" y="1155954"/>
                  </a:moveTo>
                  <a:lnTo>
                    <a:pt x="2319401" y="1105154"/>
                  </a:lnTo>
                  <a:lnTo>
                    <a:pt x="2316099" y="1054354"/>
                  </a:lnTo>
                  <a:lnTo>
                    <a:pt x="2310511" y="1003554"/>
                  </a:lnTo>
                  <a:lnTo>
                    <a:pt x="2302891" y="952754"/>
                  </a:lnTo>
                  <a:lnTo>
                    <a:pt x="2292985" y="901954"/>
                  </a:lnTo>
                  <a:lnTo>
                    <a:pt x="2281047" y="851027"/>
                  </a:lnTo>
                  <a:lnTo>
                    <a:pt x="2267077" y="800227"/>
                  </a:lnTo>
                  <a:lnTo>
                    <a:pt x="2250948" y="762127"/>
                  </a:lnTo>
                  <a:lnTo>
                    <a:pt x="2250948" y="1155954"/>
                  </a:lnTo>
                  <a:lnTo>
                    <a:pt x="2249678" y="1206754"/>
                  </a:lnTo>
                  <a:lnTo>
                    <a:pt x="2246249" y="1257554"/>
                  </a:lnTo>
                  <a:lnTo>
                    <a:pt x="2240407" y="1308354"/>
                  </a:lnTo>
                  <a:lnTo>
                    <a:pt x="2232279" y="1359154"/>
                  </a:lnTo>
                  <a:lnTo>
                    <a:pt x="2221992" y="1409954"/>
                  </a:lnTo>
                  <a:lnTo>
                    <a:pt x="2209419" y="1448054"/>
                  </a:lnTo>
                  <a:lnTo>
                    <a:pt x="2194560" y="1498981"/>
                  </a:lnTo>
                  <a:lnTo>
                    <a:pt x="2177669" y="1549781"/>
                  </a:lnTo>
                  <a:lnTo>
                    <a:pt x="2158492" y="1600581"/>
                  </a:lnTo>
                  <a:lnTo>
                    <a:pt x="2137283" y="1638681"/>
                  </a:lnTo>
                  <a:lnTo>
                    <a:pt x="2114042" y="1689481"/>
                  </a:lnTo>
                  <a:lnTo>
                    <a:pt x="2088642" y="1727581"/>
                  </a:lnTo>
                  <a:lnTo>
                    <a:pt x="2061083" y="1765681"/>
                  </a:lnTo>
                  <a:lnTo>
                    <a:pt x="2031619" y="1816481"/>
                  </a:lnTo>
                  <a:lnTo>
                    <a:pt x="2000250" y="1854581"/>
                  </a:lnTo>
                  <a:lnTo>
                    <a:pt x="1966722" y="1892681"/>
                  </a:lnTo>
                  <a:lnTo>
                    <a:pt x="1931416" y="1930781"/>
                  </a:lnTo>
                  <a:lnTo>
                    <a:pt x="1894332" y="1956181"/>
                  </a:lnTo>
                  <a:lnTo>
                    <a:pt x="1855978" y="1994281"/>
                  </a:lnTo>
                  <a:lnTo>
                    <a:pt x="1816354" y="2032508"/>
                  </a:lnTo>
                  <a:lnTo>
                    <a:pt x="1775460" y="2057908"/>
                  </a:lnTo>
                  <a:lnTo>
                    <a:pt x="1733296" y="2083308"/>
                  </a:lnTo>
                  <a:lnTo>
                    <a:pt x="1690116" y="2108708"/>
                  </a:lnTo>
                  <a:lnTo>
                    <a:pt x="1645920" y="2134108"/>
                  </a:lnTo>
                  <a:lnTo>
                    <a:pt x="1600708" y="2159508"/>
                  </a:lnTo>
                  <a:lnTo>
                    <a:pt x="1507744" y="2184908"/>
                  </a:lnTo>
                  <a:lnTo>
                    <a:pt x="1459992" y="2210308"/>
                  </a:lnTo>
                  <a:lnTo>
                    <a:pt x="1411478" y="2210308"/>
                  </a:lnTo>
                  <a:lnTo>
                    <a:pt x="1312545" y="2235708"/>
                  </a:lnTo>
                  <a:lnTo>
                    <a:pt x="1262253" y="2235708"/>
                  </a:lnTo>
                  <a:lnTo>
                    <a:pt x="1211453" y="2248408"/>
                  </a:lnTo>
                  <a:lnTo>
                    <a:pt x="1109091" y="2248408"/>
                  </a:lnTo>
                  <a:lnTo>
                    <a:pt x="1058291" y="2235708"/>
                  </a:lnTo>
                  <a:lnTo>
                    <a:pt x="1007999" y="2235708"/>
                  </a:lnTo>
                  <a:lnTo>
                    <a:pt x="909066" y="2210308"/>
                  </a:lnTo>
                  <a:lnTo>
                    <a:pt x="860552" y="2210308"/>
                  </a:lnTo>
                  <a:lnTo>
                    <a:pt x="812800" y="2184908"/>
                  </a:lnTo>
                  <a:lnTo>
                    <a:pt x="719709" y="2159508"/>
                  </a:lnTo>
                  <a:lnTo>
                    <a:pt x="674497" y="2134108"/>
                  </a:lnTo>
                  <a:lnTo>
                    <a:pt x="630301" y="2108708"/>
                  </a:lnTo>
                  <a:lnTo>
                    <a:pt x="587121" y="2083308"/>
                  </a:lnTo>
                  <a:lnTo>
                    <a:pt x="545084" y="2057908"/>
                  </a:lnTo>
                  <a:lnTo>
                    <a:pt x="504190" y="2032508"/>
                  </a:lnTo>
                  <a:lnTo>
                    <a:pt x="464439" y="1994281"/>
                  </a:lnTo>
                  <a:lnTo>
                    <a:pt x="426085" y="1956181"/>
                  </a:lnTo>
                  <a:lnTo>
                    <a:pt x="389001" y="1930781"/>
                  </a:lnTo>
                  <a:lnTo>
                    <a:pt x="353695" y="1892681"/>
                  </a:lnTo>
                  <a:lnTo>
                    <a:pt x="320294" y="1854581"/>
                  </a:lnTo>
                  <a:lnTo>
                    <a:pt x="288798" y="1816481"/>
                  </a:lnTo>
                  <a:lnTo>
                    <a:pt x="259334" y="1765681"/>
                  </a:lnTo>
                  <a:lnTo>
                    <a:pt x="231902" y="1727581"/>
                  </a:lnTo>
                  <a:lnTo>
                    <a:pt x="206502" y="1689481"/>
                  </a:lnTo>
                  <a:lnTo>
                    <a:pt x="183134" y="1638681"/>
                  </a:lnTo>
                  <a:lnTo>
                    <a:pt x="161925" y="1600581"/>
                  </a:lnTo>
                  <a:lnTo>
                    <a:pt x="142875" y="1549781"/>
                  </a:lnTo>
                  <a:lnTo>
                    <a:pt x="125857" y="1498981"/>
                  </a:lnTo>
                  <a:lnTo>
                    <a:pt x="111125" y="1448054"/>
                  </a:lnTo>
                  <a:lnTo>
                    <a:pt x="98552" y="1409954"/>
                  </a:lnTo>
                  <a:lnTo>
                    <a:pt x="88138" y="1359154"/>
                  </a:lnTo>
                  <a:lnTo>
                    <a:pt x="80010" y="1308354"/>
                  </a:lnTo>
                  <a:lnTo>
                    <a:pt x="74295" y="1257554"/>
                  </a:lnTo>
                  <a:lnTo>
                    <a:pt x="70739" y="1206754"/>
                  </a:lnTo>
                  <a:lnTo>
                    <a:pt x="69596" y="1155954"/>
                  </a:lnTo>
                  <a:lnTo>
                    <a:pt x="70739" y="1105154"/>
                  </a:lnTo>
                  <a:lnTo>
                    <a:pt x="74295" y="1054354"/>
                  </a:lnTo>
                  <a:lnTo>
                    <a:pt x="80010" y="1003554"/>
                  </a:lnTo>
                  <a:lnTo>
                    <a:pt x="88138" y="952754"/>
                  </a:lnTo>
                  <a:lnTo>
                    <a:pt x="98552" y="901954"/>
                  </a:lnTo>
                  <a:lnTo>
                    <a:pt x="111125" y="851027"/>
                  </a:lnTo>
                  <a:lnTo>
                    <a:pt x="125857" y="812927"/>
                  </a:lnTo>
                  <a:lnTo>
                    <a:pt x="142875" y="762127"/>
                  </a:lnTo>
                  <a:lnTo>
                    <a:pt x="161925" y="711327"/>
                  </a:lnTo>
                  <a:lnTo>
                    <a:pt x="183134" y="673227"/>
                  </a:lnTo>
                  <a:lnTo>
                    <a:pt x="206502" y="622427"/>
                  </a:lnTo>
                  <a:lnTo>
                    <a:pt x="231902" y="584327"/>
                  </a:lnTo>
                  <a:lnTo>
                    <a:pt x="259334" y="533527"/>
                  </a:lnTo>
                  <a:lnTo>
                    <a:pt x="288798" y="495427"/>
                  </a:lnTo>
                  <a:lnTo>
                    <a:pt x="320294" y="457327"/>
                  </a:lnTo>
                  <a:lnTo>
                    <a:pt x="353695" y="419227"/>
                  </a:lnTo>
                  <a:lnTo>
                    <a:pt x="389001" y="381127"/>
                  </a:lnTo>
                  <a:lnTo>
                    <a:pt x="426085" y="343027"/>
                  </a:lnTo>
                  <a:lnTo>
                    <a:pt x="464439" y="317627"/>
                  </a:lnTo>
                  <a:lnTo>
                    <a:pt x="504190" y="279400"/>
                  </a:lnTo>
                  <a:lnTo>
                    <a:pt x="545084" y="254000"/>
                  </a:lnTo>
                  <a:lnTo>
                    <a:pt x="587121" y="228600"/>
                  </a:lnTo>
                  <a:lnTo>
                    <a:pt x="630301" y="203200"/>
                  </a:lnTo>
                  <a:lnTo>
                    <a:pt x="674497" y="177800"/>
                  </a:lnTo>
                  <a:lnTo>
                    <a:pt x="719709" y="152400"/>
                  </a:lnTo>
                  <a:lnTo>
                    <a:pt x="765810" y="139700"/>
                  </a:lnTo>
                  <a:lnTo>
                    <a:pt x="812800" y="114300"/>
                  </a:lnTo>
                  <a:lnTo>
                    <a:pt x="958215" y="76200"/>
                  </a:lnTo>
                  <a:lnTo>
                    <a:pt x="1007999" y="76200"/>
                  </a:lnTo>
                  <a:lnTo>
                    <a:pt x="1058291" y="63500"/>
                  </a:lnTo>
                  <a:lnTo>
                    <a:pt x="1262253" y="63500"/>
                  </a:lnTo>
                  <a:lnTo>
                    <a:pt x="1312545" y="76200"/>
                  </a:lnTo>
                  <a:lnTo>
                    <a:pt x="1362329" y="76200"/>
                  </a:lnTo>
                  <a:lnTo>
                    <a:pt x="1507744" y="114300"/>
                  </a:lnTo>
                  <a:lnTo>
                    <a:pt x="1554607" y="139700"/>
                  </a:lnTo>
                  <a:lnTo>
                    <a:pt x="1600708" y="152400"/>
                  </a:lnTo>
                  <a:lnTo>
                    <a:pt x="1645920" y="177800"/>
                  </a:lnTo>
                  <a:lnTo>
                    <a:pt x="1690116" y="203200"/>
                  </a:lnTo>
                  <a:lnTo>
                    <a:pt x="1733296" y="228600"/>
                  </a:lnTo>
                  <a:lnTo>
                    <a:pt x="1775460" y="254000"/>
                  </a:lnTo>
                  <a:lnTo>
                    <a:pt x="1816354" y="279400"/>
                  </a:lnTo>
                  <a:lnTo>
                    <a:pt x="1855978" y="317627"/>
                  </a:lnTo>
                  <a:lnTo>
                    <a:pt x="1894332" y="343027"/>
                  </a:lnTo>
                  <a:lnTo>
                    <a:pt x="1931416" y="381127"/>
                  </a:lnTo>
                  <a:lnTo>
                    <a:pt x="1966722" y="419227"/>
                  </a:lnTo>
                  <a:lnTo>
                    <a:pt x="2000250" y="457327"/>
                  </a:lnTo>
                  <a:lnTo>
                    <a:pt x="2031619" y="495427"/>
                  </a:lnTo>
                  <a:lnTo>
                    <a:pt x="2061083" y="533527"/>
                  </a:lnTo>
                  <a:lnTo>
                    <a:pt x="2088642" y="584327"/>
                  </a:lnTo>
                  <a:lnTo>
                    <a:pt x="2114042" y="622427"/>
                  </a:lnTo>
                  <a:lnTo>
                    <a:pt x="2137283" y="673227"/>
                  </a:lnTo>
                  <a:lnTo>
                    <a:pt x="2158492" y="711327"/>
                  </a:lnTo>
                  <a:lnTo>
                    <a:pt x="2177669" y="762127"/>
                  </a:lnTo>
                  <a:lnTo>
                    <a:pt x="2194560" y="812927"/>
                  </a:lnTo>
                  <a:lnTo>
                    <a:pt x="2209419" y="851027"/>
                  </a:lnTo>
                  <a:lnTo>
                    <a:pt x="2221992" y="901954"/>
                  </a:lnTo>
                  <a:lnTo>
                    <a:pt x="2232279" y="952754"/>
                  </a:lnTo>
                  <a:lnTo>
                    <a:pt x="2240407" y="1003554"/>
                  </a:lnTo>
                  <a:lnTo>
                    <a:pt x="2246249" y="1054354"/>
                  </a:lnTo>
                  <a:lnTo>
                    <a:pt x="2249678" y="1105154"/>
                  </a:lnTo>
                  <a:lnTo>
                    <a:pt x="2250948" y="1155954"/>
                  </a:lnTo>
                  <a:lnTo>
                    <a:pt x="2250948" y="762127"/>
                  </a:lnTo>
                  <a:lnTo>
                    <a:pt x="2232787" y="711327"/>
                  </a:lnTo>
                  <a:lnTo>
                    <a:pt x="2212594" y="660527"/>
                  </a:lnTo>
                  <a:lnTo>
                    <a:pt x="2190369" y="622427"/>
                  </a:lnTo>
                  <a:lnTo>
                    <a:pt x="2166112" y="571627"/>
                  </a:lnTo>
                  <a:lnTo>
                    <a:pt x="2140077" y="533527"/>
                  </a:lnTo>
                  <a:lnTo>
                    <a:pt x="2111883" y="495427"/>
                  </a:lnTo>
                  <a:lnTo>
                    <a:pt x="2081911" y="444627"/>
                  </a:lnTo>
                  <a:lnTo>
                    <a:pt x="2050034" y="406527"/>
                  </a:lnTo>
                  <a:lnTo>
                    <a:pt x="2016252" y="368427"/>
                  </a:lnTo>
                  <a:lnTo>
                    <a:pt x="1980565" y="330327"/>
                  </a:lnTo>
                  <a:lnTo>
                    <a:pt x="1943481" y="292100"/>
                  </a:lnTo>
                  <a:lnTo>
                    <a:pt x="1905000" y="266700"/>
                  </a:lnTo>
                  <a:lnTo>
                    <a:pt x="1865249" y="228600"/>
                  </a:lnTo>
                  <a:lnTo>
                    <a:pt x="1824482" y="203200"/>
                  </a:lnTo>
                  <a:lnTo>
                    <a:pt x="1782445" y="177800"/>
                  </a:lnTo>
                  <a:lnTo>
                    <a:pt x="1739392" y="152400"/>
                  </a:lnTo>
                  <a:lnTo>
                    <a:pt x="1695450" y="127000"/>
                  </a:lnTo>
                  <a:lnTo>
                    <a:pt x="1650365" y="101600"/>
                  </a:lnTo>
                  <a:lnTo>
                    <a:pt x="1604518" y="76200"/>
                  </a:lnTo>
                  <a:lnTo>
                    <a:pt x="1557782" y="63500"/>
                  </a:lnTo>
                  <a:lnTo>
                    <a:pt x="1313307" y="0"/>
                  </a:lnTo>
                  <a:lnTo>
                    <a:pt x="1007110" y="0"/>
                  </a:lnTo>
                  <a:lnTo>
                    <a:pt x="762762" y="63500"/>
                  </a:lnTo>
                  <a:lnTo>
                    <a:pt x="716026" y="76200"/>
                  </a:lnTo>
                  <a:lnTo>
                    <a:pt x="670052" y="101600"/>
                  </a:lnTo>
                  <a:lnTo>
                    <a:pt x="625094" y="127000"/>
                  </a:lnTo>
                  <a:lnTo>
                    <a:pt x="581025" y="152400"/>
                  </a:lnTo>
                  <a:lnTo>
                    <a:pt x="537972" y="177800"/>
                  </a:lnTo>
                  <a:lnTo>
                    <a:pt x="496062" y="203200"/>
                  </a:lnTo>
                  <a:lnTo>
                    <a:pt x="455168" y="228600"/>
                  </a:lnTo>
                  <a:lnTo>
                    <a:pt x="415544" y="266700"/>
                  </a:lnTo>
                  <a:lnTo>
                    <a:pt x="377063" y="292100"/>
                  </a:lnTo>
                  <a:lnTo>
                    <a:pt x="339852" y="330327"/>
                  </a:lnTo>
                  <a:lnTo>
                    <a:pt x="304292" y="368427"/>
                  </a:lnTo>
                  <a:lnTo>
                    <a:pt x="270510" y="406527"/>
                  </a:lnTo>
                  <a:lnTo>
                    <a:pt x="238633" y="444627"/>
                  </a:lnTo>
                  <a:lnTo>
                    <a:pt x="208534" y="495427"/>
                  </a:lnTo>
                  <a:lnTo>
                    <a:pt x="180467" y="533527"/>
                  </a:lnTo>
                  <a:lnTo>
                    <a:pt x="154305" y="571627"/>
                  </a:lnTo>
                  <a:lnTo>
                    <a:pt x="130048" y="622427"/>
                  </a:lnTo>
                  <a:lnTo>
                    <a:pt x="107950" y="660527"/>
                  </a:lnTo>
                  <a:lnTo>
                    <a:pt x="87757" y="711327"/>
                  </a:lnTo>
                  <a:lnTo>
                    <a:pt x="69596" y="762127"/>
                  </a:lnTo>
                  <a:lnTo>
                    <a:pt x="53467" y="800227"/>
                  </a:lnTo>
                  <a:lnTo>
                    <a:pt x="39370" y="851027"/>
                  </a:lnTo>
                  <a:lnTo>
                    <a:pt x="27432" y="901954"/>
                  </a:lnTo>
                  <a:lnTo>
                    <a:pt x="17653" y="952754"/>
                  </a:lnTo>
                  <a:lnTo>
                    <a:pt x="9906" y="1003554"/>
                  </a:lnTo>
                  <a:lnTo>
                    <a:pt x="4445" y="1054354"/>
                  </a:lnTo>
                  <a:lnTo>
                    <a:pt x="1143" y="1105154"/>
                  </a:lnTo>
                  <a:lnTo>
                    <a:pt x="0" y="1155954"/>
                  </a:lnTo>
                  <a:lnTo>
                    <a:pt x="1143" y="1206754"/>
                  </a:lnTo>
                  <a:lnTo>
                    <a:pt x="4445" y="1257554"/>
                  </a:lnTo>
                  <a:lnTo>
                    <a:pt x="9906" y="1308354"/>
                  </a:lnTo>
                  <a:lnTo>
                    <a:pt x="17653" y="1359154"/>
                  </a:lnTo>
                  <a:lnTo>
                    <a:pt x="27432" y="1409954"/>
                  </a:lnTo>
                  <a:lnTo>
                    <a:pt x="39370" y="1460881"/>
                  </a:lnTo>
                  <a:lnTo>
                    <a:pt x="53467" y="1498981"/>
                  </a:lnTo>
                  <a:lnTo>
                    <a:pt x="69596" y="1549781"/>
                  </a:lnTo>
                  <a:lnTo>
                    <a:pt x="87757" y="1600581"/>
                  </a:lnTo>
                  <a:lnTo>
                    <a:pt x="107950" y="1638681"/>
                  </a:lnTo>
                  <a:lnTo>
                    <a:pt x="130048" y="1689481"/>
                  </a:lnTo>
                  <a:lnTo>
                    <a:pt x="154305" y="1727581"/>
                  </a:lnTo>
                  <a:lnTo>
                    <a:pt x="180467" y="1778381"/>
                  </a:lnTo>
                  <a:lnTo>
                    <a:pt x="208534" y="1816481"/>
                  </a:lnTo>
                  <a:lnTo>
                    <a:pt x="238633" y="1854581"/>
                  </a:lnTo>
                  <a:lnTo>
                    <a:pt x="270510" y="1905381"/>
                  </a:lnTo>
                  <a:lnTo>
                    <a:pt x="304292" y="1943481"/>
                  </a:lnTo>
                  <a:lnTo>
                    <a:pt x="339852" y="1968881"/>
                  </a:lnTo>
                  <a:lnTo>
                    <a:pt x="377063" y="2006981"/>
                  </a:lnTo>
                  <a:lnTo>
                    <a:pt x="415544" y="2045208"/>
                  </a:lnTo>
                  <a:lnTo>
                    <a:pt x="455168" y="2070608"/>
                  </a:lnTo>
                  <a:lnTo>
                    <a:pt x="496062" y="2108708"/>
                  </a:lnTo>
                  <a:lnTo>
                    <a:pt x="537972" y="2134108"/>
                  </a:lnTo>
                  <a:lnTo>
                    <a:pt x="581025" y="2159508"/>
                  </a:lnTo>
                  <a:lnTo>
                    <a:pt x="625094" y="2184908"/>
                  </a:lnTo>
                  <a:lnTo>
                    <a:pt x="670052" y="2210308"/>
                  </a:lnTo>
                  <a:lnTo>
                    <a:pt x="716026" y="2223008"/>
                  </a:lnTo>
                  <a:lnTo>
                    <a:pt x="762762" y="2248408"/>
                  </a:lnTo>
                  <a:lnTo>
                    <a:pt x="956945" y="2299208"/>
                  </a:lnTo>
                  <a:lnTo>
                    <a:pt x="1007110" y="2299208"/>
                  </a:lnTo>
                  <a:lnTo>
                    <a:pt x="1057783" y="2311908"/>
                  </a:lnTo>
                  <a:lnTo>
                    <a:pt x="1262761" y="2311908"/>
                  </a:lnTo>
                  <a:lnTo>
                    <a:pt x="1313307" y="2299208"/>
                  </a:lnTo>
                  <a:lnTo>
                    <a:pt x="1363459" y="2299208"/>
                  </a:lnTo>
                  <a:lnTo>
                    <a:pt x="1557782" y="2248408"/>
                  </a:lnTo>
                  <a:lnTo>
                    <a:pt x="1604518" y="2223008"/>
                  </a:lnTo>
                  <a:lnTo>
                    <a:pt x="1650365" y="2210308"/>
                  </a:lnTo>
                  <a:lnTo>
                    <a:pt x="1695450" y="2184908"/>
                  </a:lnTo>
                  <a:lnTo>
                    <a:pt x="1739392" y="2159508"/>
                  </a:lnTo>
                  <a:lnTo>
                    <a:pt x="1782445" y="2134108"/>
                  </a:lnTo>
                  <a:lnTo>
                    <a:pt x="1824482" y="2108708"/>
                  </a:lnTo>
                  <a:lnTo>
                    <a:pt x="1865249" y="2070608"/>
                  </a:lnTo>
                  <a:lnTo>
                    <a:pt x="1905000" y="2045208"/>
                  </a:lnTo>
                  <a:lnTo>
                    <a:pt x="1943481" y="2006981"/>
                  </a:lnTo>
                  <a:lnTo>
                    <a:pt x="1980565" y="1968881"/>
                  </a:lnTo>
                  <a:lnTo>
                    <a:pt x="2016252" y="1943481"/>
                  </a:lnTo>
                  <a:lnTo>
                    <a:pt x="2050034" y="1905381"/>
                  </a:lnTo>
                  <a:lnTo>
                    <a:pt x="2081911" y="1854581"/>
                  </a:lnTo>
                  <a:lnTo>
                    <a:pt x="2111883" y="1816481"/>
                  </a:lnTo>
                  <a:lnTo>
                    <a:pt x="2140077" y="1778381"/>
                  </a:lnTo>
                  <a:lnTo>
                    <a:pt x="2166112" y="1727581"/>
                  </a:lnTo>
                  <a:lnTo>
                    <a:pt x="2190369" y="1689481"/>
                  </a:lnTo>
                  <a:lnTo>
                    <a:pt x="2212594" y="1638681"/>
                  </a:lnTo>
                  <a:lnTo>
                    <a:pt x="2232787" y="1600581"/>
                  </a:lnTo>
                  <a:lnTo>
                    <a:pt x="2250948" y="1549781"/>
                  </a:lnTo>
                  <a:lnTo>
                    <a:pt x="2267077" y="1498981"/>
                  </a:lnTo>
                  <a:lnTo>
                    <a:pt x="2281047" y="1460881"/>
                  </a:lnTo>
                  <a:lnTo>
                    <a:pt x="2292985" y="1409954"/>
                  </a:lnTo>
                  <a:lnTo>
                    <a:pt x="2302891" y="1359154"/>
                  </a:lnTo>
                  <a:lnTo>
                    <a:pt x="2310511" y="1308354"/>
                  </a:lnTo>
                  <a:lnTo>
                    <a:pt x="2316099" y="1257554"/>
                  </a:lnTo>
                  <a:lnTo>
                    <a:pt x="2319401" y="1206754"/>
                  </a:lnTo>
                  <a:lnTo>
                    <a:pt x="2320417" y="1155954"/>
                  </a:lnTo>
                  <a:close/>
                </a:path>
              </a:pathLst>
            </a:custGeom>
            <a:solidFill>
              <a:srgbClr val="6C1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06624" y="5286755"/>
              <a:ext cx="771525" cy="1152525"/>
            </a:xfrm>
            <a:custGeom>
              <a:avLst/>
              <a:gdLst/>
              <a:ahLst/>
              <a:cxnLst/>
              <a:rect l="l" t="t" r="r" b="b"/>
              <a:pathLst>
                <a:path w="771525" h="1152525">
                  <a:moveTo>
                    <a:pt x="771144" y="384048"/>
                  </a:moveTo>
                  <a:lnTo>
                    <a:pt x="768096" y="335915"/>
                  </a:lnTo>
                  <a:lnTo>
                    <a:pt x="759333" y="289433"/>
                  </a:lnTo>
                  <a:lnTo>
                    <a:pt x="745236" y="245237"/>
                  </a:lnTo>
                  <a:lnTo>
                    <a:pt x="725932" y="203454"/>
                  </a:lnTo>
                  <a:lnTo>
                    <a:pt x="702056" y="164592"/>
                  </a:lnTo>
                  <a:lnTo>
                    <a:pt x="673862" y="129032"/>
                  </a:lnTo>
                  <a:lnTo>
                    <a:pt x="641604" y="96901"/>
                  </a:lnTo>
                  <a:lnTo>
                    <a:pt x="605904" y="68834"/>
                  </a:lnTo>
                  <a:lnTo>
                    <a:pt x="566801" y="44958"/>
                  </a:lnTo>
                  <a:lnTo>
                    <a:pt x="524891" y="25908"/>
                  </a:lnTo>
                  <a:lnTo>
                    <a:pt x="514604" y="22618"/>
                  </a:lnTo>
                  <a:lnTo>
                    <a:pt x="514604" y="384048"/>
                  </a:lnTo>
                  <a:lnTo>
                    <a:pt x="504444" y="434086"/>
                  </a:lnTo>
                  <a:lnTo>
                    <a:pt x="476885" y="474853"/>
                  </a:lnTo>
                  <a:lnTo>
                    <a:pt x="435864" y="502412"/>
                  </a:lnTo>
                  <a:lnTo>
                    <a:pt x="385572" y="512572"/>
                  </a:lnTo>
                  <a:lnTo>
                    <a:pt x="335407" y="502412"/>
                  </a:lnTo>
                  <a:lnTo>
                    <a:pt x="294386" y="474853"/>
                  </a:lnTo>
                  <a:lnTo>
                    <a:pt x="266700" y="434086"/>
                  </a:lnTo>
                  <a:lnTo>
                    <a:pt x="256540" y="384048"/>
                  </a:lnTo>
                  <a:lnTo>
                    <a:pt x="266700" y="334010"/>
                  </a:lnTo>
                  <a:lnTo>
                    <a:pt x="294386" y="293116"/>
                  </a:lnTo>
                  <a:lnTo>
                    <a:pt x="335407" y="265684"/>
                  </a:lnTo>
                  <a:lnTo>
                    <a:pt x="385572" y="255524"/>
                  </a:lnTo>
                  <a:lnTo>
                    <a:pt x="435864" y="265684"/>
                  </a:lnTo>
                  <a:lnTo>
                    <a:pt x="476885" y="293116"/>
                  </a:lnTo>
                  <a:lnTo>
                    <a:pt x="504444" y="334010"/>
                  </a:lnTo>
                  <a:lnTo>
                    <a:pt x="514604" y="384048"/>
                  </a:lnTo>
                  <a:lnTo>
                    <a:pt x="514604" y="22618"/>
                  </a:lnTo>
                  <a:lnTo>
                    <a:pt x="480568" y="11684"/>
                  </a:lnTo>
                  <a:lnTo>
                    <a:pt x="433959" y="3048"/>
                  </a:lnTo>
                  <a:lnTo>
                    <a:pt x="385572" y="0"/>
                  </a:lnTo>
                  <a:lnTo>
                    <a:pt x="337185" y="3048"/>
                  </a:lnTo>
                  <a:lnTo>
                    <a:pt x="290576" y="11684"/>
                  </a:lnTo>
                  <a:lnTo>
                    <a:pt x="246253" y="25908"/>
                  </a:lnTo>
                  <a:lnTo>
                    <a:pt x="204343" y="44958"/>
                  </a:lnTo>
                  <a:lnTo>
                    <a:pt x="165227" y="68834"/>
                  </a:lnTo>
                  <a:lnTo>
                    <a:pt x="129540" y="96901"/>
                  </a:lnTo>
                  <a:lnTo>
                    <a:pt x="97282" y="129032"/>
                  </a:lnTo>
                  <a:lnTo>
                    <a:pt x="69088" y="164592"/>
                  </a:lnTo>
                  <a:lnTo>
                    <a:pt x="45212" y="203454"/>
                  </a:lnTo>
                  <a:lnTo>
                    <a:pt x="25908" y="245237"/>
                  </a:lnTo>
                  <a:lnTo>
                    <a:pt x="11811" y="289433"/>
                  </a:lnTo>
                  <a:lnTo>
                    <a:pt x="3048" y="335915"/>
                  </a:lnTo>
                  <a:lnTo>
                    <a:pt x="0" y="384048"/>
                  </a:lnTo>
                  <a:lnTo>
                    <a:pt x="3683" y="437134"/>
                  </a:lnTo>
                  <a:lnTo>
                    <a:pt x="14224" y="487934"/>
                  </a:lnTo>
                  <a:lnTo>
                    <a:pt x="31369" y="536067"/>
                  </a:lnTo>
                  <a:lnTo>
                    <a:pt x="54483" y="580898"/>
                  </a:lnTo>
                  <a:lnTo>
                    <a:pt x="385572" y="1152144"/>
                  </a:lnTo>
                  <a:lnTo>
                    <a:pt x="716915" y="580517"/>
                  </a:lnTo>
                  <a:lnTo>
                    <a:pt x="739902" y="535686"/>
                  </a:lnTo>
                  <a:lnTo>
                    <a:pt x="748157" y="512572"/>
                  </a:lnTo>
                  <a:lnTo>
                    <a:pt x="756920" y="487680"/>
                  </a:lnTo>
                  <a:lnTo>
                    <a:pt x="767461" y="437007"/>
                  </a:lnTo>
                  <a:lnTo>
                    <a:pt x="771144" y="384048"/>
                  </a:lnTo>
                  <a:close/>
                </a:path>
              </a:pathLst>
            </a:custGeom>
            <a:solidFill>
              <a:srgbClr val="B858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0006583" y="4700015"/>
            <a:ext cx="2320925" cy="2312035"/>
            <a:chOff x="10006583" y="4700015"/>
            <a:chExt cx="2320925" cy="2312035"/>
          </a:xfrm>
        </p:grpSpPr>
        <p:sp>
          <p:nvSpPr>
            <p:cNvPr id="13" name="object 13"/>
            <p:cNvSpPr/>
            <p:nvPr/>
          </p:nvSpPr>
          <p:spPr>
            <a:xfrm>
              <a:off x="10006584" y="4700015"/>
              <a:ext cx="2320925" cy="2312035"/>
            </a:xfrm>
            <a:custGeom>
              <a:avLst/>
              <a:gdLst/>
              <a:ahLst/>
              <a:cxnLst/>
              <a:rect l="l" t="t" r="r" b="b"/>
              <a:pathLst>
                <a:path w="2320925" h="2312034">
                  <a:moveTo>
                    <a:pt x="2320417" y="1155954"/>
                  </a:moveTo>
                  <a:lnTo>
                    <a:pt x="2319401" y="1105154"/>
                  </a:lnTo>
                  <a:lnTo>
                    <a:pt x="2316099" y="1054354"/>
                  </a:lnTo>
                  <a:lnTo>
                    <a:pt x="2310511" y="1003554"/>
                  </a:lnTo>
                  <a:lnTo>
                    <a:pt x="2302891" y="952754"/>
                  </a:lnTo>
                  <a:lnTo>
                    <a:pt x="2292985" y="901954"/>
                  </a:lnTo>
                  <a:lnTo>
                    <a:pt x="2281047" y="851027"/>
                  </a:lnTo>
                  <a:lnTo>
                    <a:pt x="2267077" y="800227"/>
                  </a:lnTo>
                  <a:lnTo>
                    <a:pt x="2250948" y="762127"/>
                  </a:lnTo>
                  <a:lnTo>
                    <a:pt x="2250948" y="1155954"/>
                  </a:lnTo>
                  <a:lnTo>
                    <a:pt x="2249678" y="1206754"/>
                  </a:lnTo>
                  <a:lnTo>
                    <a:pt x="2246249" y="1257554"/>
                  </a:lnTo>
                  <a:lnTo>
                    <a:pt x="2240407" y="1308354"/>
                  </a:lnTo>
                  <a:lnTo>
                    <a:pt x="2232279" y="1359154"/>
                  </a:lnTo>
                  <a:lnTo>
                    <a:pt x="2221992" y="1409954"/>
                  </a:lnTo>
                  <a:lnTo>
                    <a:pt x="2209419" y="1448054"/>
                  </a:lnTo>
                  <a:lnTo>
                    <a:pt x="2194560" y="1498981"/>
                  </a:lnTo>
                  <a:lnTo>
                    <a:pt x="2177669" y="1549781"/>
                  </a:lnTo>
                  <a:lnTo>
                    <a:pt x="2158492" y="1600581"/>
                  </a:lnTo>
                  <a:lnTo>
                    <a:pt x="2137283" y="1638681"/>
                  </a:lnTo>
                  <a:lnTo>
                    <a:pt x="2114042" y="1689481"/>
                  </a:lnTo>
                  <a:lnTo>
                    <a:pt x="2088642" y="1727581"/>
                  </a:lnTo>
                  <a:lnTo>
                    <a:pt x="2061083" y="1765681"/>
                  </a:lnTo>
                  <a:lnTo>
                    <a:pt x="2031619" y="1816481"/>
                  </a:lnTo>
                  <a:lnTo>
                    <a:pt x="2000250" y="1854581"/>
                  </a:lnTo>
                  <a:lnTo>
                    <a:pt x="1966722" y="1892681"/>
                  </a:lnTo>
                  <a:lnTo>
                    <a:pt x="1931416" y="1930781"/>
                  </a:lnTo>
                  <a:lnTo>
                    <a:pt x="1894332" y="1956181"/>
                  </a:lnTo>
                  <a:lnTo>
                    <a:pt x="1855978" y="1994281"/>
                  </a:lnTo>
                  <a:lnTo>
                    <a:pt x="1816354" y="2032508"/>
                  </a:lnTo>
                  <a:lnTo>
                    <a:pt x="1775460" y="2057908"/>
                  </a:lnTo>
                  <a:lnTo>
                    <a:pt x="1733296" y="2083308"/>
                  </a:lnTo>
                  <a:lnTo>
                    <a:pt x="1690116" y="2108708"/>
                  </a:lnTo>
                  <a:lnTo>
                    <a:pt x="1645920" y="2134108"/>
                  </a:lnTo>
                  <a:lnTo>
                    <a:pt x="1600708" y="2159508"/>
                  </a:lnTo>
                  <a:lnTo>
                    <a:pt x="1507744" y="2184908"/>
                  </a:lnTo>
                  <a:lnTo>
                    <a:pt x="1459992" y="2210308"/>
                  </a:lnTo>
                  <a:lnTo>
                    <a:pt x="1411478" y="2210308"/>
                  </a:lnTo>
                  <a:lnTo>
                    <a:pt x="1312545" y="2235708"/>
                  </a:lnTo>
                  <a:lnTo>
                    <a:pt x="1262253" y="2235708"/>
                  </a:lnTo>
                  <a:lnTo>
                    <a:pt x="1211453" y="2248408"/>
                  </a:lnTo>
                  <a:lnTo>
                    <a:pt x="1109091" y="2248408"/>
                  </a:lnTo>
                  <a:lnTo>
                    <a:pt x="1058291" y="2235708"/>
                  </a:lnTo>
                  <a:lnTo>
                    <a:pt x="1007999" y="2235708"/>
                  </a:lnTo>
                  <a:lnTo>
                    <a:pt x="909066" y="2210308"/>
                  </a:lnTo>
                  <a:lnTo>
                    <a:pt x="860552" y="2210308"/>
                  </a:lnTo>
                  <a:lnTo>
                    <a:pt x="812800" y="2184908"/>
                  </a:lnTo>
                  <a:lnTo>
                    <a:pt x="719709" y="2159508"/>
                  </a:lnTo>
                  <a:lnTo>
                    <a:pt x="674497" y="2134108"/>
                  </a:lnTo>
                  <a:lnTo>
                    <a:pt x="630301" y="2108708"/>
                  </a:lnTo>
                  <a:lnTo>
                    <a:pt x="587121" y="2083308"/>
                  </a:lnTo>
                  <a:lnTo>
                    <a:pt x="545084" y="2057908"/>
                  </a:lnTo>
                  <a:lnTo>
                    <a:pt x="504190" y="2032508"/>
                  </a:lnTo>
                  <a:lnTo>
                    <a:pt x="464439" y="1994281"/>
                  </a:lnTo>
                  <a:lnTo>
                    <a:pt x="426085" y="1956181"/>
                  </a:lnTo>
                  <a:lnTo>
                    <a:pt x="389001" y="1930781"/>
                  </a:lnTo>
                  <a:lnTo>
                    <a:pt x="353695" y="1892681"/>
                  </a:lnTo>
                  <a:lnTo>
                    <a:pt x="320294" y="1854581"/>
                  </a:lnTo>
                  <a:lnTo>
                    <a:pt x="288798" y="1816481"/>
                  </a:lnTo>
                  <a:lnTo>
                    <a:pt x="259334" y="1765681"/>
                  </a:lnTo>
                  <a:lnTo>
                    <a:pt x="231902" y="1727581"/>
                  </a:lnTo>
                  <a:lnTo>
                    <a:pt x="206502" y="1689481"/>
                  </a:lnTo>
                  <a:lnTo>
                    <a:pt x="183134" y="1638681"/>
                  </a:lnTo>
                  <a:lnTo>
                    <a:pt x="161925" y="1600581"/>
                  </a:lnTo>
                  <a:lnTo>
                    <a:pt x="142875" y="1549781"/>
                  </a:lnTo>
                  <a:lnTo>
                    <a:pt x="125857" y="1498981"/>
                  </a:lnTo>
                  <a:lnTo>
                    <a:pt x="111125" y="1448054"/>
                  </a:lnTo>
                  <a:lnTo>
                    <a:pt x="98552" y="1409954"/>
                  </a:lnTo>
                  <a:lnTo>
                    <a:pt x="88138" y="1359154"/>
                  </a:lnTo>
                  <a:lnTo>
                    <a:pt x="80010" y="1308354"/>
                  </a:lnTo>
                  <a:lnTo>
                    <a:pt x="74295" y="1257554"/>
                  </a:lnTo>
                  <a:lnTo>
                    <a:pt x="70739" y="1206754"/>
                  </a:lnTo>
                  <a:lnTo>
                    <a:pt x="69596" y="1155954"/>
                  </a:lnTo>
                  <a:lnTo>
                    <a:pt x="70739" y="1105154"/>
                  </a:lnTo>
                  <a:lnTo>
                    <a:pt x="74295" y="1054354"/>
                  </a:lnTo>
                  <a:lnTo>
                    <a:pt x="80010" y="1003554"/>
                  </a:lnTo>
                  <a:lnTo>
                    <a:pt x="88138" y="952754"/>
                  </a:lnTo>
                  <a:lnTo>
                    <a:pt x="98552" y="901954"/>
                  </a:lnTo>
                  <a:lnTo>
                    <a:pt x="111125" y="851027"/>
                  </a:lnTo>
                  <a:lnTo>
                    <a:pt x="125857" y="812927"/>
                  </a:lnTo>
                  <a:lnTo>
                    <a:pt x="142875" y="762127"/>
                  </a:lnTo>
                  <a:lnTo>
                    <a:pt x="161925" y="711327"/>
                  </a:lnTo>
                  <a:lnTo>
                    <a:pt x="183134" y="673227"/>
                  </a:lnTo>
                  <a:lnTo>
                    <a:pt x="206502" y="622427"/>
                  </a:lnTo>
                  <a:lnTo>
                    <a:pt x="231902" y="584327"/>
                  </a:lnTo>
                  <a:lnTo>
                    <a:pt x="259334" y="533527"/>
                  </a:lnTo>
                  <a:lnTo>
                    <a:pt x="288798" y="495427"/>
                  </a:lnTo>
                  <a:lnTo>
                    <a:pt x="320294" y="457327"/>
                  </a:lnTo>
                  <a:lnTo>
                    <a:pt x="353695" y="419227"/>
                  </a:lnTo>
                  <a:lnTo>
                    <a:pt x="389001" y="381127"/>
                  </a:lnTo>
                  <a:lnTo>
                    <a:pt x="426085" y="343027"/>
                  </a:lnTo>
                  <a:lnTo>
                    <a:pt x="464439" y="317627"/>
                  </a:lnTo>
                  <a:lnTo>
                    <a:pt x="504190" y="279400"/>
                  </a:lnTo>
                  <a:lnTo>
                    <a:pt x="545084" y="254000"/>
                  </a:lnTo>
                  <a:lnTo>
                    <a:pt x="587121" y="228600"/>
                  </a:lnTo>
                  <a:lnTo>
                    <a:pt x="630301" y="203200"/>
                  </a:lnTo>
                  <a:lnTo>
                    <a:pt x="674497" y="177800"/>
                  </a:lnTo>
                  <a:lnTo>
                    <a:pt x="719709" y="152400"/>
                  </a:lnTo>
                  <a:lnTo>
                    <a:pt x="765810" y="139700"/>
                  </a:lnTo>
                  <a:lnTo>
                    <a:pt x="812800" y="114300"/>
                  </a:lnTo>
                  <a:lnTo>
                    <a:pt x="958215" y="76200"/>
                  </a:lnTo>
                  <a:lnTo>
                    <a:pt x="1007999" y="76200"/>
                  </a:lnTo>
                  <a:lnTo>
                    <a:pt x="1058291" y="63500"/>
                  </a:lnTo>
                  <a:lnTo>
                    <a:pt x="1262253" y="63500"/>
                  </a:lnTo>
                  <a:lnTo>
                    <a:pt x="1312545" y="76200"/>
                  </a:lnTo>
                  <a:lnTo>
                    <a:pt x="1362329" y="76200"/>
                  </a:lnTo>
                  <a:lnTo>
                    <a:pt x="1507744" y="114300"/>
                  </a:lnTo>
                  <a:lnTo>
                    <a:pt x="1554607" y="139700"/>
                  </a:lnTo>
                  <a:lnTo>
                    <a:pt x="1600708" y="152400"/>
                  </a:lnTo>
                  <a:lnTo>
                    <a:pt x="1645920" y="177800"/>
                  </a:lnTo>
                  <a:lnTo>
                    <a:pt x="1690116" y="203200"/>
                  </a:lnTo>
                  <a:lnTo>
                    <a:pt x="1733296" y="228600"/>
                  </a:lnTo>
                  <a:lnTo>
                    <a:pt x="1775460" y="254000"/>
                  </a:lnTo>
                  <a:lnTo>
                    <a:pt x="1816354" y="279400"/>
                  </a:lnTo>
                  <a:lnTo>
                    <a:pt x="1855978" y="317627"/>
                  </a:lnTo>
                  <a:lnTo>
                    <a:pt x="1894332" y="343027"/>
                  </a:lnTo>
                  <a:lnTo>
                    <a:pt x="1931416" y="381127"/>
                  </a:lnTo>
                  <a:lnTo>
                    <a:pt x="1966722" y="419227"/>
                  </a:lnTo>
                  <a:lnTo>
                    <a:pt x="2000250" y="457327"/>
                  </a:lnTo>
                  <a:lnTo>
                    <a:pt x="2031619" y="495427"/>
                  </a:lnTo>
                  <a:lnTo>
                    <a:pt x="2061083" y="533527"/>
                  </a:lnTo>
                  <a:lnTo>
                    <a:pt x="2088642" y="584327"/>
                  </a:lnTo>
                  <a:lnTo>
                    <a:pt x="2114042" y="622427"/>
                  </a:lnTo>
                  <a:lnTo>
                    <a:pt x="2137283" y="673227"/>
                  </a:lnTo>
                  <a:lnTo>
                    <a:pt x="2158492" y="711327"/>
                  </a:lnTo>
                  <a:lnTo>
                    <a:pt x="2177669" y="762127"/>
                  </a:lnTo>
                  <a:lnTo>
                    <a:pt x="2194560" y="812927"/>
                  </a:lnTo>
                  <a:lnTo>
                    <a:pt x="2209419" y="851027"/>
                  </a:lnTo>
                  <a:lnTo>
                    <a:pt x="2221992" y="901954"/>
                  </a:lnTo>
                  <a:lnTo>
                    <a:pt x="2232279" y="952754"/>
                  </a:lnTo>
                  <a:lnTo>
                    <a:pt x="2240407" y="1003554"/>
                  </a:lnTo>
                  <a:lnTo>
                    <a:pt x="2246249" y="1054354"/>
                  </a:lnTo>
                  <a:lnTo>
                    <a:pt x="2249678" y="1105154"/>
                  </a:lnTo>
                  <a:lnTo>
                    <a:pt x="2250948" y="1155954"/>
                  </a:lnTo>
                  <a:lnTo>
                    <a:pt x="2250948" y="762127"/>
                  </a:lnTo>
                  <a:lnTo>
                    <a:pt x="2232787" y="711327"/>
                  </a:lnTo>
                  <a:lnTo>
                    <a:pt x="2212594" y="660527"/>
                  </a:lnTo>
                  <a:lnTo>
                    <a:pt x="2190369" y="622427"/>
                  </a:lnTo>
                  <a:lnTo>
                    <a:pt x="2166112" y="571627"/>
                  </a:lnTo>
                  <a:lnTo>
                    <a:pt x="2140077" y="533527"/>
                  </a:lnTo>
                  <a:lnTo>
                    <a:pt x="2111883" y="495427"/>
                  </a:lnTo>
                  <a:lnTo>
                    <a:pt x="2081911" y="444627"/>
                  </a:lnTo>
                  <a:lnTo>
                    <a:pt x="2050034" y="406527"/>
                  </a:lnTo>
                  <a:lnTo>
                    <a:pt x="2016252" y="368427"/>
                  </a:lnTo>
                  <a:lnTo>
                    <a:pt x="1980565" y="330327"/>
                  </a:lnTo>
                  <a:lnTo>
                    <a:pt x="1943481" y="292100"/>
                  </a:lnTo>
                  <a:lnTo>
                    <a:pt x="1905000" y="266700"/>
                  </a:lnTo>
                  <a:lnTo>
                    <a:pt x="1865249" y="228600"/>
                  </a:lnTo>
                  <a:lnTo>
                    <a:pt x="1824482" y="203200"/>
                  </a:lnTo>
                  <a:lnTo>
                    <a:pt x="1782445" y="177800"/>
                  </a:lnTo>
                  <a:lnTo>
                    <a:pt x="1739392" y="152400"/>
                  </a:lnTo>
                  <a:lnTo>
                    <a:pt x="1695450" y="127000"/>
                  </a:lnTo>
                  <a:lnTo>
                    <a:pt x="1650365" y="101600"/>
                  </a:lnTo>
                  <a:lnTo>
                    <a:pt x="1604518" y="76200"/>
                  </a:lnTo>
                  <a:lnTo>
                    <a:pt x="1557782" y="63500"/>
                  </a:lnTo>
                  <a:lnTo>
                    <a:pt x="1313307" y="0"/>
                  </a:lnTo>
                  <a:lnTo>
                    <a:pt x="1007110" y="0"/>
                  </a:lnTo>
                  <a:lnTo>
                    <a:pt x="762762" y="63500"/>
                  </a:lnTo>
                  <a:lnTo>
                    <a:pt x="716026" y="76200"/>
                  </a:lnTo>
                  <a:lnTo>
                    <a:pt x="670052" y="101600"/>
                  </a:lnTo>
                  <a:lnTo>
                    <a:pt x="625094" y="127000"/>
                  </a:lnTo>
                  <a:lnTo>
                    <a:pt x="581025" y="152400"/>
                  </a:lnTo>
                  <a:lnTo>
                    <a:pt x="537972" y="177800"/>
                  </a:lnTo>
                  <a:lnTo>
                    <a:pt x="496062" y="203200"/>
                  </a:lnTo>
                  <a:lnTo>
                    <a:pt x="455168" y="228600"/>
                  </a:lnTo>
                  <a:lnTo>
                    <a:pt x="415544" y="266700"/>
                  </a:lnTo>
                  <a:lnTo>
                    <a:pt x="377063" y="292100"/>
                  </a:lnTo>
                  <a:lnTo>
                    <a:pt x="339852" y="330327"/>
                  </a:lnTo>
                  <a:lnTo>
                    <a:pt x="304292" y="368427"/>
                  </a:lnTo>
                  <a:lnTo>
                    <a:pt x="270510" y="406527"/>
                  </a:lnTo>
                  <a:lnTo>
                    <a:pt x="238633" y="444627"/>
                  </a:lnTo>
                  <a:lnTo>
                    <a:pt x="208534" y="495427"/>
                  </a:lnTo>
                  <a:lnTo>
                    <a:pt x="180467" y="533527"/>
                  </a:lnTo>
                  <a:lnTo>
                    <a:pt x="154305" y="571627"/>
                  </a:lnTo>
                  <a:lnTo>
                    <a:pt x="130048" y="622427"/>
                  </a:lnTo>
                  <a:lnTo>
                    <a:pt x="107950" y="660527"/>
                  </a:lnTo>
                  <a:lnTo>
                    <a:pt x="87757" y="711327"/>
                  </a:lnTo>
                  <a:lnTo>
                    <a:pt x="69596" y="762127"/>
                  </a:lnTo>
                  <a:lnTo>
                    <a:pt x="53467" y="800227"/>
                  </a:lnTo>
                  <a:lnTo>
                    <a:pt x="39370" y="851027"/>
                  </a:lnTo>
                  <a:lnTo>
                    <a:pt x="27432" y="901954"/>
                  </a:lnTo>
                  <a:lnTo>
                    <a:pt x="17653" y="952754"/>
                  </a:lnTo>
                  <a:lnTo>
                    <a:pt x="9906" y="1003554"/>
                  </a:lnTo>
                  <a:lnTo>
                    <a:pt x="4445" y="1054354"/>
                  </a:lnTo>
                  <a:lnTo>
                    <a:pt x="1143" y="1105154"/>
                  </a:lnTo>
                  <a:lnTo>
                    <a:pt x="0" y="1155954"/>
                  </a:lnTo>
                  <a:lnTo>
                    <a:pt x="1143" y="1206754"/>
                  </a:lnTo>
                  <a:lnTo>
                    <a:pt x="4445" y="1257554"/>
                  </a:lnTo>
                  <a:lnTo>
                    <a:pt x="9906" y="1308354"/>
                  </a:lnTo>
                  <a:lnTo>
                    <a:pt x="17653" y="1359154"/>
                  </a:lnTo>
                  <a:lnTo>
                    <a:pt x="27432" y="1409954"/>
                  </a:lnTo>
                  <a:lnTo>
                    <a:pt x="39370" y="1460881"/>
                  </a:lnTo>
                  <a:lnTo>
                    <a:pt x="53467" y="1498981"/>
                  </a:lnTo>
                  <a:lnTo>
                    <a:pt x="69596" y="1549781"/>
                  </a:lnTo>
                  <a:lnTo>
                    <a:pt x="87757" y="1600581"/>
                  </a:lnTo>
                  <a:lnTo>
                    <a:pt x="107950" y="1638681"/>
                  </a:lnTo>
                  <a:lnTo>
                    <a:pt x="130048" y="1689481"/>
                  </a:lnTo>
                  <a:lnTo>
                    <a:pt x="154305" y="1727581"/>
                  </a:lnTo>
                  <a:lnTo>
                    <a:pt x="180467" y="1778381"/>
                  </a:lnTo>
                  <a:lnTo>
                    <a:pt x="208534" y="1816481"/>
                  </a:lnTo>
                  <a:lnTo>
                    <a:pt x="238633" y="1854581"/>
                  </a:lnTo>
                  <a:lnTo>
                    <a:pt x="270510" y="1905381"/>
                  </a:lnTo>
                  <a:lnTo>
                    <a:pt x="304292" y="1943481"/>
                  </a:lnTo>
                  <a:lnTo>
                    <a:pt x="339852" y="1968881"/>
                  </a:lnTo>
                  <a:lnTo>
                    <a:pt x="377063" y="2006981"/>
                  </a:lnTo>
                  <a:lnTo>
                    <a:pt x="415544" y="2045208"/>
                  </a:lnTo>
                  <a:lnTo>
                    <a:pt x="455168" y="2070608"/>
                  </a:lnTo>
                  <a:lnTo>
                    <a:pt x="496062" y="2108708"/>
                  </a:lnTo>
                  <a:lnTo>
                    <a:pt x="537972" y="2134108"/>
                  </a:lnTo>
                  <a:lnTo>
                    <a:pt x="581025" y="2159508"/>
                  </a:lnTo>
                  <a:lnTo>
                    <a:pt x="625094" y="2184908"/>
                  </a:lnTo>
                  <a:lnTo>
                    <a:pt x="670052" y="2210308"/>
                  </a:lnTo>
                  <a:lnTo>
                    <a:pt x="716026" y="2223008"/>
                  </a:lnTo>
                  <a:lnTo>
                    <a:pt x="762762" y="2248408"/>
                  </a:lnTo>
                  <a:lnTo>
                    <a:pt x="956945" y="2299208"/>
                  </a:lnTo>
                  <a:lnTo>
                    <a:pt x="1007110" y="2299208"/>
                  </a:lnTo>
                  <a:lnTo>
                    <a:pt x="1057783" y="2311908"/>
                  </a:lnTo>
                  <a:lnTo>
                    <a:pt x="1262761" y="2311908"/>
                  </a:lnTo>
                  <a:lnTo>
                    <a:pt x="1313307" y="2299208"/>
                  </a:lnTo>
                  <a:lnTo>
                    <a:pt x="1363472" y="2299208"/>
                  </a:lnTo>
                  <a:lnTo>
                    <a:pt x="1557782" y="2248408"/>
                  </a:lnTo>
                  <a:lnTo>
                    <a:pt x="1604518" y="2223008"/>
                  </a:lnTo>
                  <a:lnTo>
                    <a:pt x="1650365" y="2210308"/>
                  </a:lnTo>
                  <a:lnTo>
                    <a:pt x="1695450" y="2184908"/>
                  </a:lnTo>
                  <a:lnTo>
                    <a:pt x="1739392" y="2159508"/>
                  </a:lnTo>
                  <a:lnTo>
                    <a:pt x="1782445" y="2134108"/>
                  </a:lnTo>
                  <a:lnTo>
                    <a:pt x="1824482" y="2108708"/>
                  </a:lnTo>
                  <a:lnTo>
                    <a:pt x="1865249" y="2070608"/>
                  </a:lnTo>
                  <a:lnTo>
                    <a:pt x="1905000" y="2045208"/>
                  </a:lnTo>
                  <a:lnTo>
                    <a:pt x="1943481" y="2006981"/>
                  </a:lnTo>
                  <a:lnTo>
                    <a:pt x="1980565" y="1968881"/>
                  </a:lnTo>
                  <a:lnTo>
                    <a:pt x="2016252" y="1943481"/>
                  </a:lnTo>
                  <a:lnTo>
                    <a:pt x="2050034" y="1905381"/>
                  </a:lnTo>
                  <a:lnTo>
                    <a:pt x="2081911" y="1854581"/>
                  </a:lnTo>
                  <a:lnTo>
                    <a:pt x="2111883" y="1816481"/>
                  </a:lnTo>
                  <a:lnTo>
                    <a:pt x="2140077" y="1778381"/>
                  </a:lnTo>
                  <a:lnTo>
                    <a:pt x="2166112" y="1727581"/>
                  </a:lnTo>
                  <a:lnTo>
                    <a:pt x="2190369" y="1689481"/>
                  </a:lnTo>
                  <a:lnTo>
                    <a:pt x="2212594" y="1638681"/>
                  </a:lnTo>
                  <a:lnTo>
                    <a:pt x="2232787" y="1600581"/>
                  </a:lnTo>
                  <a:lnTo>
                    <a:pt x="2250948" y="1549781"/>
                  </a:lnTo>
                  <a:lnTo>
                    <a:pt x="2267077" y="1498981"/>
                  </a:lnTo>
                  <a:lnTo>
                    <a:pt x="2281047" y="1460881"/>
                  </a:lnTo>
                  <a:lnTo>
                    <a:pt x="2292985" y="1409954"/>
                  </a:lnTo>
                  <a:lnTo>
                    <a:pt x="2302891" y="1359154"/>
                  </a:lnTo>
                  <a:lnTo>
                    <a:pt x="2310511" y="1308354"/>
                  </a:lnTo>
                  <a:lnTo>
                    <a:pt x="2316099" y="1257554"/>
                  </a:lnTo>
                  <a:lnTo>
                    <a:pt x="2319401" y="1206754"/>
                  </a:lnTo>
                  <a:lnTo>
                    <a:pt x="2320417" y="1155954"/>
                  </a:lnTo>
                  <a:close/>
                </a:path>
              </a:pathLst>
            </a:custGeom>
            <a:solidFill>
              <a:srgbClr val="6C1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764012" y="5533643"/>
              <a:ext cx="1063625" cy="1069340"/>
            </a:xfrm>
            <a:custGeom>
              <a:avLst/>
              <a:gdLst/>
              <a:ahLst/>
              <a:cxnLst/>
              <a:rect l="l" t="t" r="r" b="b"/>
              <a:pathLst>
                <a:path w="1063625" h="1069340">
                  <a:moveTo>
                    <a:pt x="1063371" y="533781"/>
                  </a:moveTo>
                  <a:lnTo>
                    <a:pt x="1061339" y="487426"/>
                  </a:lnTo>
                  <a:lnTo>
                    <a:pt x="1054862" y="439801"/>
                  </a:lnTo>
                  <a:lnTo>
                    <a:pt x="1044448" y="393700"/>
                  </a:lnTo>
                  <a:lnTo>
                    <a:pt x="1030224" y="349123"/>
                  </a:lnTo>
                  <a:lnTo>
                    <a:pt x="1012317" y="306324"/>
                  </a:lnTo>
                  <a:lnTo>
                    <a:pt x="990854" y="265557"/>
                  </a:lnTo>
                  <a:lnTo>
                    <a:pt x="966216" y="226949"/>
                  </a:lnTo>
                  <a:lnTo>
                    <a:pt x="938403" y="190754"/>
                  </a:lnTo>
                  <a:lnTo>
                    <a:pt x="907669" y="157099"/>
                  </a:lnTo>
                  <a:lnTo>
                    <a:pt x="874268" y="126111"/>
                  </a:lnTo>
                  <a:lnTo>
                    <a:pt x="838327" y="98044"/>
                  </a:lnTo>
                  <a:lnTo>
                    <a:pt x="800100" y="73152"/>
                  </a:lnTo>
                  <a:lnTo>
                    <a:pt x="759587" y="51689"/>
                  </a:lnTo>
                  <a:lnTo>
                    <a:pt x="717169" y="33528"/>
                  </a:lnTo>
                  <a:lnTo>
                    <a:pt x="673100" y="19177"/>
                  </a:lnTo>
                  <a:lnTo>
                    <a:pt x="627253" y="8636"/>
                  </a:lnTo>
                  <a:lnTo>
                    <a:pt x="580136" y="2159"/>
                  </a:lnTo>
                  <a:lnTo>
                    <a:pt x="531622" y="0"/>
                  </a:lnTo>
                  <a:lnTo>
                    <a:pt x="483235" y="2159"/>
                  </a:lnTo>
                  <a:lnTo>
                    <a:pt x="436118" y="8636"/>
                  </a:lnTo>
                  <a:lnTo>
                    <a:pt x="390271" y="19177"/>
                  </a:lnTo>
                  <a:lnTo>
                    <a:pt x="346075" y="33528"/>
                  </a:lnTo>
                  <a:lnTo>
                    <a:pt x="303657" y="51689"/>
                  </a:lnTo>
                  <a:lnTo>
                    <a:pt x="263271" y="73152"/>
                  </a:lnTo>
                  <a:lnTo>
                    <a:pt x="225044" y="98044"/>
                  </a:lnTo>
                  <a:lnTo>
                    <a:pt x="189103" y="126111"/>
                  </a:lnTo>
                  <a:lnTo>
                    <a:pt x="155702" y="157099"/>
                  </a:lnTo>
                  <a:lnTo>
                    <a:pt x="124968" y="190754"/>
                  </a:lnTo>
                  <a:lnTo>
                    <a:pt x="97155" y="226949"/>
                  </a:lnTo>
                  <a:lnTo>
                    <a:pt x="72517" y="265557"/>
                  </a:lnTo>
                  <a:lnTo>
                    <a:pt x="51054" y="306324"/>
                  </a:lnTo>
                  <a:lnTo>
                    <a:pt x="33147" y="349123"/>
                  </a:lnTo>
                  <a:lnTo>
                    <a:pt x="18923" y="393700"/>
                  </a:lnTo>
                  <a:lnTo>
                    <a:pt x="8509" y="439801"/>
                  </a:lnTo>
                  <a:lnTo>
                    <a:pt x="2032" y="487426"/>
                  </a:lnTo>
                  <a:lnTo>
                    <a:pt x="0" y="533781"/>
                  </a:lnTo>
                  <a:lnTo>
                    <a:pt x="0" y="538734"/>
                  </a:lnTo>
                  <a:lnTo>
                    <a:pt x="2032" y="584962"/>
                  </a:lnTo>
                  <a:lnTo>
                    <a:pt x="8509" y="632587"/>
                  </a:lnTo>
                  <a:lnTo>
                    <a:pt x="18923" y="678815"/>
                  </a:lnTo>
                  <a:lnTo>
                    <a:pt x="33147" y="723265"/>
                  </a:lnTo>
                  <a:lnTo>
                    <a:pt x="51054" y="766064"/>
                  </a:lnTo>
                  <a:lnTo>
                    <a:pt x="72517" y="806831"/>
                  </a:lnTo>
                  <a:lnTo>
                    <a:pt x="97155" y="845439"/>
                  </a:lnTo>
                  <a:lnTo>
                    <a:pt x="124968" y="881634"/>
                  </a:lnTo>
                  <a:lnTo>
                    <a:pt x="155702" y="915416"/>
                  </a:lnTo>
                  <a:lnTo>
                    <a:pt x="189103" y="946277"/>
                  </a:lnTo>
                  <a:lnTo>
                    <a:pt x="225044" y="974344"/>
                  </a:lnTo>
                  <a:lnTo>
                    <a:pt x="263271" y="999236"/>
                  </a:lnTo>
                  <a:lnTo>
                    <a:pt x="303657" y="1020826"/>
                  </a:lnTo>
                  <a:lnTo>
                    <a:pt x="346075" y="1038860"/>
                  </a:lnTo>
                  <a:lnTo>
                    <a:pt x="390271" y="1053211"/>
                  </a:lnTo>
                  <a:lnTo>
                    <a:pt x="436118" y="1063752"/>
                  </a:lnTo>
                  <a:lnTo>
                    <a:pt x="476885" y="1069340"/>
                  </a:lnTo>
                  <a:lnTo>
                    <a:pt x="586486" y="1069340"/>
                  </a:lnTo>
                  <a:lnTo>
                    <a:pt x="1063371" y="1069340"/>
                  </a:lnTo>
                  <a:lnTo>
                    <a:pt x="1063371" y="538734"/>
                  </a:lnTo>
                  <a:lnTo>
                    <a:pt x="1063371" y="533781"/>
                  </a:lnTo>
                  <a:close/>
                </a:path>
              </a:pathLst>
            </a:custGeom>
            <a:solidFill>
              <a:srgbClr val="B8D7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764012" y="5577839"/>
              <a:ext cx="1063625" cy="1024255"/>
            </a:xfrm>
            <a:custGeom>
              <a:avLst/>
              <a:gdLst/>
              <a:ahLst/>
              <a:cxnLst/>
              <a:rect l="l" t="t" r="r" b="b"/>
              <a:pathLst>
                <a:path w="1063625" h="1024254">
                  <a:moveTo>
                    <a:pt x="569087" y="250190"/>
                  </a:moveTo>
                  <a:lnTo>
                    <a:pt x="552069" y="239903"/>
                  </a:lnTo>
                  <a:lnTo>
                    <a:pt x="511429" y="223012"/>
                  </a:lnTo>
                  <a:lnTo>
                    <a:pt x="398653" y="179197"/>
                  </a:lnTo>
                  <a:lnTo>
                    <a:pt x="351663" y="153924"/>
                  </a:lnTo>
                  <a:lnTo>
                    <a:pt x="324104" y="124460"/>
                  </a:lnTo>
                  <a:lnTo>
                    <a:pt x="312420" y="89789"/>
                  </a:lnTo>
                  <a:lnTo>
                    <a:pt x="312420" y="48641"/>
                  </a:lnTo>
                  <a:lnTo>
                    <a:pt x="320294" y="0"/>
                  </a:lnTo>
                  <a:lnTo>
                    <a:pt x="277749" y="20955"/>
                  </a:lnTo>
                  <a:lnTo>
                    <a:pt x="237617" y="45339"/>
                  </a:lnTo>
                  <a:lnTo>
                    <a:pt x="199771" y="73152"/>
                  </a:lnTo>
                  <a:lnTo>
                    <a:pt x="164592" y="104267"/>
                  </a:lnTo>
                  <a:lnTo>
                    <a:pt x="132207" y="138176"/>
                  </a:lnTo>
                  <a:lnTo>
                    <a:pt x="102870" y="174879"/>
                  </a:lnTo>
                  <a:lnTo>
                    <a:pt x="76835" y="214122"/>
                  </a:lnTo>
                  <a:lnTo>
                    <a:pt x="54229" y="255778"/>
                  </a:lnTo>
                  <a:lnTo>
                    <a:pt x="35306" y="299466"/>
                  </a:lnTo>
                  <a:lnTo>
                    <a:pt x="20193" y="345186"/>
                  </a:lnTo>
                  <a:lnTo>
                    <a:pt x="9144" y="392557"/>
                  </a:lnTo>
                  <a:lnTo>
                    <a:pt x="2286" y="441452"/>
                  </a:lnTo>
                  <a:lnTo>
                    <a:pt x="0" y="491617"/>
                  </a:lnTo>
                  <a:lnTo>
                    <a:pt x="2286" y="539115"/>
                  </a:lnTo>
                  <a:lnTo>
                    <a:pt x="8890" y="587756"/>
                  </a:lnTo>
                  <a:lnTo>
                    <a:pt x="19939" y="636524"/>
                  </a:lnTo>
                  <a:lnTo>
                    <a:pt x="35306" y="684911"/>
                  </a:lnTo>
                  <a:lnTo>
                    <a:pt x="54737" y="731774"/>
                  </a:lnTo>
                  <a:lnTo>
                    <a:pt x="78359" y="776605"/>
                  </a:lnTo>
                  <a:lnTo>
                    <a:pt x="106045" y="818515"/>
                  </a:lnTo>
                  <a:lnTo>
                    <a:pt x="137668" y="856615"/>
                  </a:lnTo>
                  <a:lnTo>
                    <a:pt x="173228" y="890270"/>
                  </a:lnTo>
                  <a:lnTo>
                    <a:pt x="212471" y="918464"/>
                  </a:lnTo>
                  <a:lnTo>
                    <a:pt x="214376" y="919607"/>
                  </a:lnTo>
                  <a:lnTo>
                    <a:pt x="258064" y="860425"/>
                  </a:lnTo>
                  <a:lnTo>
                    <a:pt x="261239" y="792988"/>
                  </a:lnTo>
                  <a:lnTo>
                    <a:pt x="220472" y="765048"/>
                  </a:lnTo>
                  <a:lnTo>
                    <a:pt x="182880" y="742696"/>
                  </a:lnTo>
                  <a:lnTo>
                    <a:pt x="149479" y="714629"/>
                  </a:lnTo>
                  <a:lnTo>
                    <a:pt x="122682" y="680974"/>
                  </a:lnTo>
                  <a:lnTo>
                    <a:pt x="104902" y="641858"/>
                  </a:lnTo>
                  <a:lnTo>
                    <a:pt x="99949" y="598551"/>
                  </a:lnTo>
                  <a:lnTo>
                    <a:pt x="109220" y="555879"/>
                  </a:lnTo>
                  <a:lnTo>
                    <a:pt x="131699" y="519684"/>
                  </a:lnTo>
                  <a:lnTo>
                    <a:pt x="166243" y="496062"/>
                  </a:lnTo>
                  <a:lnTo>
                    <a:pt x="194691" y="489204"/>
                  </a:lnTo>
                  <a:lnTo>
                    <a:pt x="224028" y="485775"/>
                  </a:lnTo>
                  <a:lnTo>
                    <a:pt x="252730" y="480949"/>
                  </a:lnTo>
                  <a:lnTo>
                    <a:pt x="278892" y="469773"/>
                  </a:lnTo>
                  <a:lnTo>
                    <a:pt x="302895" y="444627"/>
                  </a:lnTo>
                  <a:lnTo>
                    <a:pt x="318135" y="412115"/>
                  </a:lnTo>
                  <a:lnTo>
                    <a:pt x="329819" y="376428"/>
                  </a:lnTo>
                  <a:lnTo>
                    <a:pt x="343662" y="342011"/>
                  </a:lnTo>
                  <a:lnTo>
                    <a:pt x="372110" y="316611"/>
                  </a:lnTo>
                  <a:lnTo>
                    <a:pt x="381762" y="315722"/>
                  </a:lnTo>
                  <a:lnTo>
                    <a:pt x="391541" y="316230"/>
                  </a:lnTo>
                  <a:lnTo>
                    <a:pt x="401320" y="317246"/>
                  </a:lnTo>
                  <a:lnTo>
                    <a:pt x="435102" y="318516"/>
                  </a:lnTo>
                  <a:lnTo>
                    <a:pt x="502031" y="308102"/>
                  </a:lnTo>
                  <a:lnTo>
                    <a:pt x="548513" y="288671"/>
                  </a:lnTo>
                  <a:lnTo>
                    <a:pt x="568833" y="264922"/>
                  </a:lnTo>
                  <a:lnTo>
                    <a:pt x="569087" y="250190"/>
                  </a:lnTo>
                  <a:close/>
                </a:path>
                <a:path w="1063625" h="1024254">
                  <a:moveTo>
                    <a:pt x="1063498" y="528955"/>
                  </a:moveTo>
                  <a:lnTo>
                    <a:pt x="1023493" y="520192"/>
                  </a:lnTo>
                  <a:lnTo>
                    <a:pt x="983996" y="507746"/>
                  </a:lnTo>
                  <a:lnTo>
                    <a:pt x="907034" y="479933"/>
                  </a:lnTo>
                  <a:lnTo>
                    <a:pt x="881634" y="471551"/>
                  </a:lnTo>
                  <a:lnTo>
                    <a:pt x="855218" y="464566"/>
                  </a:lnTo>
                  <a:lnTo>
                    <a:pt x="828421" y="460756"/>
                  </a:lnTo>
                  <a:lnTo>
                    <a:pt x="801497" y="461518"/>
                  </a:lnTo>
                  <a:lnTo>
                    <a:pt x="762000" y="475107"/>
                  </a:lnTo>
                  <a:lnTo>
                    <a:pt x="743585" y="501142"/>
                  </a:lnTo>
                  <a:lnTo>
                    <a:pt x="744220" y="510921"/>
                  </a:lnTo>
                  <a:lnTo>
                    <a:pt x="746379" y="520954"/>
                  </a:lnTo>
                  <a:lnTo>
                    <a:pt x="755142" y="546989"/>
                  </a:lnTo>
                  <a:lnTo>
                    <a:pt x="765683" y="572262"/>
                  </a:lnTo>
                  <a:lnTo>
                    <a:pt x="775462" y="597789"/>
                  </a:lnTo>
                  <a:lnTo>
                    <a:pt x="782066" y="624332"/>
                  </a:lnTo>
                  <a:lnTo>
                    <a:pt x="782955" y="653415"/>
                  </a:lnTo>
                  <a:lnTo>
                    <a:pt x="776986" y="680974"/>
                  </a:lnTo>
                  <a:lnTo>
                    <a:pt x="765048" y="706755"/>
                  </a:lnTo>
                  <a:lnTo>
                    <a:pt x="747903" y="729996"/>
                  </a:lnTo>
                  <a:lnTo>
                    <a:pt x="712089" y="761619"/>
                  </a:lnTo>
                  <a:lnTo>
                    <a:pt x="670941" y="788670"/>
                  </a:lnTo>
                  <a:lnTo>
                    <a:pt x="630428" y="816229"/>
                  </a:lnTo>
                  <a:lnTo>
                    <a:pt x="596519" y="849249"/>
                  </a:lnTo>
                  <a:lnTo>
                    <a:pt x="574929" y="892556"/>
                  </a:lnTo>
                  <a:lnTo>
                    <a:pt x="570484" y="924941"/>
                  </a:lnTo>
                  <a:lnTo>
                    <a:pt x="573024" y="958088"/>
                  </a:lnTo>
                  <a:lnTo>
                    <a:pt x="581025" y="991235"/>
                  </a:lnTo>
                  <a:lnTo>
                    <a:pt x="592963" y="1024001"/>
                  </a:lnTo>
                  <a:lnTo>
                    <a:pt x="639826" y="1016508"/>
                  </a:lnTo>
                  <a:lnTo>
                    <a:pt x="685292" y="1005078"/>
                  </a:lnTo>
                  <a:lnTo>
                    <a:pt x="728980" y="989711"/>
                  </a:lnTo>
                  <a:lnTo>
                    <a:pt x="770890" y="970788"/>
                  </a:lnTo>
                  <a:lnTo>
                    <a:pt x="810895" y="948436"/>
                  </a:lnTo>
                  <a:lnTo>
                    <a:pt x="848614" y="922782"/>
                  </a:lnTo>
                  <a:lnTo>
                    <a:pt x="883920" y="894080"/>
                  </a:lnTo>
                  <a:lnTo>
                    <a:pt x="916686" y="862457"/>
                  </a:lnTo>
                  <a:lnTo>
                    <a:pt x="946658" y="828167"/>
                  </a:lnTo>
                  <a:lnTo>
                    <a:pt x="973709" y="791464"/>
                  </a:lnTo>
                  <a:lnTo>
                    <a:pt x="997585" y="752348"/>
                  </a:lnTo>
                  <a:lnTo>
                    <a:pt x="1018159" y="711200"/>
                  </a:lnTo>
                  <a:lnTo>
                    <a:pt x="1035304" y="668020"/>
                  </a:lnTo>
                  <a:lnTo>
                    <a:pt x="1048639" y="623189"/>
                  </a:lnTo>
                  <a:lnTo>
                    <a:pt x="1058037" y="576707"/>
                  </a:lnTo>
                  <a:lnTo>
                    <a:pt x="1063498" y="528955"/>
                  </a:lnTo>
                  <a:close/>
                </a:path>
              </a:pathLst>
            </a:custGeom>
            <a:solidFill>
              <a:srgbClr val="6DC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88495" y="5711951"/>
              <a:ext cx="150875" cy="17068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661903" y="5242559"/>
              <a:ext cx="789305" cy="614045"/>
            </a:xfrm>
            <a:custGeom>
              <a:avLst/>
              <a:gdLst/>
              <a:ahLst/>
              <a:cxnLst/>
              <a:rect l="l" t="t" r="r" b="b"/>
              <a:pathLst>
                <a:path w="789304" h="614045">
                  <a:moveTo>
                    <a:pt x="645795" y="0"/>
                  </a:moveTo>
                  <a:lnTo>
                    <a:pt x="0" y="295528"/>
                  </a:lnTo>
                  <a:lnTo>
                    <a:pt x="143510" y="613663"/>
                  </a:lnTo>
                  <a:lnTo>
                    <a:pt x="173354" y="610742"/>
                  </a:lnTo>
                  <a:lnTo>
                    <a:pt x="374015" y="589406"/>
                  </a:lnTo>
                  <a:lnTo>
                    <a:pt x="515493" y="574801"/>
                  </a:lnTo>
                  <a:lnTo>
                    <a:pt x="789304" y="318135"/>
                  </a:lnTo>
                  <a:lnTo>
                    <a:pt x="645795" y="0"/>
                  </a:lnTo>
                  <a:close/>
                </a:path>
              </a:pathLst>
            </a:custGeom>
            <a:solidFill>
              <a:srgbClr val="EB52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15345" y="5164835"/>
              <a:ext cx="934085" cy="436880"/>
            </a:xfrm>
            <a:custGeom>
              <a:avLst/>
              <a:gdLst/>
              <a:ahLst/>
              <a:cxnLst/>
              <a:rect l="l" t="t" r="r" b="b"/>
              <a:pathLst>
                <a:path w="934084" h="436879">
                  <a:moveTo>
                    <a:pt x="929385" y="0"/>
                  </a:moveTo>
                  <a:lnTo>
                    <a:pt x="414020" y="103377"/>
                  </a:lnTo>
                  <a:lnTo>
                    <a:pt x="0" y="436752"/>
                  </a:lnTo>
                  <a:lnTo>
                    <a:pt x="523112" y="344297"/>
                  </a:lnTo>
                  <a:lnTo>
                    <a:pt x="524255" y="343788"/>
                  </a:lnTo>
                  <a:lnTo>
                    <a:pt x="934084" y="9778"/>
                  </a:lnTo>
                  <a:lnTo>
                    <a:pt x="929385" y="0"/>
                  </a:lnTo>
                  <a:close/>
                </a:path>
              </a:pathLst>
            </a:custGeom>
            <a:solidFill>
              <a:srgbClr val="4864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576559" y="5574791"/>
              <a:ext cx="4445" cy="291465"/>
            </a:xfrm>
            <a:custGeom>
              <a:avLst/>
              <a:gdLst/>
              <a:ahLst/>
              <a:cxnLst/>
              <a:rect l="l" t="t" r="r" b="b"/>
              <a:pathLst>
                <a:path w="4445" h="291464">
                  <a:moveTo>
                    <a:pt x="0" y="0"/>
                  </a:moveTo>
                  <a:lnTo>
                    <a:pt x="4064" y="290957"/>
                  </a:lnTo>
                </a:path>
              </a:pathLst>
            </a:custGeom>
            <a:ln w="27432">
              <a:solidFill>
                <a:srgbClr val="4864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04931" y="5826251"/>
              <a:ext cx="153924" cy="205739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9945369" y="7491840"/>
            <a:ext cx="2419350" cy="1555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905" algn="ctr">
              <a:lnSpc>
                <a:spcPct val="123500"/>
              </a:lnSpc>
              <a:spcBef>
                <a:spcPts val="95"/>
              </a:spcBef>
            </a:pPr>
            <a:r>
              <a:rPr sz="2600" spc="75" dirty="0">
                <a:solidFill>
                  <a:srgbClr val="6C123E"/>
                </a:solidFill>
                <a:latin typeface="Trebuchet MS"/>
                <a:cs typeface="Trebuchet MS"/>
              </a:rPr>
              <a:t>Creative</a:t>
            </a:r>
            <a:r>
              <a:rPr sz="2600" spc="17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85" dirty="0">
                <a:solidFill>
                  <a:srgbClr val="6C123E"/>
                </a:solidFill>
                <a:latin typeface="Trebuchet MS"/>
                <a:cs typeface="Trebuchet MS"/>
              </a:rPr>
              <a:t>and </a:t>
            </a:r>
            <a:r>
              <a:rPr sz="2600" spc="9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45" dirty="0">
                <a:solidFill>
                  <a:srgbClr val="6C123E"/>
                </a:solidFill>
                <a:latin typeface="Trebuchet MS"/>
                <a:cs typeface="Trebuchet MS"/>
              </a:rPr>
              <a:t>intuitive</a:t>
            </a:r>
            <a:r>
              <a:rPr sz="2600" spc="9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85" dirty="0">
                <a:solidFill>
                  <a:srgbClr val="6C123E"/>
                </a:solidFill>
                <a:latin typeface="Trebuchet MS"/>
                <a:cs typeface="Trebuchet MS"/>
              </a:rPr>
              <a:t>public</a:t>
            </a:r>
            <a:endParaRPr sz="2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225"/>
              </a:spcBef>
            </a:pPr>
            <a:r>
              <a:rPr sz="2600" spc="100" dirty="0">
                <a:solidFill>
                  <a:srgbClr val="6C123E"/>
                </a:solidFill>
                <a:latin typeface="Trebuchet MS"/>
                <a:cs typeface="Trebuchet MS"/>
              </a:rPr>
              <a:t>education</a:t>
            </a:r>
            <a:endParaRPr sz="260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948171" y="4700015"/>
            <a:ext cx="2322195" cy="2312035"/>
            <a:chOff x="5948171" y="4700015"/>
            <a:chExt cx="2322195" cy="2312035"/>
          </a:xfrm>
        </p:grpSpPr>
        <p:sp>
          <p:nvSpPr>
            <p:cNvPr id="23" name="object 23"/>
            <p:cNvSpPr/>
            <p:nvPr/>
          </p:nvSpPr>
          <p:spPr>
            <a:xfrm>
              <a:off x="5948172" y="4700015"/>
              <a:ext cx="2322195" cy="2312035"/>
            </a:xfrm>
            <a:custGeom>
              <a:avLst/>
              <a:gdLst/>
              <a:ahLst/>
              <a:cxnLst/>
              <a:rect l="l" t="t" r="r" b="b"/>
              <a:pathLst>
                <a:path w="2322195" h="2312034">
                  <a:moveTo>
                    <a:pt x="2321941" y="1155954"/>
                  </a:moveTo>
                  <a:lnTo>
                    <a:pt x="2320925" y="1105154"/>
                  </a:lnTo>
                  <a:lnTo>
                    <a:pt x="2317496" y="1054354"/>
                  </a:lnTo>
                  <a:lnTo>
                    <a:pt x="2312035" y="1003554"/>
                  </a:lnTo>
                  <a:lnTo>
                    <a:pt x="2304415" y="952754"/>
                  </a:lnTo>
                  <a:lnTo>
                    <a:pt x="2294509" y="901954"/>
                  </a:lnTo>
                  <a:lnTo>
                    <a:pt x="2282571" y="851027"/>
                  </a:lnTo>
                  <a:lnTo>
                    <a:pt x="2268601" y="800227"/>
                  </a:lnTo>
                  <a:lnTo>
                    <a:pt x="2252472" y="762127"/>
                  </a:lnTo>
                  <a:lnTo>
                    <a:pt x="2252345" y="761784"/>
                  </a:lnTo>
                  <a:lnTo>
                    <a:pt x="2252345" y="1155954"/>
                  </a:lnTo>
                  <a:lnTo>
                    <a:pt x="2251202" y="1206754"/>
                  </a:lnTo>
                  <a:lnTo>
                    <a:pt x="2247646" y="1257554"/>
                  </a:lnTo>
                  <a:lnTo>
                    <a:pt x="2241931" y="1308354"/>
                  </a:lnTo>
                  <a:lnTo>
                    <a:pt x="2233803" y="1359154"/>
                  </a:lnTo>
                  <a:lnTo>
                    <a:pt x="2223389" y="1409954"/>
                  </a:lnTo>
                  <a:lnTo>
                    <a:pt x="2210816" y="1448054"/>
                  </a:lnTo>
                  <a:lnTo>
                    <a:pt x="2196084" y="1498981"/>
                  </a:lnTo>
                  <a:lnTo>
                    <a:pt x="2179066" y="1549781"/>
                  </a:lnTo>
                  <a:lnTo>
                    <a:pt x="2160016" y="1600581"/>
                  </a:lnTo>
                  <a:lnTo>
                    <a:pt x="2138680" y="1638681"/>
                  </a:lnTo>
                  <a:lnTo>
                    <a:pt x="2115439" y="1689481"/>
                  </a:lnTo>
                  <a:lnTo>
                    <a:pt x="2089912" y="1727581"/>
                  </a:lnTo>
                  <a:lnTo>
                    <a:pt x="2062480" y="1765681"/>
                  </a:lnTo>
                  <a:lnTo>
                    <a:pt x="2033016" y="1816481"/>
                  </a:lnTo>
                  <a:lnTo>
                    <a:pt x="2001520" y="1854581"/>
                  </a:lnTo>
                  <a:lnTo>
                    <a:pt x="1968119" y="1892681"/>
                  </a:lnTo>
                  <a:lnTo>
                    <a:pt x="1932686" y="1930781"/>
                  </a:lnTo>
                  <a:lnTo>
                    <a:pt x="1895602" y="1956181"/>
                  </a:lnTo>
                  <a:lnTo>
                    <a:pt x="1857248" y="1994281"/>
                  </a:lnTo>
                  <a:lnTo>
                    <a:pt x="1817497" y="2032508"/>
                  </a:lnTo>
                  <a:lnTo>
                    <a:pt x="1776603" y="2057908"/>
                  </a:lnTo>
                  <a:lnTo>
                    <a:pt x="1734439" y="2083308"/>
                  </a:lnTo>
                  <a:lnTo>
                    <a:pt x="1691259" y="2108708"/>
                  </a:lnTo>
                  <a:lnTo>
                    <a:pt x="1647063" y="2134108"/>
                  </a:lnTo>
                  <a:lnTo>
                    <a:pt x="1601851" y="2159508"/>
                  </a:lnTo>
                  <a:lnTo>
                    <a:pt x="1508633" y="2184908"/>
                  </a:lnTo>
                  <a:lnTo>
                    <a:pt x="1460881" y="2210308"/>
                  </a:lnTo>
                  <a:lnTo>
                    <a:pt x="1412367" y="2210308"/>
                  </a:lnTo>
                  <a:lnTo>
                    <a:pt x="1313434" y="2235708"/>
                  </a:lnTo>
                  <a:lnTo>
                    <a:pt x="1263015" y="2235708"/>
                  </a:lnTo>
                  <a:lnTo>
                    <a:pt x="1212215" y="2248408"/>
                  </a:lnTo>
                  <a:lnTo>
                    <a:pt x="1109726" y="2248408"/>
                  </a:lnTo>
                  <a:lnTo>
                    <a:pt x="1058926" y="2235708"/>
                  </a:lnTo>
                  <a:lnTo>
                    <a:pt x="1008634" y="2235708"/>
                  </a:lnTo>
                  <a:lnTo>
                    <a:pt x="909574" y="2210308"/>
                  </a:lnTo>
                  <a:lnTo>
                    <a:pt x="861060" y="2210308"/>
                  </a:lnTo>
                  <a:lnTo>
                    <a:pt x="813308" y="2184908"/>
                  </a:lnTo>
                  <a:lnTo>
                    <a:pt x="720217" y="2159508"/>
                  </a:lnTo>
                  <a:lnTo>
                    <a:pt x="675005" y="2134108"/>
                  </a:lnTo>
                  <a:lnTo>
                    <a:pt x="630682" y="2108708"/>
                  </a:lnTo>
                  <a:lnTo>
                    <a:pt x="587502" y="2083308"/>
                  </a:lnTo>
                  <a:lnTo>
                    <a:pt x="545465" y="2057908"/>
                  </a:lnTo>
                  <a:lnTo>
                    <a:pt x="504444" y="2032508"/>
                  </a:lnTo>
                  <a:lnTo>
                    <a:pt x="464820" y="1994281"/>
                  </a:lnTo>
                  <a:lnTo>
                    <a:pt x="426339" y="1956181"/>
                  </a:lnTo>
                  <a:lnTo>
                    <a:pt x="389382" y="1930781"/>
                  </a:lnTo>
                  <a:lnTo>
                    <a:pt x="353949" y="1892681"/>
                  </a:lnTo>
                  <a:lnTo>
                    <a:pt x="320421" y="1854581"/>
                  </a:lnTo>
                  <a:lnTo>
                    <a:pt x="289052" y="1816481"/>
                  </a:lnTo>
                  <a:lnTo>
                    <a:pt x="259461" y="1765681"/>
                  </a:lnTo>
                  <a:lnTo>
                    <a:pt x="232029" y="1727581"/>
                  </a:lnTo>
                  <a:lnTo>
                    <a:pt x="206629" y="1689481"/>
                  </a:lnTo>
                  <a:lnTo>
                    <a:pt x="183261" y="1638681"/>
                  </a:lnTo>
                  <a:lnTo>
                    <a:pt x="162052" y="1600581"/>
                  </a:lnTo>
                  <a:lnTo>
                    <a:pt x="142875" y="1549781"/>
                  </a:lnTo>
                  <a:lnTo>
                    <a:pt x="125984" y="1498981"/>
                  </a:lnTo>
                  <a:lnTo>
                    <a:pt x="111125" y="1448054"/>
                  </a:lnTo>
                  <a:lnTo>
                    <a:pt x="98552" y="1409954"/>
                  </a:lnTo>
                  <a:lnTo>
                    <a:pt x="88265" y="1359154"/>
                  </a:lnTo>
                  <a:lnTo>
                    <a:pt x="80137" y="1308354"/>
                  </a:lnTo>
                  <a:lnTo>
                    <a:pt x="74295" y="1257554"/>
                  </a:lnTo>
                  <a:lnTo>
                    <a:pt x="70739" y="1206754"/>
                  </a:lnTo>
                  <a:lnTo>
                    <a:pt x="69596" y="1155954"/>
                  </a:lnTo>
                  <a:lnTo>
                    <a:pt x="70739" y="1105154"/>
                  </a:lnTo>
                  <a:lnTo>
                    <a:pt x="74295" y="1054354"/>
                  </a:lnTo>
                  <a:lnTo>
                    <a:pt x="80137" y="1003554"/>
                  </a:lnTo>
                  <a:lnTo>
                    <a:pt x="88265" y="952754"/>
                  </a:lnTo>
                  <a:lnTo>
                    <a:pt x="98552" y="901954"/>
                  </a:lnTo>
                  <a:lnTo>
                    <a:pt x="111125" y="851027"/>
                  </a:lnTo>
                  <a:lnTo>
                    <a:pt x="125984" y="812927"/>
                  </a:lnTo>
                  <a:lnTo>
                    <a:pt x="142875" y="762127"/>
                  </a:lnTo>
                  <a:lnTo>
                    <a:pt x="162052" y="711327"/>
                  </a:lnTo>
                  <a:lnTo>
                    <a:pt x="183261" y="673227"/>
                  </a:lnTo>
                  <a:lnTo>
                    <a:pt x="206629" y="622427"/>
                  </a:lnTo>
                  <a:lnTo>
                    <a:pt x="232029" y="584327"/>
                  </a:lnTo>
                  <a:lnTo>
                    <a:pt x="259461" y="533527"/>
                  </a:lnTo>
                  <a:lnTo>
                    <a:pt x="289052" y="495427"/>
                  </a:lnTo>
                  <a:lnTo>
                    <a:pt x="320421" y="457327"/>
                  </a:lnTo>
                  <a:lnTo>
                    <a:pt x="353949" y="419227"/>
                  </a:lnTo>
                  <a:lnTo>
                    <a:pt x="389382" y="381127"/>
                  </a:lnTo>
                  <a:lnTo>
                    <a:pt x="426339" y="343027"/>
                  </a:lnTo>
                  <a:lnTo>
                    <a:pt x="464820" y="317627"/>
                  </a:lnTo>
                  <a:lnTo>
                    <a:pt x="504444" y="279400"/>
                  </a:lnTo>
                  <a:lnTo>
                    <a:pt x="545465" y="254000"/>
                  </a:lnTo>
                  <a:lnTo>
                    <a:pt x="587502" y="228600"/>
                  </a:lnTo>
                  <a:lnTo>
                    <a:pt x="630682" y="203200"/>
                  </a:lnTo>
                  <a:lnTo>
                    <a:pt x="675005" y="177800"/>
                  </a:lnTo>
                  <a:lnTo>
                    <a:pt x="720217" y="152400"/>
                  </a:lnTo>
                  <a:lnTo>
                    <a:pt x="766318" y="139700"/>
                  </a:lnTo>
                  <a:lnTo>
                    <a:pt x="813308" y="114300"/>
                  </a:lnTo>
                  <a:lnTo>
                    <a:pt x="958850" y="76200"/>
                  </a:lnTo>
                  <a:lnTo>
                    <a:pt x="1008634" y="76200"/>
                  </a:lnTo>
                  <a:lnTo>
                    <a:pt x="1058926" y="63500"/>
                  </a:lnTo>
                  <a:lnTo>
                    <a:pt x="1263015" y="63500"/>
                  </a:lnTo>
                  <a:lnTo>
                    <a:pt x="1313434" y="76200"/>
                  </a:lnTo>
                  <a:lnTo>
                    <a:pt x="1363218" y="76200"/>
                  </a:lnTo>
                  <a:lnTo>
                    <a:pt x="1508633" y="114300"/>
                  </a:lnTo>
                  <a:lnTo>
                    <a:pt x="1555623" y="139700"/>
                  </a:lnTo>
                  <a:lnTo>
                    <a:pt x="1601851" y="152400"/>
                  </a:lnTo>
                  <a:lnTo>
                    <a:pt x="1647063" y="177800"/>
                  </a:lnTo>
                  <a:lnTo>
                    <a:pt x="1691259" y="203200"/>
                  </a:lnTo>
                  <a:lnTo>
                    <a:pt x="1734439" y="228600"/>
                  </a:lnTo>
                  <a:lnTo>
                    <a:pt x="1776603" y="254000"/>
                  </a:lnTo>
                  <a:lnTo>
                    <a:pt x="1817497" y="279400"/>
                  </a:lnTo>
                  <a:lnTo>
                    <a:pt x="1857248" y="317627"/>
                  </a:lnTo>
                  <a:lnTo>
                    <a:pt x="1895602" y="343027"/>
                  </a:lnTo>
                  <a:lnTo>
                    <a:pt x="1932686" y="381127"/>
                  </a:lnTo>
                  <a:lnTo>
                    <a:pt x="1968119" y="419227"/>
                  </a:lnTo>
                  <a:lnTo>
                    <a:pt x="2001520" y="457327"/>
                  </a:lnTo>
                  <a:lnTo>
                    <a:pt x="2033016" y="495427"/>
                  </a:lnTo>
                  <a:lnTo>
                    <a:pt x="2062480" y="533527"/>
                  </a:lnTo>
                  <a:lnTo>
                    <a:pt x="2089912" y="584327"/>
                  </a:lnTo>
                  <a:lnTo>
                    <a:pt x="2115439" y="622427"/>
                  </a:lnTo>
                  <a:lnTo>
                    <a:pt x="2138680" y="673227"/>
                  </a:lnTo>
                  <a:lnTo>
                    <a:pt x="2160016" y="711327"/>
                  </a:lnTo>
                  <a:lnTo>
                    <a:pt x="2179066" y="762127"/>
                  </a:lnTo>
                  <a:lnTo>
                    <a:pt x="2196084" y="812927"/>
                  </a:lnTo>
                  <a:lnTo>
                    <a:pt x="2210816" y="851027"/>
                  </a:lnTo>
                  <a:lnTo>
                    <a:pt x="2223389" y="901954"/>
                  </a:lnTo>
                  <a:lnTo>
                    <a:pt x="2233803" y="952754"/>
                  </a:lnTo>
                  <a:lnTo>
                    <a:pt x="2241931" y="1003554"/>
                  </a:lnTo>
                  <a:lnTo>
                    <a:pt x="2247646" y="1054354"/>
                  </a:lnTo>
                  <a:lnTo>
                    <a:pt x="2251202" y="1105154"/>
                  </a:lnTo>
                  <a:lnTo>
                    <a:pt x="2252345" y="1155954"/>
                  </a:lnTo>
                  <a:lnTo>
                    <a:pt x="2252345" y="761784"/>
                  </a:lnTo>
                  <a:lnTo>
                    <a:pt x="2234184" y="711327"/>
                  </a:lnTo>
                  <a:lnTo>
                    <a:pt x="2213991" y="660527"/>
                  </a:lnTo>
                  <a:lnTo>
                    <a:pt x="2191766" y="622427"/>
                  </a:lnTo>
                  <a:lnTo>
                    <a:pt x="2167636" y="571627"/>
                  </a:lnTo>
                  <a:lnTo>
                    <a:pt x="2141474" y="533527"/>
                  </a:lnTo>
                  <a:lnTo>
                    <a:pt x="2113280" y="495427"/>
                  </a:lnTo>
                  <a:lnTo>
                    <a:pt x="2083308" y="444627"/>
                  </a:lnTo>
                  <a:lnTo>
                    <a:pt x="2051304" y="406527"/>
                  </a:lnTo>
                  <a:lnTo>
                    <a:pt x="2017522" y="368427"/>
                  </a:lnTo>
                  <a:lnTo>
                    <a:pt x="1981835" y="330327"/>
                  </a:lnTo>
                  <a:lnTo>
                    <a:pt x="1944751" y="292100"/>
                  </a:lnTo>
                  <a:lnTo>
                    <a:pt x="1906270" y="266700"/>
                  </a:lnTo>
                  <a:lnTo>
                    <a:pt x="1866519" y="228600"/>
                  </a:lnTo>
                  <a:lnTo>
                    <a:pt x="1825625" y="203200"/>
                  </a:lnTo>
                  <a:lnTo>
                    <a:pt x="1783715" y="177800"/>
                  </a:lnTo>
                  <a:lnTo>
                    <a:pt x="1740535" y="152400"/>
                  </a:lnTo>
                  <a:lnTo>
                    <a:pt x="1696466" y="127000"/>
                  </a:lnTo>
                  <a:lnTo>
                    <a:pt x="1651508" y="101600"/>
                  </a:lnTo>
                  <a:lnTo>
                    <a:pt x="1605534" y="76200"/>
                  </a:lnTo>
                  <a:lnTo>
                    <a:pt x="1558798" y="63500"/>
                  </a:lnTo>
                  <a:lnTo>
                    <a:pt x="1314196" y="0"/>
                  </a:lnTo>
                  <a:lnTo>
                    <a:pt x="1007745" y="0"/>
                  </a:lnTo>
                  <a:lnTo>
                    <a:pt x="763270" y="63500"/>
                  </a:lnTo>
                  <a:lnTo>
                    <a:pt x="716407" y="76200"/>
                  </a:lnTo>
                  <a:lnTo>
                    <a:pt x="670547" y="101600"/>
                  </a:lnTo>
                  <a:lnTo>
                    <a:pt x="625475" y="127000"/>
                  </a:lnTo>
                  <a:lnTo>
                    <a:pt x="581406" y="152400"/>
                  </a:lnTo>
                  <a:lnTo>
                    <a:pt x="538353" y="177800"/>
                  </a:lnTo>
                  <a:lnTo>
                    <a:pt x="496316" y="203200"/>
                  </a:lnTo>
                  <a:lnTo>
                    <a:pt x="455422" y="228600"/>
                  </a:lnTo>
                  <a:lnTo>
                    <a:pt x="415798" y="266700"/>
                  </a:lnTo>
                  <a:lnTo>
                    <a:pt x="377317" y="292100"/>
                  </a:lnTo>
                  <a:lnTo>
                    <a:pt x="340106" y="330327"/>
                  </a:lnTo>
                  <a:lnTo>
                    <a:pt x="304419" y="368427"/>
                  </a:lnTo>
                  <a:lnTo>
                    <a:pt x="270637" y="406527"/>
                  </a:lnTo>
                  <a:lnTo>
                    <a:pt x="238760" y="444627"/>
                  </a:lnTo>
                  <a:lnTo>
                    <a:pt x="208661" y="495427"/>
                  </a:lnTo>
                  <a:lnTo>
                    <a:pt x="180594" y="533527"/>
                  </a:lnTo>
                  <a:lnTo>
                    <a:pt x="154432" y="571627"/>
                  </a:lnTo>
                  <a:lnTo>
                    <a:pt x="130175" y="622427"/>
                  </a:lnTo>
                  <a:lnTo>
                    <a:pt x="107950" y="660527"/>
                  </a:lnTo>
                  <a:lnTo>
                    <a:pt x="87757" y="711327"/>
                  </a:lnTo>
                  <a:lnTo>
                    <a:pt x="69596" y="762127"/>
                  </a:lnTo>
                  <a:lnTo>
                    <a:pt x="53467" y="800227"/>
                  </a:lnTo>
                  <a:lnTo>
                    <a:pt x="39370" y="851027"/>
                  </a:lnTo>
                  <a:lnTo>
                    <a:pt x="27432" y="901954"/>
                  </a:lnTo>
                  <a:lnTo>
                    <a:pt x="17653" y="952754"/>
                  </a:lnTo>
                  <a:lnTo>
                    <a:pt x="9906" y="1003554"/>
                  </a:lnTo>
                  <a:lnTo>
                    <a:pt x="4445" y="1054354"/>
                  </a:lnTo>
                  <a:lnTo>
                    <a:pt x="1143" y="1105154"/>
                  </a:lnTo>
                  <a:lnTo>
                    <a:pt x="0" y="1155954"/>
                  </a:lnTo>
                  <a:lnTo>
                    <a:pt x="1143" y="1206754"/>
                  </a:lnTo>
                  <a:lnTo>
                    <a:pt x="4445" y="1257554"/>
                  </a:lnTo>
                  <a:lnTo>
                    <a:pt x="9906" y="1308354"/>
                  </a:lnTo>
                  <a:lnTo>
                    <a:pt x="17653" y="1359154"/>
                  </a:lnTo>
                  <a:lnTo>
                    <a:pt x="27432" y="1409954"/>
                  </a:lnTo>
                  <a:lnTo>
                    <a:pt x="39370" y="1460881"/>
                  </a:lnTo>
                  <a:lnTo>
                    <a:pt x="53467" y="1498981"/>
                  </a:lnTo>
                  <a:lnTo>
                    <a:pt x="69596" y="1549781"/>
                  </a:lnTo>
                  <a:lnTo>
                    <a:pt x="87757" y="1600581"/>
                  </a:lnTo>
                  <a:lnTo>
                    <a:pt x="107950" y="1638681"/>
                  </a:lnTo>
                  <a:lnTo>
                    <a:pt x="130175" y="1689481"/>
                  </a:lnTo>
                  <a:lnTo>
                    <a:pt x="154432" y="1727581"/>
                  </a:lnTo>
                  <a:lnTo>
                    <a:pt x="180594" y="1778381"/>
                  </a:lnTo>
                  <a:lnTo>
                    <a:pt x="208661" y="1816481"/>
                  </a:lnTo>
                  <a:lnTo>
                    <a:pt x="238760" y="1854581"/>
                  </a:lnTo>
                  <a:lnTo>
                    <a:pt x="270637" y="1905381"/>
                  </a:lnTo>
                  <a:lnTo>
                    <a:pt x="304419" y="1943481"/>
                  </a:lnTo>
                  <a:lnTo>
                    <a:pt x="340106" y="1968881"/>
                  </a:lnTo>
                  <a:lnTo>
                    <a:pt x="377317" y="2006981"/>
                  </a:lnTo>
                  <a:lnTo>
                    <a:pt x="415798" y="2045208"/>
                  </a:lnTo>
                  <a:lnTo>
                    <a:pt x="455422" y="2070608"/>
                  </a:lnTo>
                  <a:lnTo>
                    <a:pt x="496316" y="2108708"/>
                  </a:lnTo>
                  <a:lnTo>
                    <a:pt x="538353" y="2134108"/>
                  </a:lnTo>
                  <a:lnTo>
                    <a:pt x="581406" y="2159508"/>
                  </a:lnTo>
                  <a:lnTo>
                    <a:pt x="625475" y="2184908"/>
                  </a:lnTo>
                  <a:lnTo>
                    <a:pt x="670547" y="2210308"/>
                  </a:lnTo>
                  <a:lnTo>
                    <a:pt x="716407" y="2223008"/>
                  </a:lnTo>
                  <a:lnTo>
                    <a:pt x="763270" y="2248408"/>
                  </a:lnTo>
                  <a:lnTo>
                    <a:pt x="957580" y="2299208"/>
                  </a:lnTo>
                  <a:lnTo>
                    <a:pt x="1007745" y="2299208"/>
                  </a:lnTo>
                  <a:lnTo>
                    <a:pt x="1058418" y="2311908"/>
                  </a:lnTo>
                  <a:lnTo>
                    <a:pt x="1263523" y="2311908"/>
                  </a:lnTo>
                  <a:lnTo>
                    <a:pt x="1314196" y="2299208"/>
                  </a:lnTo>
                  <a:lnTo>
                    <a:pt x="1364361" y="2299208"/>
                  </a:lnTo>
                  <a:lnTo>
                    <a:pt x="1558798" y="2248408"/>
                  </a:lnTo>
                  <a:lnTo>
                    <a:pt x="1605534" y="2223008"/>
                  </a:lnTo>
                  <a:lnTo>
                    <a:pt x="1651508" y="2210308"/>
                  </a:lnTo>
                  <a:lnTo>
                    <a:pt x="1696466" y="2184908"/>
                  </a:lnTo>
                  <a:lnTo>
                    <a:pt x="1740535" y="2159508"/>
                  </a:lnTo>
                  <a:lnTo>
                    <a:pt x="1783715" y="2134108"/>
                  </a:lnTo>
                  <a:lnTo>
                    <a:pt x="1825625" y="2108708"/>
                  </a:lnTo>
                  <a:lnTo>
                    <a:pt x="1866519" y="2070608"/>
                  </a:lnTo>
                  <a:lnTo>
                    <a:pt x="1906270" y="2045208"/>
                  </a:lnTo>
                  <a:lnTo>
                    <a:pt x="1944751" y="2006981"/>
                  </a:lnTo>
                  <a:lnTo>
                    <a:pt x="1981835" y="1968881"/>
                  </a:lnTo>
                  <a:lnTo>
                    <a:pt x="2017522" y="1943481"/>
                  </a:lnTo>
                  <a:lnTo>
                    <a:pt x="2051304" y="1905381"/>
                  </a:lnTo>
                  <a:lnTo>
                    <a:pt x="2083308" y="1854581"/>
                  </a:lnTo>
                  <a:lnTo>
                    <a:pt x="2113280" y="1816481"/>
                  </a:lnTo>
                  <a:lnTo>
                    <a:pt x="2141474" y="1778381"/>
                  </a:lnTo>
                  <a:lnTo>
                    <a:pt x="2167636" y="1727581"/>
                  </a:lnTo>
                  <a:lnTo>
                    <a:pt x="2191766" y="1689481"/>
                  </a:lnTo>
                  <a:lnTo>
                    <a:pt x="2213991" y="1638681"/>
                  </a:lnTo>
                  <a:lnTo>
                    <a:pt x="2234184" y="1600581"/>
                  </a:lnTo>
                  <a:lnTo>
                    <a:pt x="2252472" y="1549781"/>
                  </a:lnTo>
                  <a:lnTo>
                    <a:pt x="2268601" y="1498981"/>
                  </a:lnTo>
                  <a:lnTo>
                    <a:pt x="2282571" y="1460881"/>
                  </a:lnTo>
                  <a:lnTo>
                    <a:pt x="2294509" y="1409954"/>
                  </a:lnTo>
                  <a:lnTo>
                    <a:pt x="2304415" y="1359154"/>
                  </a:lnTo>
                  <a:lnTo>
                    <a:pt x="2312035" y="1308354"/>
                  </a:lnTo>
                  <a:lnTo>
                    <a:pt x="2317496" y="1257554"/>
                  </a:lnTo>
                  <a:lnTo>
                    <a:pt x="2320925" y="1206754"/>
                  </a:lnTo>
                  <a:lnTo>
                    <a:pt x="2321941" y="1155954"/>
                  </a:lnTo>
                  <a:close/>
                </a:path>
              </a:pathLst>
            </a:custGeom>
            <a:solidFill>
              <a:srgbClr val="6C1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04419" y="5262371"/>
              <a:ext cx="1233170" cy="1233170"/>
            </a:xfrm>
            <a:custGeom>
              <a:avLst/>
              <a:gdLst/>
              <a:ahLst/>
              <a:cxnLst/>
              <a:rect l="l" t="t" r="r" b="b"/>
              <a:pathLst>
                <a:path w="1233170" h="1233170">
                  <a:moveTo>
                    <a:pt x="1232674" y="752983"/>
                  </a:moveTo>
                  <a:lnTo>
                    <a:pt x="1226070" y="739013"/>
                  </a:lnTo>
                  <a:lnTo>
                    <a:pt x="1129423" y="642493"/>
                  </a:lnTo>
                  <a:lnTo>
                    <a:pt x="1092466" y="605663"/>
                  </a:lnTo>
                  <a:lnTo>
                    <a:pt x="1074686" y="587883"/>
                  </a:lnTo>
                  <a:lnTo>
                    <a:pt x="990358" y="503770"/>
                  </a:lnTo>
                  <a:lnTo>
                    <a:pt x="990358" y="705993"/>
                  </a:lnTo>
                  <a:lnTo>
                    <a:pt x="990231" y="711073"/>
                  </a:lnTo>
                  <a:lnTo>
                    <a:pt x="987437" y="719963"/>
                  </a:lnTo>
                  <a:lnTo>
                    <a:pt x="985024" y="723773"/>
                  </a:lnTo>
                  <a:lnTo>
                    <a:pt x="981595" y="726313"/>
                  </a:lnTo>
                  <a:lnTo>
                    <a:pt x="895489" y="812673"/>
                  </a:lnTo>
                  <a:lnTo>
                    <a:pt x="895489" y="836803"/>
                  </a:lnTo>
                  <a:lnTo>
                    <a:pt x="853325" y="836803"/>
                  </a:lnTo>
                  <a:lnTo>
                    <a:pt x="846975" y="834263"/>
                  </a:lnTo>
                  <a:lnTo>
                    <a:pt x="841260" y="830453"/>
                  </a:lnTo>
                  <a:lnTo>
                    <a:pt x="837450" y="824103"/>
                  </a:lnTo>
                  <a:lnTo>
                    <a:pt x="835672" y="817753"/>
                  </a:lnTo>
                  <a:lnTo>
                    <a:pt x="835672" y="783463"/>
                  </a:lnTo>
                  <a:lnTo>
                    <a:pt x="835672" y="775843"/>
                  </a:lnTo>
                  <a:lnTo>
                    <a:pt x="860310" y="775843"/>
                  </a:lnTo>
                  <a:lnTo>
                    <a:pt x="885329" y="750443"/>
                  </a:lnTo>
                  <a:lnTo>
                    <a:pt x="914285" y="721233"/>
                  </a:lnTo>
                  <a:lnTo>
                    <a:pt x="830719" y="699223"/>
                  </a:lnTo>
                  <a:lnTo>
                    <a:pt x="830719" y="877443"/>
                  </a:lnTo>
                  <a:lnTo>
                    <a:pt x="725436" y="981456"/>
                  </a:lnTo>
                  <a:lnTo>
                    <a:pt x="720737" y="986536"/>
                  </a:lnTo>
                  <a:lnTo>
                    <a:pt x="714895" y="989076"/>
                  </a:lnTo>
                  <a:lnTo>
                    <a:pt x="702957" y="989076"/>
                  </a:lnTo>
                  <a:lnTo>
                    <a:pt x="700544" y="987806"/>
                  </a:lnTo>
                  <a:lnTo>
                    <a:pt x="691654" y="985266"/>
                  </a:lnTo>
                  <a:lnTo>
                    <a:pt x="685812" y="978916"/>
                  </a:lnTo>
                  <a:lnTo>
                    <a:pt x="682891" y="970026"/>
                  </a:lnTo>
                  <a:lnTo>
                    <a:pt x="648982" y="839343"/>
                  </a:lnTo>
                  <a:lnTo>
                    <a:pt x="628408" y="827913"/>
                  </a:lnTo>
                  <a:lnTo>
                    <a:pt x="656602" y="786003"/>
                  </a:lnTo>
                  <a:lnTo>
                    <a:pt x="662825" y="783463"/>
                  </a:lnTo>
                  <a:lnTo>
                    <a:pt x="666000" y="783463"/>
                  </a:lnTo>
                  <a:lnTo>
                    <a:pt x="672477" y="784733"/>
                  </a:lnTo>
                  <a:lnTo>
                    <a:pt x="675525" y="784733"/>
                  </a:lnTo>
                  <a:lnTo>
                    <a:pt x="678446" y="786003"/>
                  </a:lnTo>
                  <a:lnTo>
                    <a:pt x="710196" y="803783"/>
                  </a:lnTo>
                  <a:lnTo>
                    <a:pt x="698893" y="826643"/>
                  </a:lnTo>
                  <a:lnTo>
                    <a:pt x="721499" y="913003"/>
                  </a:lnTo>
                  <a:lnTo>
                    <a:pt x="793127" y="841883"/>
                  </a:lnTo>
                  <a:lnTo>
                    <a:pt x="830719" y="877443"/>
                  </a:lnTo>
                  <a:lnTo>
                    <a:pt x="830719" y="699223"/>
                  </a:lnTo>
                  <a:lnTo>
                    <a:pt x="803414" y="692023"/>
                  </a:lnTo>
                  <a:lnTo>
                    <a:pt x="804049" y="689483"/>
                  </a:lnTo>
                  <a:lnTo>
                    <a:pt x="815479" y="642493"/>
                  </a:lnTo>
                  <a:lnTo>
                    <a:pt x="989215" y="700913"/>
                  </a:lnTo>
                  <a:lnTo>
                    <a:pt x="990358" y="705993"/>
                  </a:lnTo>
                  <a:lnTo>
                    <a:pt x="990358" y="503770"/>
                  </a:lnTo>
                  <a:lnTo>
                    <a:pt x="972832" y="486283"/>
                  </a:lnTo>
                  <a:lnTo>
                    <a:pt x="769886" y="283718"/>
                  </a:lnTo>
                  <a:lnTo>
                    <a:pt x="769886" y="648843"/>
                  </a:lnTo>
                  <a:lnTo>
                    <a:pt x="768362" y="656463"/>
                  </a:lnTo>
                  <a:lnTo>
                    <a:pt x="768108" y="659003"/>
                  </a:lnTo>
                  <a:lnTo>
                    <a:pt x="766965" y="662813"/>
                  </a:lnTo>
                  <a:lnTo>
                    <a:pt x="763155" y="667893"/>
                  </a:lnTo>
                  <a:lnTo>
                    <a:pt x="760742" y="669163"/>
                  </a:lnTo>
                  <a:lnTo>
                    <a:pt x="757694" y="671703"/>
                  </a:lnTo>
                  <a:lnTo>
                    <a:pt x="726452" y="689483"/>
                  </a:lnTo>
                  <a:lnTo>
                    <a:pt x="715149" y="667893"/>
                  </a:lnTo>
                  <a:lnTo>
                    <a:pt x="651776" y="650113"/>
                  </a:lnTo>
                  <a:lnTo>
                    <a:pt x="674890" y="737743"/>
                  </a:lnTo>
                  <a:lnTo>
                    <a:pt x="625233" y="750443"/>
                  </a:lnTo>
                  <a:lnTo>
                    <a:pt x="589419" y="620903"/>
                  </a:lnTo>
                  <a:lnTo>
                    <a:pt x="588022" y="617093"/>
                  </a:lnTo>
                  <a:lnTo>
                    <a:pt x="587895" y="612013"/>
                  </a:lnTo>
                  <a:lnTo>
                    <a:pt x="590562" y="603123"/>
                  </a:lnTo>
                  <a:lnTo>
                    <a:pt x="593102" y="599313"/>
                  </a:lnTo>
                  <a:lnTo>
                    <a:pt x="596658" y="596773"/>
                  </a:lnTo>
                  <a:lnTo>
                    <a:pt x="599960" y="592963"/>
                  </a:lnTo>
                  <a:lnTo>
                    <a:pt x="603770" y="590423"/>
                  </a:lnTo>
                  <a:lnTo>
                    <a:pt x="612533" y="587883"/>
                  </a:lnTo>
                  <a:lnTo>
                    <a:pt x="616978" y="587883"/>
                  </a:lnTo>
                  <a:lnTo>
                    <a:pt x="727722" y="618363"/>
                  </a:lnTo>
                  <a:lnTo>
                    <a:pt x="748296" y="605663"/>
                  </a:lnTo>
                  <a:lnTo>
                    <a:pt x="767600" y="636143"/>
                  </a:lnTo>
                  <a:lnTo>
                    <a:pt x="769632" y="642493"/>
                  </a:lnTo>
                  <a:lnTo>
                    <a:pt x="769886" y="648843"/>
                  </a:lnTo>
                  <a:lnTo>
                    <a:pt x="769886" y="283718"/>
                  </a:lnTo>
                  <a:lnTo>
                    <a:pt x="700671" y="214630"/>
                  </a:lnTo>
                  <a:lnTo>
                    <a:pt x="563892" y="78740"/>
                  </a:lnTo>
                  <a:lnTo>
                    <a:pt x="528840" y="50800"/>
                  </a:lnTo>
                  <a:lnTo>
                    <a:pt x="503440" y="35560"/>
                  </a:lnTo>
                  <a:lnTo>
                    <a:pt x="490232" y="27940"/>
                  </a:lnTo>
                  <a:lnTo>
                    <a:pt x="476516" y="22860"/>
                  </a:lnTo>
                  <a:lnTo>
                    <a:pt x="462673" y="16510"/>
                  </a:lnTo>
                  <a:lnTo>
                    <a:pt x="419747" y="5080"/>
                  </a:lnTo>
                  <a:lnTo>
                    <a:pt x="405015" y="2540"/>
                  </a:lnTo>
                  <a:lnTo>
                    <a:pt x="375424" y="0"/>
                  </a:lnTo>
                  <a:lnTo>
                    <a:pt x="345706" y="0"/>
                  </a:lnTo>
                  <a:lnTo>
                    <a:pt x="272681" y="12700"/>
                  </a:lnTo>
                  <a:lnTo>
                    <a:pt x="218071" y="35560"/>
                  </a:lnTo>
                  <a:lnTo>
                    <a:pt x="180479" y="59690"/>
                  </a:lnTo>
                  <a:lnTo>
                    <a:pt x="146824" y="88900"/>
                  </a:lnTo>
                  <a:lnTo>
                    <a:pt x="78752" y="157480"/>
                  </a:lnTo>
                  <a:lnTo>
                    <a:pt x="53479" y="189230"/>
                  </a:lnTo>
                  <a:lnTo>
                    <a:pt x="45986" y="200660"/>
                  </a:lnTo>
                  <a:lnTo>
                    <a:pt x="42430" y="205740"/>
                  </a:lnTo>
                  <a:lnTo>
                    <a:pt x="16776" y="261620"/>
                  </a:lnTo>
                  <a:lnTo>
                    <a:pt x="5981" y="299720"/>
                  </a:lnTo>
                  <a:lnTo>
                    <a:pt x="254" y="346583"/>
                  </a:lnTo>
                  <a:lnTo>
                    <a:pt x="0" y="354203"/>
                  </a:lnTo>
                  <a:lnTo>
                    <a:pt x="127" y="369443"/>
                  </a:lnTo>
                  <a:lnTo>
                    <a:pt x="3822" y="407543"/>
                  </a:lnTo>
                  <a:lnTo>
                    <a:pt x="17157" y="459613"/>
                  </a:lnTo>
                  <a:lnTo>
                    <a:pt x="33159" y="497713"/>
                  </a:lnTo>
                  <a:lnTo>
                    <a:pt x="39636" y="509143"/>
                  </a:lnTo>
                  <a:lnTo>
                    <a:pt x="43053" y="515493"/>
                  </a:lnTo>
                  <a:lnTo>
                    <a:pt x="46621" y="520573"/>
                  </a:lnTo>
                  <a:lnTo>
                    <a:pt x="50304" y="526923"/>
                  </a:lnTo>
                  <a:lnTo>
                    <a:pt x="54102" y="532003"/>
                  </a:lnTo>
                  <a:lnTo>
                    <a:pt x="58051" y="538353"/>
                  </a:lnTo>
                  <a:lnTo>
                    <a:pt x="62103" y="543433"/>
                  </a:lnTo>
                  <a:lnTo>
                    <a:pt x="66433" y="549783"/>
                  </a:lnTo>
                  <a:lnTo>
                    <a:pt x="72402" y="553593"/>
                  </a:lnTo>
                  <a:lnTo>
                    <a:pt x="80403" y="553593"/>
                  </a:lnTo>
                  <a:lnTo>
                    <a:pt x="88150" y="554863"/>
                  </a:lnTo>
                  <a:lnTo>
                    <a:pt x="94627" y="552323"/>
                  </a:lnTo>
                  <a:lnTo>
                    <a:pt x="99834" y="545973"/>
                  </a:lnTo>
                  <a:lnTo>
                    <a:pt x="222897" y="422783"/>
                  </a:lnTo>
                  <a:lnTo>
                    <a:pt x="225437" y="418973"/>
                  </a:lnTo>
                  <a:lnTo>
                    <a:pt x="227850" y="408813"/>
                  </a:lnTo>
                  <a:lnTo>
                    <a:pt x="227469" y="405003"/>
                  </a:lnTo>
                  <a:lnTo>
                    <a:pt x="222516" y="392303"/>
                  </a:lnTo>
                  <a:lnTo>
                    <a:pt x="220357" y="384683"/>
                  </a:lnTo>
                  <a:lnTo>
                    <a:pt x="217182" y="368173"/>
                  </a:lnTo>
                  <a:lnTo>
                    <a:pt x="216420" y="360553"/>
                  </a:lnTo>
                  <a:lnTo>
                    <a:pt x="216166" y="344043"/>
                  </a:lnTo>
                  <a:lnTo>
                    <a:pt x="221627" y="312293"/>
                  </a:lnTo>
                  <a:lnTo>
                    <a:pt x="243598" y="267970"/>
                  </a:lnTo>
                  <a:lnTo>
                    <a:pt x="279412" y="234950"/>
                  </a:lnTo>
                  <a:lnTo>
                    <a:pt x="324624" y="217170"/>
                  </a:lnTo>
                  <a:lnTo>
                    <a:pt x="340753" y="214630"/>
                  </a:lnTo>
                  <a:lnTo>
                    <a:pt x="365264" y="214630"/>
                  </a:lnTo>
                  <a:lnTo>
                    <a:pt x="419493" y="232410"/>
                  </a:lnTo>
                  <a:lnTo>
                    <a:pt x="456958" y="262890"/>
                  </a:lnTo>
                  <a:lnTo>
                    <a:pt x="481088" y="306070"/>
                  </a:lnTo>
                  <a:lnTo>
                    <a:pt x="488581" y="345313"/>
                  </a:lnTo>
                  <a:lnTo>
                    <a:pt x="488708" y="354203"/>
                  </a:lnTo>
                  <a:lnTo>
                    <a:pt x="478929" y="401193"/>
                  </a:lnTo>
                  <a:lnTo>
                    <a:pt x="452894" y="443103"/>
                  </a:lnTo>
                  <a:lnTo>
                    <a:pt x="398284" y="478663"/>
                  </a:lnTo>
                  <a:lnTo>
                    <a:pt x="360819" y="486283"/>
                  </a:lnTo>
                  <a:lnTo>
                    <a:pt x="341515" y="486283"/>
                  </a:lnTo>
                  <a:lnTo>
                    <a:pt x="322465" y="483743"/>
                  </a:lnTo>
                  <a:lnTo>
                    <a:pt x="295033" y="476123"/>
                  </a:lnTo>
                  <a:lnTo>
                    <a:pt x="285635" y="478663"/>
                  </a:lnTo>
                  <a:lnTo>
                    <a:pt x="281698" y="481203"/>
                  </a:lnTo>
                  <a:lnTo>
                    <a:pt x="278396" y="483743"/>
                  </a:lnTo>
                  <a:lnTo>
                    <a:pt x="156222" y="605663"/>
                  </a:lnTo>
                  <a:lnTo>
                    <a:pt x="150761" y="610743"/>
                  </a:lnTo>
                  <a:lnTo>
                    <a:pt x="148094" y="617093"/>
                  </a:lnTo>
                  <a:lnTo>
                    <a:pt x="147955" y="631063"/>
                  </a:lnTo>
                  <a:lnTo>
                    <a:pt x="150634" y="637413"/>
                  </a:lnTo>
                  <a:lnTo>
                    <a:pt x="156222" y="642493"/>
                  </a:lnTo>
                  <a:lnTo>
                    <a:pt x="739533" y="1225296"/>
                  </a:lnTo>
                  <a:lnTo>
                    <a:pt x="741819" y="1227836"/>
                  </a:lnTo>
                  <a:lnTo>
                    <a:pt x="744486" y="1229106"/>
                  </a:lnTo>
                  <a:lnTo>
                    <a:pt x="750582" y="1232916"/>
                  </a:lnTo>
                  <a:lnTo>
                    <a:pt x="763663" y="1232916"/>
                  </a:lnTo>
                  <a:lnTo>
                    <a:pt x="769759" y="1229106"/>
                  </a:lnTo>
                  <a:lnTo>
                    <a:pt x="772426" y="1227836"/>
                  </a:lnTo>
                  <a:lnTo>
                    <a:pt x="774712" y="1225296"/>
                  </a:lnTo>
                  <a:lnTo>
                    <a:pt x="1011186" y="989076"/>
                  </a:lnTo>
                  <a:lnTo>
                    <a:pt x="1158760" y="841883"/>
                  </a:lnTo>
                  <a:lnTo>
                    <a:pt x="1163840" y="836803"/>
                  </a:lnTo>
                  <a:lnTo>
                    <a:pt x="1226070" y="774573"/>
                  </a:lnTo>
                  <a:lnTo>
                    <a:pt x="1232674" y="760603"/>
                  </a:lnTo>
                  <a:lnTo>
                    <a:pt x="1232674" y="752983"/>
                  </a:lnTo>
                  <a:close/>
                </a:path>
              </a:pathLst>
            </a:custGeom>
            <a:solidFill>
              <a:srgbClr val="B858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511546" y="7491840"/>
            <a:ext cx="3176905" cy="1555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645" marR="68580" indent="-6350" algn="ctr">
              <a:lnSpc>
                <a:spcPct val="123500"/>
              </a:lnSpc>
              <a:spcBef>
                <a:spcPts val="95"/>
              </a:spcBef>
            </a:pPr>
            <a:r>
              <a:rPr sz="2600" spc="155" dirty="0">
                <a:solidFill>
                  <a:srgbClr val="6C123E"/>
                </a:solidFill>
                <a:latin typeface="Trebuchet MS"/>
                <a:cs typeface="Trebuchet MS"/>
              </a:rPr>
              <a:t>Customize </a:t>
            </a:r>
            <a:r>
              <a:rPr sz="2600" spc="16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110" dirty="0">
                <a:solidFill>
                  <a:srgbClr val="6C123E"/>
                </a:solidFill>
                <a:latin typeface="Trebuchet MS"/>
                <a:cs typeface="Trebuchet MS"/>
              </a:rPr>
              <a:t>Recycling</a:t>
            </a:r>
            <a:r>
              <a:rPr sz="2600" spc="25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130" dirty="0">
                <a:solidFill>
                  <a:srgbClr val="6C123E"/>
                </a:solidFill>
                <a:latin typeface="Trebuchet MS"/>
                <a:cs typeface="Trebuchet MS"/>
              </a:rPr>
              <a:t>Program</a:t>
            </a:r>
            <a:endParaRPr sz="2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225"/>
              </a:spcBef>
              <a:tabLst>
                <a:tab pos="2160905" algn="l"/>
              </a:tabLst>
            </a:pPr>
            <a:r>
              <a:rPr sz="2600" spc="35" dirty="0">
                <a:solidFill>
                  <a:srgbClr val="6C123E"/>
                </a:solidFill>
                <a:latin typeface="Trebuchet MS"/>
                <a:cs typeface="Trebuchet MS"/>
              </a:rPr>
              <a:t>for</a:t>
            </a:r>
            <a:r>
              <a:rPr sz="2600" spc="25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204" dirty="0">
                <a:solidFill>
                  <a:srgbClr val="6C123E"/>
                </a:solidFill>
                <a:latin typeface="Trebuchet MS"/>
                <a:cs typeface="Trebuchet MS"/>
              </a:rPr>
              <a:t>Business	</a:t>
            </a:r>
            <a:r>
              <a:rPr sz="2600" spc="155" dirty="0">
                <a:solidFill>
                  <a:srgbClr val="6C123E"/>
                </a:solidFill>
                <a:latin typeface="Trebuchet MS"/>
                <a:cs typeface="Trebuchet MS"/>
              </a:rPr>
              <a:t>Needs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820902" y="7583499"/>
            <a:ext cx="272542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60" dirty="0">
                <a:solidFill>
                  <a:srgbClr val="6C123E"/>
                </a:solidFill>
                <a:latin typeface="Trebuchet MS"/>
                <a:cs typeface="Trebuchet MS"/>
              </a:rPr>
              <a:t>Quality</a:t>
            </a:r>
            <a:r>
              <a:rPr sz="2600" spc="13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90" dirty="0">
                <a:solidFill>
                  <a:srgbClr val="6C123E"/>
                </a:solidFill>
                <a:latin typeface="Trebuchet MS"/>
                <a:cs typeface="Trebuchet MS"/>
              </a:rPr>
              <a:t>Outreach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339573" y="9667747"/>
            <a:ext cx="4823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0" dirty="0">
                <a:solidFill>
                  <a:srgbClr val="B85885"/>
                </a:solidFill>
                <a:latin typeface="Trebuchet MS"/>
                <a:cs typeface="Trebuchet MS"/>
              </a:rPr>
              <a:t>RivCo</a:t>
            </a:r>
            <a:r>
              <a:rPr sz="1800" spc="32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1800" spc="110" dirty="0">
                <a:solidFill>
                  <a:srgbClr val="B85885"/>
                </a:solidFill>
                <a:latin typeface="Trebuchet MS"/>
                <a:cs typeface="Trebuchet MS"/>
              </a:rPr>
              <a:t>Recycles</a:t>
            </a:r>
            <a:r>
              <a:rPr sz="1800" spc="31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1800" spc="114" dirty="0">
                <a:solidFill>
                  <a:srgbClr val="B85885"/>
                </a:solidFill>
                <a:latin typeface="Trebuchet MS"/>
                <a:cs typeface="Trebuchet MS"/>
              </a:rPr>
              <a:t>Community</a:t>
            </a:r>
            <a:r>
              <a:rPr sz="1800" spc="33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1800" spc="114" dirty="0">
                <a:solidFill>
                  <a:srgbClr val="B85885"/>
                </a:solidFill>
                <a:latin typeface="Trebuchet MS"/>
                <a:cs typeface="Trebuchet MS"/>
              </a:rPr>
              <a:t>Summit</a:t>
            </a:r>
            <a:r>
              <a:rPr sz="1800" spc="325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B85885"/>
                </a:solidFill>
                <a:latin typeface="Trebuchet MS"/>
                <a:cs typeface="Trebuchet MS"/>
              </a:rPr>
              <a:t>2021</a:t>
            </a:r>
            <a:r>
              <a:rPr sz="1800" spc="-37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69011" y="0"/>
            <a:ext cx="5619115" cy="10287000"/>
          </a:xfrm>
          <a:custGeom>
            <a:avLst/>
            <a:gdLst/>
            <a:ahLst/>
            <a:cxnLst/>
            <a:rect l="l" t="t" r="r" b="b"/>
            <a:pathLst>
              <a:path w="5619115" h="10287000">
                <a:moveTo>
                  <a:pt x="5618861" y="0"/>
                </a:moveTo>
                <a:lnTo>
                  <a:pt x="0" y="0"/>
                </a:lnTo>
                <a:lnTo>
                  <a:pt x="0" y="10287000"/>
                </a:lnTo>
                <a:lnTo>
                  <a:pt x="5618861" y="10287000"/>
                </a:lnTo>
                <a:lnTo>
                  <a:pt x="5618861" y="0"/>
                </a:lnTo>
                <a:close/>
              </a:path>
            </a:pathLst>
          </a:custGeom>
          <a:solidFill>
            <a:srgbClr val="6C123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27304" y="469391"/>
            <a:ext cx="2633345" cy="2997835"/>
            <a:chOff x="527304" y="469391"/>
            <a:chExt cx="2633345" cy="29978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7280" y="641603"/>
              <a:ext cx="1958339" cy="14904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63752" y="984504"/>
              <a:ext cx="1964055" cy="2304415"/>
            </a:xfrm>
            <a:custGeom>
              <a:avLst/>
              <a:gdLst/>
              <a:ahLst/>
              <a:cxnLst/>
              <a:rect l="l" t="t" r="r" b="b"/>
              <a:pathLst>
                <a:path w="1964055" h="2304415">
                  <a:moveTo>
                    <a:pt x="1963801" y="0"/>
                  </a:moveTo>
                  <a:lnTo>
                    <a:pt x="0" y="567817"/>
                  </a:lnTo>
                  <a:lnTo>
                    <a:pt x="0" y="2304288"/>
                  </a:lnTo>
                  <a:lnTo>
                    <a:pt x="1963801" y="2304288"/>
                  </a:lnTo>
                  <a:lnTo>
                    <a:pt x="19638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8512" y="969263"/>
              <a:ext cx="1994535" cy="2334895"/>
            </a:xfrm>
            <a:custGeom>
              <a:avLst/>
              <a:gdLst/>
              <a:ahLst/>
              <a:cxnLst/>
              <a:rect l="l" t="t" r="r" b="b"/>
              <a:pathLst>
                <a:path w="1994535" h="2334895">
                  <a:moveTo>
                    <a:pt x="1994535" y="1623060"/>
                  </a:moveTo>
                  <a:lnTo>
                    <a:pt x="1965071" y="1623060"/>
                  </a:lnTo>
                  <a:lnTo>
                    <a:pt x="1965071" y="1661160"/>
                  </a:lnTo>
                  <a:lnTo>
                    <a:pt x="1994535" y="1661160"/>
                  </a:lnTo>
                  <a:lnTo>
                    <a:pt x="1994535" y="1623060"/>
                  </a:lnTo>
                  <a:close/>
                </a:path>
                <a:path w="1994535" h="2334895">
                  <a:moveTo>
                    <a:pt x="1994535" y="960120"/>
                  </a:moveTo>
                  <a:lnTo>
                    <a:pt x="1965071" y="960120"/>
                  </a:lnTo>
                  <a:lnTo>
                    <a:pt x="1965071" y="1572768"/>
                  </a:lnTo>
                  <a:lnTo>
                    <a:pt x="1994535" y="1572768"/>
                  </a:lnTo>
                  <a:lnTo>
                    <a:pt x="1994535" y="960120"/>
                  </a:lnTo>
                  <a:close/>
                </a:path>
                <a:path w="1994535" h="2334895">
                  <a:moveTo>
                    <a:pt x="1994535" y="871093"/>
                  </a:moveTo>
                  <a:lnTo>
                    <a:pt x="1965071" y="871093"/>
                  </a:lnTo>
                  <a:lnTo>
                    <a:pt x="1965071" y="909828"/>
                  </a:lnTo>
                  <a:lnTo>
                    <a:pt x="1994535" y="909828"/>
                  </a:lnTo>
                  <a:lnTo>
                    <a:pt x="1994535" y="871093"/>
                  </a:lnTo>
                  <a:close/>
                </a:path>
                <a:path w="1994535" h="2334895">
                  <a:moveTo>
                    <a:pt x="1994535" y="35306"/>
                  </a:moveTo>
                  <a:lnTo>
                    <a:pt x="1965071" y="35306"/>
                  </a:lnTo>
                  <a:lnTo>
                    <a:pt x="1965071" y="819912"/>
                  </a:lnTo>
                  <a:lnTo>
                    <a:pt x="1994535" y="819912"/>
                  </a:lnTo>
                  <a:lnTo>
                    <a:pt x="1994535" y="35306"/>
                  </a:lnTo>
                  <a:close/>
                </a:path>
                <a:path w="1994535" h="2334895">
                  <a:moveTo>
                    <a:pt x="1994535" y="10795"/>
                  </a:moveTo>
                  <a:lnTo>
                    <a:pt x="1992376" y="6477"/>
                  </a:lnTo>
                  <a:lnTo>
                    <a:pt x="1985010" y="889"/>
                  </a:lnTo>
                  <a:lnTo>
                    <a:pt x="1980184" y="0"/>
                  </a:lnTo>
                  <a:lnTo>
                    <a:pt x="4356" y="570992"/>
                  </a:lnTo>
                  <a:lnTo>
                    <a:pt x="0" y="576834"/>
                  </a:lnTo>
                  <a:lnTo>
                    <a:pt x="0" y="2323719"/>
                  </a:lnTo>
                  <a:lnTo>
                    <a:pt x="1587" y="2327402"/>
                  </a:lnTo>
                  <a:lnTo>
                    <a:pt x="7048" y="2332990"/>
                  </a:lnTo>
                  <a:lnTo>
                    <a:pt x="10858" y="2334514"/>
                  </a:lnTo>
                  <a:lnTo>
                    <a:pt x="1983740" y="2334514"/>
                  </a:lnTo>
                  <a:lnTo>
                    <a:pt x="1987550" y="2332990"/>
                  </a:lnTo>
                  <a:lnTo>
                    <a:pt x="1993011" y="2327402"/>
                  </a:lnTo>
                  <a:lnTo>
                    <a:pt x="1994535" y="2323719"/>
                  </a:lnTo>
                  <a:lnTo>
                    <a:pt x="1994535" y="2319782"/>
                  </a:lnTo>
                  <a:lnTo>
                    <a:pt x="1994535" y="2305062"/>
                  </a:lnTo>
                  <a:lnTo>
                    <a:pt x="1979803" y="2305062"/>
                  </a:lnTo>
                  <a:lnTo>
                    <a:pt x="1979803" y="2304796"/>
                  </a:lnTo>
                  <a:lnTo>
                    <a:pt x="1994535" y="2304796"/>
                  </a:lnTo>
                  <a:lnTo>
                    <a:pt x="1994535" y="1711452"/>
                  </a:lnTo>
                  <a:lnTo>
                    <a:pt x="1965071" y="1711452"/>
                  </a:lnTo>
                  <a:lnTo>
                    <a:pt x="1965071" y="2304796"/>
                  </a:lnTo>
                  <a:lnTo>
                    <a:pt x="1965071" y="2305050"/>
                  </a:lnTo>
                  <a:lnTo>
                    <a:pt x="29489" y="2305050"/>
                  </a:lnTo>
                  <a:lnTo>
                    <a:pt x="29489" y="594360"/>
                  </a:lnTo>
                  <a:lnTo>
                    <a:pt x="1965071" y="35052"/>
                  </a:lnTo>
                  <a:lnTo>
                    <a:pt x="1994535" y="35052"/>
                  </a:lnTo>
                  <a:lnTo>
                    <a:pt x="1994535" y="10795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5047" y="484631"/>
              <a:ext cx="2354580" cy="524510"/>
            </a:xfrm>
            <a:custGeom>
              <a:avLst/>
              <a:gdLst/>
              <a:ahLst/>
              <a:cxnLst/>
              <a:rect l="l" t="t" r="r" b="b"/>
              <a:pathLst>
                <a:path w="2354580" h="524510">
                  <a:moveTo>
                    <a:pt x="23787" y="0"/>
                  </a:moveTo>
                  <a:lnTo>
                    <a:pt x="0" y="146558"/>
                  </a:lnTo>
                  <a:lnTo>
                    <a:pt x="2330322" y="524001"/>
                  </a:lnTo>
                  <a:lnTo>
                    <a:pt x="2354072" y="377571"/>
                  </a:lnTo>
                  <a:lnTo>
                    <a:pt x="237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9808" y="469391"/>
              <a:ext cx="2385060" cy="554990"/>
            </a:xfrm>
            <a:custGeom>
              <a:avLst/>
              <a:gdLst/>
              <a:ahLst/>
              <a:cxnLst/>
              <a:rect l="l" t="t" r="r" b="b"/>
              <a:pathLst>
                <a:path w="2385060" h="554990">
                  <a:moveTo>
                    <a:pt x="2385060" y="391033"/>
                  </a:moveTo>
                  <a:lnTo>
                    <a:pt x="2384171" y="387096"/>
                  </a:lnTo>
                  <a:lnTo>
                    <a:pt x="2379472" y="380746"/>
                  </a:lnTo>
                  <a:lnTo>
                    <a:pt x="2376043" y="378587"/>
                  </a:lnTo>
                  <a:lnTo>
                    <a:pt x="2352929" y="374853"/>
                  </a:lnTo>
                  <a:lnTo>
                    <a:pt x="2352929" y="404749"/>
                  </a:lnTo>
                  <a:lnTo>
                    <a:pt x="2333879" y="521716"/>
                  </a:lnTo>
                  <a:lnTo>
                    <a:pt x="32054" y="149860"/>
                  </a:lnTo>
                  <a:lnTo>
                    <a:pt x="51104" y="32766"/>
                  </a:lnTo>
                  <a:lnTo>
                    <a:pt x="2352929" y="404749"/>
                  </a:lnTo>
                  <a:lnTo>
                    <a:pt x="2352929" y="374853"/>
                  </a:lnTo>
                  <a:lnTo>
                    <a:pt x="235915" y="32766"/>
                  </a:lnTo>
                  <a:lnTo>
                    <a:pt x="33248" y="0"/>
                  </a:lnTo>
                  <a:lnTo>
                    <a:pt x="25692" y="5461"/>
                  </a:lnTo>
                  <a:lnTo>
                    <a:pt x="0" y="163576"/>
                  </a:lnTo>
                  <a:lnTo>
                    <a:pt x="939" y="167386"/>
                  </a:lnTo>
                  <a:lnTo>
                    <a:pt x="5537" y="173863"/>
                  </a:lnTo>
                  <a:lnTo>
                    <a:pt x="8953" y="176022"/>
                  </a:lnTo>
                  <a:lnTo>
                    <a:pt x="2351786" y="554482"/>
                  </a:lnTo>
                  <a:lnTo>
                    <a:pt x="2359279" y="549021"/>
                  </a:lnTo>
                  <a:lnTo>
                    <a:pt x="2360676" y="541020"/>
                  </a:lnTo>
                  <a:lnTo>
                    <a:pt x="2331593" y="536321"/>
                  </a:lnTo>
                  <a:lnTo>
                    <a:pt x="2346071" y="538607"/>
                  </a:lnTo>
                  <a:lnTo>
                    <a:pt x="2360676" y="541020"/>
                  </a:lnTo>
                  <a:lnTo>
                    <a:pt x="2385060" y="391033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1020" y="565403"/>
              <a:ext cx="490220" cy="109220"/>
            </a:xfrm>
            <a:custGeom>
              <a:avLst/>
              <a:gdLst/>
              <a:ahLst/>
              <a:cxnLst/>
              <a:rect l="l" t="t" r="r" b="b"/>
              <a:pathLst>
                <a:path w="490219" h="109220">
                  <a:moveTo>
                    <a:pt x="4965" y="0"/>
                  </a:moveTo>
                  <a:lnTo>
                    <a:pt x="0" y="30606"/>
                  </a:lnTo>
                  <a:lnTo>
                    <a:pt x="485254" y="109220"/>
                  </a:lnTo>
                  <a:lnTo>
                    <a:pt x="490207" y="78740"/>
                  </a:lnTo>
                  <a:lnTo>
                    <a:pt x="49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7304" y="548639"/>
              <a:ext cx="519430" cy="141605"/>
            </a:xfrm>
            <a:custGeom>
              <a:avLst/>
              <a:gdLst/>
              <a:ahLst/>
              <a:cxnLst/>
              <a:rect l="l" t="t" r="r" b="b"/>
              <a:pathLst>
                <a:path w="519430" h="141604">
                  <a:moveTo>
                    <a:pt x="519061" y="93218"/>
                  </a:moveTo>
                  <a:lnTo>
                    <a:pt x="518121" y="89281"/>
                  </a:lnTo>
                  <a:lnTo>
                    <a:pt x="513537" y="82804"/>
                  </a:lnTo>
                  <a:lnTo>
                    <a:pt x="510133" y="80772"/>
                  </a:lnTo>
                  <a:lnTo>
                    <a:pt x="487032" y="77012"/>
                  </a:lnTo>
                  <a:lnTo>
                    <a:pt x="487032" y="107061"/>
                  </a:lnTo>
                  <a:lnTo>
                    <a:pt x="486816" y="108331"/>
                  </a:lnTo>
                  <a:lnTo>
                    <a:pt x="32029" y="34290"/>
                  </a:lnTo>
                  <a:lnTo>
                    <a:pt x="32245" y="32893"/>
                  </a:lnTo>
                  <a:lnTo>
                    <a:pt x="487032" y="107061"/>
                  </a:lnTo>
                  <a:lnTo>
                    <a:pt x="487032" y="77012"/>
                  </a:lnTo>
                  <a:lnTo>
                    <a:pt x="216662" y="32893"/>
                  </a:lnTo>
                  <a:lnTo>
                    <a:pt x="14414" y="0"/>
                  </a:lnTo>
                  <a:lnTo>
                    <a:pt x="6883" y="5461"/>
                  </a:lnTo>
                  <a:lnTo>
                    <a:pt x="0" y="48006"/>
                  </a:lnTo>
                  <a:lnTo>
                    <a:pt x="927" y="51943"/>
                  </a:lnTo>
                  <a:lnTo>
                    <a:pt x="5524" y="58420"/>
                  </a:lnTo>
                  <a:lnTo>
                    <a:pt x="8928" y="60579"/>
                  </a:lnTo>
                  <a:lnTo>
                    <a:pt x="504634" y="141224"/>
                  </a:lnTo>
                  <a:lnTo>
                    <a:pt x="512140" y="135763"/>
                  </a:lnTo>
                  <a:lnTo>
                    <a:pt x="513461" y="127635"/>
                  </a:lnTo>
                  <a:lnTo>
                    <a:pt x="519061" y="93218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75359" y="3125724"/>
              <a:ext cx="324485" cy="325755"/>
            </a:xfrm>
            <a:custGeom>
              <a:avLst/>
              <a:gdLst/>
              <a:ahLst/>
              <a:cxnLst/>
              <a:rect l="l" t="t" r="r" b="b"/>
              <a:pathLst>
                <a:path w="324484" h="325754">
                  <a:moveTo>
                    <a:pt x="162128" y="0"/>
                  </a:moveTo>
                  <a:lnTo>
                    <a:pt x="119037" y="5842"/>
                  </a:lnTo>
                  <a:lnTo>
                    <a:pt x="80302" y="22225"/>
                  </a:lnTo>
                  <a:lnTo>
                    <a:pt x="47485" y="47625"/>
                  </a:lnTo>
                  <a:lnTo>
                    <a:pt x="22136" y="80645"/>
                  </a:lnTo>
                  <a:lnTo>
                    <a:pt x="5791" y="119506"/>
                  </a:lnTo>
                  <a:lnTo>
                    <a:pt x="0" y="162686"/>
                  </a:lnTo>
                  <a:lnTo>
                    <a:pt x="5791" y="205994"/>
                  </a:lnTo>
                  <a:lnTo>
                    <a:pt x="22136" y="244855"/>
                  </a:lnTo>
                  <a:lnTo>
                    <a:pt x="47485" y="277875"/>
                  </a:lnTo>
                  <a:lnTo>
                    <a:pt x="80302" y="303275"/>
                  </a:lnTo>
                  <a:lnTo>
                    <a:pt x="119037" y="319785"/>
                  </a:lnTo>
                  <a:lnTo>
                    <a:pt x="162128" y="325500"/>
                  </a:lnTo>
                  <a:lnTo>
                    <a:pt x="205206" y="319785"/>
                  </a:lnTo>
                  <a:lnTo>
                    <a:pt x="243916" y="303275"/>
                  </a:lnTo>
                  <a:lnTo>
                    <a:pt x="276707" y="277875"/>
                  </a:lnTo>
                  <a:lnTo>
                    <a:pt x="302006" y="244855"/>
                  </a:lnTo>
                  <a:lnTo>
                    <a:pt x="318389" y="205994"/>
                  </a:lnTo>
                  <a:lnTo>
                    <a:pt x="324103" y="162686"/>
                  </a:lnTo>
                  <a:lnTo>
                    <a:pt x="318389" y="119506"/>
                  </a:lnTo>
                  <a:lnTo>
                    <a:pt x="302006" y="80645"/>
                  </a:lnTo>
                  <a:lnTo>
                    <a:pt x="276707" y="47625"/>
                  </a:lnTo>
                  <a:lnTo>
                    <a:pt x="243916" y="22225"/>
                  </a:lnTo>
                  <a:lnTo>
                    <a:pt x="205206" y="5842"/>
                  </a:lnTo>
                  <a:lnTo>
                    <a:pt x="1621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60120" y="3112007"/>
              <a:ext cx="354965" cy="354965"/>
            </a:xfrm>
            <a:custGeom>
              <a:avLst/>
              <a:gdLst/>
              <a:ahLst/>
              <a:cxnLst/>
              <a:rect l="l" t="t" r="r" b="b"/>
              <a:pathLst>
                <a:path w="354965" h="354964">
                  <a:moveTo>
                    <a:pt x="354838" y="177419"/>
                  </a:moveTo>
                  <a:lnTo>
                    <a:pt x="348615" y="130175"/>
                  </a:lnTo>
                  <a:lnTo>
                    <a:pt x="330708" y="87884"/>
                  </a:lnTo>
                  <a:lnTo>
                    <a:pt x="325374" y="80987"/>
                  </a:lnTo>
                  <a:lnTo>
                    <a:pt x="325374" y="177419"/>
                  </a:lnTo>
                  <a:lnTo>
                    <a:pt x="313817" y="234950"/>
                  </a:lnTo>
                  <a:lnTo>
                    <a:pt x="282067" y="281940"/>
                  </a:lnTo>
                  <a:lnTo>
                    <a:pt x="235038" y="313690"/>
                  </a:lnTo>
                  <a:lnTo>
                    <a:pt x="207302" y="322326"/>
                  </a:lnTo>
                  <a:lnTo>
                    <a:pt x="177495" y="325247"/>
                  </a:lnTo>
                  <a:lnTo>
                    <a:pt x="147662" y="322326"/>
                  </a:lnTo>
                  <a:lnTo>
                    <a:pt x="94767" y="300101"/>
                  </a:lnTo>
                  <a:lnTo>
                    <a:pt x="54787" y="260096"/>
                  </a:lnTo>
                  <a:lnTo>
                    <a:pt x="32537" y="207137"/>
                  </a:lnTo>
                  <a:lnTo>
                    <a:pt x="29540" y="177419"/>
                  </a:lnTo>
                  <a:lnTo>
                    <a:pt x="32537" y="147574"/>
                  </a:lnTo>
                  <a:lnTo>
                    <a:pt x="54787" y="94742"/>
                  </a:lnTo>
                  <a:lnTo>
                    <a:pt x="94767" y="54737"/>
                  </a:lnTo>
                  <a:lnTo>
                    <a:pt x="147662" y="32512"/>
                  </a:lnTo>
                  <a:lnTo>
                    <a:pt x="177495" y="29464"/>
                  </a:lnTo>
                  <a:lnTo>
                    <a:pt x="207314" y="32512"/>
                  </a:lnTo>
                  <a:lnTo>
                    <a:pt x="260159" y="54737"/>
                  </a:lnTo>
                  <a:lnTo>
                    <a:pt x="300139" y="94742"/>
                  </a:lnTo>
                  <a:lnTo>
                    <a:pt x="322453" y="147574"/>
                  </a:lnTo>
                  <a:lnTo>
                    <a:pt x="325374" y="177419"/>
                  </a:lnTo>
                  <a:lnTo>
                    <a:pt x="325374" y="80987"/>
                  </a:lnTo>
                  <a:lnTo>
                    <a:pt x="273862" y="29464"/>
                  </a:lnTo>
                  <a:lnTo>
                    <a:pt x="224663" y="6350"/>
                  </a:lnTo>
                  <a:lnTo>
                    <a:pt x="177495" y="0"/>
                  </a:lnTo>
                  <a:lnTo>
                    <a:pt x="130314" y="6350"/>
                  </a:lnTo>
                  <a:lnTo>
                    <a:pt x="87909" y="24257"/>
                  </a:lnTo>
                  <a:lnTo>
                    <a:pt x="51981" y="51943"/>
                  </a:lnTo>
                  <a:lnTo>
                    <a:pt x="24231" y="87884"/>
                  </a:lnTo>
                  <a:lnTo>
                    <a:pt x="6337" y="130175"/>
                  </a:lnTo>
                  <a:lnTo>
                    <a:pt x="0" y="177419"/>
                  </a:lnTo>
                  <a:lnTo>
                    <a:pt x="6337" y="224536"/>
                  </a:lnTo>
                  <a:lnTo>
                    <a:pt x="24231" y="266954"/>
                  </a:lnTo>
                  <a:lnTo>
                    <a:pt x="51981" y="302768"/>
                  </a:lnTo>
                  <a:lnTo>
                    <a:pt x="87909" y="330581"/>
                  </a:lnTo>
                  <a:lnTo>
                    <a:pt x="130314" y="348488"/>
                  </a:lnTo>
                  <a:lnTo>
                    <a:pt x="177495" y="354838"/>
                  </a:lnTo>
                  <a:lnTo>
                    <a:pt x="224663" y="348488"/>
                  </a:lnTo>
                  <a:lnTo>
                    <a:pt x="267030" y="330581"/>
                  </a:lnTo>
                  <a:lnTo>
                    <a:pt x="273862" y="325247"/>
                  </a:lnTo>
                  <a:lnTo>
                    <a:pt x="302933" y="302768"/>
                  </a:lnTo>
                  <a:lnTo>
                    <a:pt x="330708" y="266954"/>
                  </a:lnTo>
                  <a:lnTo>
                    <a:pt x="348615" y="224536"/>
                  </a:lnTo>
                  <a:lnTo>
                    <a:pt x="354838" y="177419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9368" y="3191256"/>
              <a:ext cx="195072" cy="19507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820924" y="3125724"/>
              <a:ext cx="324485" cy="325755"/>
            </a:xfrm>
            <a:custGeom>
              <a:avLst/>
              <a:gdLst/>
              <a:ahLst/>
              <a:cxnLst/>
              <a:rect l="l" t="t" r="r" b="b"/>
              <a:pathLst>
                <a:path w="324485" h="325754">
                  <a:moveTo>
                    <a:pt x="162178" y="0"/>
                  </a:moveTo>
                  <a:lnTo>
                    <a:pt x="118999" y="5842"/>
                  </a:lnTo>
                  <a:lnTo>
                    <a:pt x="80263" y="22225"/>
                  </a:lnTo>
                  <a:lnTo>
                    <a:pt x="47498" y="47625"/>
                  </a:lnTo>
                  <a:lnTo>
                    <a:pt x="22098" y="80645"/>
                  </a:lnTo>
                  <a:lnTo>
                    <a:pt x="5842" y="119506"/>
                  </a:lnTo>
                  <a:lnTo>
                    <a:pt x="0" y="162686"/>
                  </a:lnTo>
                  <a:lnTo>
                    <a:pt x="5842" y="205994"/>
                  </a:lnTo>
                  <a:lnTo>
                    <a:pt x="22098" y="244855"/>
                  </a:lnTo>
                  <a:lnTo>
                    <a:pt x="47498" y="277875"/>
                  </a:lnTo>
                  <a:lnTo>
                    <a:pt x="80263" y="303275"/>
                  </a:lnTo>
                  <a:lnTo>
                    <a:pt x="118999" y="319785"/>
                  </a:lnTo>
                  <a:lnTo>
                    <a:pt x="162178" y="325500"/>
                  </a:lnTo>
                  <a:lnTo>
                    <a:pt x="205231" y="319785"/>
                  </a:lnTo>
                  <a:lnTo>
                    <a:pt x="243967" y="303275"/>
                  </a:lnTo>
                  <a:lnTo>
                    <a:pt x="276732" y="277875"/>
                  </a:lnTo>
                  <a:lnTo>
                    <a:pt x="302006" y="244855"/>
                  </a:lnTo>
                  <a:lnTo>
                    <a:pt x="318388" y="205994"/>
                  </a:lnTo>
                  <a:lnTo>
                    <a:pt x="324231" y="162686"/>
                  </a:lnTo>
                  <a:lnTo>
                    <a:pt x="318388" y="119506"/>
                  </a:lnTo>
                  <a:lnTo>
                    <a:pt x="302006" y="80645"/>
                  </a:lnTo>
                  <a:lnTo>
                    <a:pt x="276732" y="47625"/>
                  </a:lnTo>
                  <a:lnTo>
                    <a:pt x="243967" y="22225"/>
                  </a:lnTo>
                  <a:lnTo>
                    <a:pt x="205231" y="5842"/>
                  </a:lnTo>
                  <a:lnTo>
                    <a:pt x="1621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05684" y="3112007"/>
              <a:ext cx="354965" cy="354965"/>
            </a:xfrm>
            <a:custGeom>
              <a:avLst/>
              <a:gdLst/>
              <a:ahLst/>
              <a:cxnLst/>
              <a:rect l="l" t="t" r="r" b="b"/>
              <a:pathLst>
                <a:path w="354964" h="354964">
                  <a:moveTo>
                    <a:pt x="354965" y="177419"/>
                  </a:moveTo>
                  <a:lnTo>
                    <a:pt x="348615" y="130175"/>
                  </a:lnTo>
                  <a:lnTo>
                    <a:pt x="330708" y="87884"/>
                  </a:lnTo>
                  <a:lnTo>
                    <a:pt x="325374" y="81000"/>
                  </a:lnTo>
                  <a:lnTo>
                    <a:pt x="325374" y="177419"/>
                  </a:lnTo>
                  <a:lnTo>
                    <a:pt x="313817" y="234950"/>
                  </a:lnTo>
                  <a:lnTo>
                    <a:pt x="282067" y="281940"/>
                  </a:lnTo>
                  <a:lnTo>
                    <a:pt x="235077" y="313690"/>
                  </a:lnTo>
                  <a:lnTo>
                    <a:pt x="207264" y="322326"/>
                  </a:lnTo>
                  <a:lnTo>
                    <a:pt x="177546" y="325247"/>
                  </a:lnTo>
                  <a:lnTo>
                    <a:pt x="147701" y="322326"/>
                  </a:lnTo>
                  <a:lnTo>
                    <a:pt x="94742" y="300101"/>
                  </a:lnTo>
                  <a:lnTo>
                    <a:pt x="54737" y="260096"/>
                  </a:lnTo>
                  <a:lnTo>
                    <a:pt x="32512" y="207137"/>
                  </a:lnTo>
                  <a:lnTo>
                    <a:pt x="29591" y="177419"/>
                  </a:lnTo>
                  <a:lnTo>
                    <a:pt x="32512" y="147574"/>
                  </a:lnTo>
                  <a:lnTo>
                    <a:pt x="54737" y="94742"/>
                  </a:lnTo>
                  <a:lnTo>
                    <a:pt x="94742" y="54737"/>
                  </a:lnTo>
                  <a:lnTo>
                    <a:pt x="147701" y="32512"/>
                  </a:lnTo>
                  <a:lnTo>
                    <a:pt x="177546" y="29464"/>
                  </a:lnTo>
                  <a:lnTo>
                    <a:pt x="207264" y="32512"/>
                  </a:lnTo>
                  <a:lnTo>
                    <a:pt x="260223" y="54737"/>
                  </a:lnTo>
                  <a:lnTo>
                    <a:pt x="300101" y="94742"/>
                  </a:lnTo>
                  <a:lnTo>
                    <a:pt x="322453" y="147574"/>
                  </a:lnTo>
                  <a:lnTo>
                    <a:pt x="325374" y="177419"/>
                  </a:lnTo>
                  <a:lnTo>
                    <a:pt x="325374" y="81000"/>
                  </a:lnTo>
                  <a:lnTo>
                    <a:pt x="273939" y="29464"/>
                  </a:lnTo>
                  <a:lnTo>
                    <a:pt x="224663" y="6350"/>
                  </a:lnTo>
                  <a:lnTo>
                    <a:pt x="177546" y="0"/>
                  </a:lnTo>
                  <a:lnTo>
                    <a:pt x="130302" y="6350"/>
                  </a:lnTo>
                  <a:lnTo>
                    <a:pt x="87884" y="24257"/>
                  </a:lnTo>
                  <a:lnTo>
                    <a:pt x="51943" y="51943"/>
                  </a:lnTo>
                  <a:lnTo>
                    <a:pt x="24257" y="87884"/>
                  </a:lnTo>
                  <a:lnTo>
                    <a:pt x="6350" y="130175"/>
                  </a:lnTo>
                  <a:lnTo>
                    <a:pt x="0" y="177419"/>
                  </a:lnTo>
                  <a:lnTo>
                    <a:pt x="6350" y="224536"/>
                  </a:lnTo>
                  <a:lnTo>
                    <a:pt x="24257" y="266954"/>
                  </a:lnTo>
                  <a:lnTo>
                    <a:pt x="51943" y="302768"/>
                  </a:lnTo>
                  <a:lnTo>
                    <a:pt x="87884" y="330581"/>
                  </a:lnTo>
                  <a:lnTo>
                    <a:pt x="130302" y="348488"/>
                  </a:lnTo>
                  <a:lnTo>
                    <a:pt x="177546" y="354838"/>
                  </a:lnTo>
                  <a:lnTo>
                    <a:pt x="224663" y="348488"/>
                  </a:lnTo>
                  <a:lnTo>
                    <a:pt x="267081" y="330581"/>
                  </a:lnTo>
                  <a:lnTo>
                    <a:pt x="273939" y="325247"/>
                  </a:lnTo>
                  <a:lnTo>
                    <a:pt x="302895" y="302768"/>
                  </a:lnTo>
                  <a:lnTo>
                    <a:pt x="330708" y="266954"/>
                  </a:lnTo>
                  <a:lnTo>
                    <a:pt x="348615" y="224536"/>
                  </a:lnTo>
                  <a:lnTo>
                    <a:pt x="354965" y="177419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6455" y="3191256"/>
              <a:ext cx="193548" cy="19507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90600" y="1789175"/>
              <a:ext cx="2087880" cy="51435"/>
            </a:xfrm>
            <a:custGeom>
              <a:avLst/>
              <a:gdLst/>
              <a:ahLst/>
              <a:cxnLst/>
              <a:rect l="l" t="t" r="r" b="b"/>
              <a:pathLst>
                <a:path w="2087880" h="51435">
                  <a:moveTo>
                    <a:pt x="2062099" y="0"/>
                  </a:moveTo>
                  <a:lnTo>
                    <a:pt x="25336" y="0"/>
                  </a:lnTo>
                  <a:lnTo>
                    <a:pt x="15481" y="2031"/>
                  </a:lnTo>
                  <a:lnTo>
                    <a:pt x="7429" y="7493"/>
                  </a:lnTo>
                  <a:lnTo>
                    <a:pt x="1993" y="15621"/>
                  </a:lnTo>
                  <a:lnTo>
                    <a:pt x="0" y="25653"/>
                  </a:lnTo>
                  <a:lnTo>
                    <a:pt x="1993" y="35559"/>
                  </a:lnTo>
                  <a:lnTo>
                    <a:pt x="7429" y="43688"/>
                  </a:lnTo>
                  <a:lnTo>
                    <a:pt x="15481" y="49149"/>
                  </a:lnTo>
                  <a:lnTo>
                    <a:pt x="25336" y="51180"/>
                  </a:lnTo>
                  <a:lnTo>
                    <a:pt x="2062099" y="51180"/>
                  </a:lnTo>
                  <a:lnTo>
                    <a:pt x="2072005" y="49149"/>
                  </a:lnTo>
                  <a:lnTo>
                    <a:pt x="2080006" y="43688"/>
                  </a:lnTo>
                  <a:lnTo>
                    <a:pt x="2085467" y="35559"/>
                  </a:lnTo>
                  <a:lnTo>
                    <a:pt x="2087499" y="25653"/>
                  </a:lnTo>
                  <a:lnTo>
                    <a:pt x="2085467" y="15621"/>
                  </a:lnTo>
                  <a:lnTo>
                    <a:pt x="2080006" y="7493"/>
                  </a:lnTo>
                  <a:lnTo>
                    <a:pt x="2072005" y="2031"/>
                  </a:lnTo>
                  <a:lnTo>
                    <a:pt x="20620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76884" y="1775459"/>
              <a:ext cx="2117090" cy="80645"/>
            </a:xfrm>
            <a:custGeom>
              <a:avLst/>
              <a:gdLst/>
              <a:ahLst/>
              <a:cxnLst/>
              <a:rect l="l" t="t" r="r" b="b"/>
              <a:pathLst>
                <a:path w="2117090" h="80644">
                  <a:moveTo>
                    <a:pt x="2116709" y="40259"/>
                  </a:moveTo>
                  <a:lnTo>
                    <a:pt x="2092198" y="3175"/>
                  </a:lnTo>
                  <a:lnTo>
                    <a:pt x="2087245" y="2171"/>
                  </a:lnTo>
                  <a:lnTo>
                    <a:pt x="2087245" y="34290"/>
                  </a:lnTo>
                  <a:lnTo>
                    <a:pt x="2087245" y="46101"/>
                  </a:lnTo>
                  <a:lnTo>
                    <a:pt x="2082419" y="50927"/>
                  </a:lnTo>
                  <a:lnTo>
                    <a:pt x="34251" y="50927"/>
                  </a:lnTo>
                  <a:lnTo>
                    <a:pt x="29464" y="46101"/>
                  </a:lnTo>
                  <a:lnTo>
                    <a:pt x="29502" y="34290"/>
                  </a:lnTo>
                  <a:lnTo>
                    <a:pt x="34213" y="29464"/>
                  </a:lnTo>
                  <a:lnTo>
                    <a:pt x="2082419" y="29464"/>
                  </a:lnTo>
                  <a:lnTo>
                    <a:pt x="2087245" y="34290"/>
                  </a:lnTo>
                  <a:lnTo>
                    <a:pt x="2087245" y="2171"/>
                  </a:lnTo>
                  <a:lnTo>
                    <a:pt x="2076577" y="0"/>
                  </a:lnTo>
                  <a:lnTo>
                    <a:pt x="40068" y="0"/>
                  </a:lnTo>
                  <a:lnTo>
                    <a:pt x="24485" y="3175"/>
                  </a:lnTo>
                  <a:lnTo>
                    <a:pt x="11747" y="11811"/>
                  </a:lnTo>
                  <a:lnTo>
                    <a:pt x="3149" y="24511"/>
                  </a:lnTo>
                  <a:lnTo>
                    <a:pt x="0" y="40259"/>
                  </a:lnTo>
                  <a:lnTo>
                    <a:pt x="3149" y="55880"/>
                  </a:lnTo>
                  <a:lnTo>
                    <a:pt x="11734" y="68580"/>
                  </a:lnTo>
                  <a:lnTo>
                    <a:pt x="24472" y="77216"/>
                  </a:lnTo>
                  <a:lnTo>
                    <a:pt x="40068" y="80391"/>
                  </a:lnTo>
                  <a:lnTo>
                    <a:pt x="2076577" y="80391"/>
                  </a:lnTo>
                  <a:lnTo>
                    <a:pt x="2092198" y="77216"/>
                  </a:lnTo>
                  <a:lnTo>
                    <a:pt x="2104898" y="68580"/>
                  </a:lnTo>
                  <a:lnTo>
                    <a:pt x="2113534" y="55880"/>
                  </a:lnTo>
                  <a:lnTo>
                    <a:pt x="2114550" y="50927"/>
                  </a:lnTo>
                  <a:lnTo>
                    <a:pt x="2116709" y="40259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90600" y="1879091"/>
              <a:ext cx="2087880" cy="50800"/>
            </a:xfrm>
            <a:custGeom>
              <a:avLst/>
              <a:gdLst/>
              <a:ahLst/>
              <a:cxnLst/>
              <a:rect l="l" t="t" r="r" b="b"/>
              <a:pathLst>
                <a:path w="2087880" h="50800">
                  <a:moveTo>
                    <a:pt x="2062099" y="0"/>
                  </a:moveTo>
                  <a:lnTo>
                    <a:pt x="25336" y="0"/>
                  </a:lnTo>
                  <a:lnTo>
                    <a:pt x="15481" y="2031"/>
                  </a:lnTo>
                  <a:lnTo>
                    <a:pt x="7429" y="7365"/>
                  </a:lnTo>
                  <a:lnTo>
                    <a:pt x="1993" y="15366"/>
                  </a:lnTo>
                  <a:lnTo>
                    <a:pt x="0" y="25146"/>
                  </a:lnTo>
                  <a:lnTo>
                    <a:pt x="1993" y="34925"/>
                  </a:lnTo>
                  <a:lnTo>
                    <a:pt x="7429" y="42925"/>
                  </a:lnTo>
                  <a:lnTo>
                    <a:pt x="15481" y="48259"/>
                  </a:lnTo>
                  <a:lnTo>
                    <a:pt x="25336" y="50291"/>
                  </a:lnTo>
                  <a:lnTo>
                    <a:pt x="2062099" y="50291"/>
                  </a:lnTo>
                  <a:lnTo>
                    <a:pt x="2072005" y="48259"/>
                  </a:lnTo>
                  <a:lnTo>
                    <a:pt x="2080006" y="42925"/>
                  </a:lnTo>
                  <a:lnTo>
                    <a:pt x="2085467" y="34925"/>
                  </a:lnTo>
                  <a:lnTo>
                    <a:pt x="2087499" y="25146"/>
                  </a:lnTo>
                  <a:lnTo>
                    <a:pt x="2085467" y="15366"/>
                  </a:lnTo>
                  <a:lnTo>
                    <a:pt x="2080006" y="7365"/>
                  </a:lnTo>
                  <a:lnTo>
                    <a:pt x="2072005" y="2031"/>
                  </a:lnTo>
                  <a:lnTo>
                    <a:pt x="20620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76884" y="1863851"/>
              <a:ext cx="2117090" cy="80645"/>
            </a:xfrm>
            <a:custGeom>
              <a:avLst/>
              <a:gdLst/>
              <a:ahLst/>
              <a:cxnLst/>
              <a:rect l="l" t="t" r="r" b="b"/>
              <a:pathLst>
                <a:path w="2117090" h="80644">
                  <a:moveTo>
                    <a:pt x="2116709" y="40259"/>
                  </a:moveTo>
                  <a:lnTo>
                    <a:pt x="2092198" y="3175"/>
                  </a:lnTo>
                  <a:lnTo>
                    <a:pt x="2087245" y="2171"/>
                  </a:lnTo>
                  <a:lnTo>
                    <a:pt x="2087245" y="34290"/>
                  </a:lnTo>
                  <a:lnTo>
                    <a:pt x="2087245" y="46101"/>
                  </a:lnTo>
                  <a:lnTo>
                    <a:pt x="2082419" y="50927"/>
                  </a:lnTo>
                  <a:lnTo>
                    <a:pt x="34213" y="50800"/>
                  </a:lnTo>
                  <a:lnTo>
                    <a:pt x="29502" y="46101"/>
                  </a:lnTo>
                  <a:lnTo>
                    <a:pt x="29502" y="34290"/>
                  </a:lnTo>
                  <a:lnTo>
                    <a:pt x="34213" y="29591"/>
                  </a:lnTo>
                  <a:lnTo>
                    <a:pt x="2076678" y="29476"/>
                  </a:lnTo>
                  <a:lnTo>
                    <a:pt x="2082419" y="29591"/>
                  </a:lnTo>
                  <a:lnTo>
                    <a:pt x="2087245" y="34290"/>
                  </a:lnTo>
                  <a:lnTo>
                    <a:pt x="2087245" y="2171"/>
                  </a:lnTo>
                  <a:lnTo>
                    <a:pt x="2076577" y="0"/>
                  </a:lnTo>
                  <a:lnTo>
                    <a:pt x="40068" y="0"/>
                  </a:lnTo>
                  <a:lnTo>
                    <a:pt x="24472" y="3175"/>
                  </a:lnTo>
                  <a:lnTo>
                    <a:pt x="11747" y="11811"/>
                  </a:lnTo>
                  <a:lnTo>
                    <a:pt x="3162" y="24511"/>
                  </a:lnTo>
                  <a:lnTo>
                    <a:pt x="0" y="40259"/>
                  </a:lnTo>
                  <a:lnTo>
                    <a:pt x="3149" y="55880"/>
                  </a:lnTo>
                  <a:lnTo>
                    <a:pt x="11734" y="68580"/>
                  </a:lnTo>
                  <a:lnTo>
                    <a:pt x="24472" y="77216"/>
                  </a:lnTo>
                  <a:lnTo>
                    <a:pt x="40068" y="80391"/>
                  </a:lnTo>
                  <a:lnTo>
                    <a:pt x="2076577" y="80391"/>
                  </a:lnTo>
                  <a:lnTo>
                    <a:pt x="2084578" y="79629"/>
                  </a:lnTo>
                  <a:lnTo>
                    <a:pt x="2113534" y="55880"/>
                  </a:lnTo>
                  <a:lnTo>
                    <a:pt x="2115058" y="50927"/>
                  </a:lnTo>
                  <a:lnTo>
                    <a:pt x="2115820" y="48260"/>
                  </a:lnTo>
                  <a:lnTo>
                    <a:pt x="2116709" y="40259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90600" y="2542031"/>
              <a:ext cx="2087880" cy="50800"/>
            </a:xfrm>
            <a:custGeom>
              <a:avLst/>
              <a:gdLst/>
              <a:ahLst/>
              <a:cxnLst/>
              <a:rect l="l" t="t" r="r" b="b"/>
              <a:pathLst>
                <a:path w="2087880" h="50800">
                  <a:moveTo>
                    <a:pt x="2062099" y="0"/>
                  </a:moveTo>
                  <a:lnTo>
                    <a:pt x="25336" y="0"/>
                  </a:lnTo>
                  <a:lnTo>
                    <a:pt x="15481" y="2032"/>
                  </a:lnTo>
                  <a:lnTo>
                    <a:pt x="7429" y="7366"/>
                  </a:lnTo>
                  <a:lnTo>
                    <a:pt x="1993" y="15367"/>
                  </a:lnTo>
                  <a:lnTo>
                    <a:pt x="0" y="25146"/>
                  </a:lnTo>
                  <a:lnTo>
                    <a:pt x="1993" y="34925"/>
                  </a:lnTo>
                  <a:lnTo>
                    <a:pt x="7429" y="42925"/>
                  </a:lnTo>
                  <a:lnTo>
                    <a:pt x="15481" y="48260"/>
                  </a:lnTo>
                  <a:lnTo>
                    <a:pt x="25336" y="50292"/>
                  </a:lnTo>
                  <a:lnTo>
                    <a:pt x="2062099" y="50292"/>
                  </a:lnTo>
                  <a:lnTo>
                    <a:pt x="2072005" y="48260"/>
                  </a:lnTo>
                  <a:lnTo>
                    <a:pt x="2080006" y="42925"/>
                  </a:lnTo>
                  <a:lnTo>
                    <a:pt x="2085467" y="34925"/>
                  </a:lnTo>
                  <a:lnTo>
                    <a:pt x="2087499" y="25146"/>
                  </a:lnTo>
                  <a:lnTo>
                    <a:pt x="2085467" y="15367"/>
                  </a:lnTo>
                  <a:lnTo>
                    <a:pt x="2080006" y="7366"/>
                  </a:lnTo>
                  <a:lnTo>
                    <a:pt x="2072005" y="2032"/>
                  </a:lnTo>
                  <a:lnTo>
                    <a:pt x="20620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6884" y="2526791"/>
              <a:ext cx="2117090" cy="80645"/>
            </a:xfrm>
            <a:custGeom>
              <a:avLst/>
              <a:gdLst/>
              <a:ahLst/>
              <a:cxnLst/>
              <a:rect l="l" t="t" r="r" b="b"/>
              <a:pathLst>
                <a:path w="2117090" h="80644">
                  <a:moveTo>
                    <a:pt x="2116709" y="40259"/>
                  </a:moveTo>
                  <a:lnTo>
                    <a:pt x="2115820" y="32131"/>
                  </a:lnTo>
                  <a:lnTo>
                    <a:pt x="2115058" y="29464"/>
                  </a:lnTo>
                  <a:lnTo>
                    <a:pt x="2113534" y="24511"/>
                  </a:lnTo>
                  <a:lnTo>
                    <a:pt x="2087245" y="7086"/>
                  </a:lnTo>
                  <a:lnTo>
                    <a:pt x="2087245" y="34290"/>
                  </a:lnTo>
                  <a:lnTo>
                    <a:pt x="2087245" y="46101"/>
                  </a:lnTo>
                  <a:lnTo>
                    <a:pt x="2082419" y="50800"/>
                  </a:lnTo>
                  <a:lnTo>
                    <a:pt x="34213" y="50800"/>
                  </a:lnTo>
                  <a:lnTo>
                    <a:pt x="29464" y="46101"/>
                  </a:lnTo>
                  <a:lnTo>
                    <a:pt x="29502" y="34290"/>
                  </a:lnTo>
                  <a:lnTo>
                    <a:pt x="34213" y="29591"/>
                  </a:lnTo>
                  <a:lnTo>
                    <a:pt x="2076678" y="29476"/>
                  </a:lnTo>
                  <a:lnTo>
                    <a:pt x="2082546" y="29591"/>
                  </a:lnTo>
                  <a:lnTo>
                    <a:pt x="2087245" y="34290"/>
                  </a:lnTo>
                  <a:lnTo>
                    <a:pt x="2087245" y="7086"/>
                  </a:lnTo>
                  <a:lnTo>
                    <a:pt x="2076577" y="0"/>
                  </a:lnTo>
                  <a:lnTo>
                    <a:pt x="40068" y="0"/>
                  </a:lnTo>
                  <a:lnTo>
                    <a:pt x="24485" y="3175"/>
                  </a:lnTo>
                  <a:lnTo>
                    <a:pt x="11747" y="11811"/>
                  </a:lnTo>
                  <a:lnTo>
                    <a:pt x="3149" y="24511"/>
                  </a:lnTo>
                  <a:lnTo>
                    <a:pt x="0" y="40259"/>
                  </a:lnTo>
                  <a:lnTo>
                    <a:pt x="3149" y="55880"/>
                  </a:lnTo>
                  <a:lnTo>
                    <a:pt x="11747" y="68580"/>
                  </a:lnTo>
                  <a:lnTo>
                    <a:pt x="24485" y="77216"/>
                  </a:lnTo>
                  <a:lnTo>
                    <a:pt x="40068" y="80391"/>
                  </a:lnTo>
                  <a:lnTo>
                    <a:pt x="2076577" y="80391"/>
                  </a:lnTo>
                  <a:lnTo>
                    <a:pt x="2092198" y="77216"/>
                  </a:lnTo>
                  <a:lnTo>
                    <a:pt x="2104898" y="68580"/>
                  </a:lnTo>
                  <a:lnTo>
                    <a:pt x="2113534" y="55880"/>
                  </a:lnTo>
                  <a:lnTo>
                    <a:pt x="2114550" y="50800"/>
                  </a:lnTo>
                  <a:lnTo>
                    <a:pt x="2116709" y="40259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90600" y="2630424"/>
              <a:ext cx="2087880" cy="50800"/>
            </a:xfrm>
            <a:custGeom>
              <a:avLst/>
              <a:gdLst/>
              <a:ahLst/>
              <a:cxnLst/>
              <a:rect l="l" t="t" r="r" b="b"/>
              <a:pathLst>
                <a:path w="2087880" h="50800">
                  <a:moveTo>
                    <a:pt x="2062099" y="0"/>
                  </a:moveTo>
                  <a:lnTo>
                    <a:pt x="25336" y="0"/>
                  </a:lnTo>
                  <a:lnTo>
                    <a:pt x="15481" y="2031"/>
                  </a:lnTo>
                  <a:lnTo>
                    <a:pt x="7429" y="7366"/>
                  </a:lnTo>
                  <a:lnTo>
                    <a:pt x="1993" y="15367"/>
                  </a:lnTo>
                  <a:lnTo>
                    <a:pt x="0" y="25146"/>
                  </a:lnTo>
                  <a:lnTo>
                    <a:pt x="1993" y="34925"/>
                  </a:lnTo>
                  <a:lnTo>
                    <a:pt x="7429" y="42925"/>
                  </a:lnTo>
                  <a:lnTo>
                    <a:pt x="15481" y="48259"/>
                  </a:lnTo>
                  <a:lnTo>
                    <a:pt x="25336" y="50292"/>
                  </a:lnTo>
                  <a:lnTo>
                    <a:pt x="2062099" y="50292"/>
                  </a:lnTo>
                  <a:lnTo>
                    <a:pt x="2072005" y="48259"/>
                  </a:lnTo>
                  <a:lnTo>
                    <a:pt x="2080006" y="42925"/>
                  </a:lnTo>
                  <a:lnTo>
                    <a:pt x="2085467" y="34925"/>
                  </a:lnTo>
                  <a:lnTo>
                    <a:pt x="2087499" y="25146"/>
                  </a:lnTo>
                  <a:lnTo>
                    <a:pt x="2085467" y="15367"/>
                  </a:lnTo>
                  <a:lnTo>
                    <a:pt x="2080006" y="7366"/>
                  </a:lnTo>
                  <a:lnTo>
                    <a:pt x="2072005" y="2031"/>
                  </a:lnTo>
                  <a:lnTo>
                    <a:pt x="20620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76884" y="2615183"/>
              <a:ext cx="2117090" cy="80645"/>
            </a:xfrm>
            <a:custGeom>
              <a:avLst/>
              <a:gdLst/>
              <a:ahLst/>
              <a:cxnLst/>
              <a:rect l="l" t="t" r="r" b="b"/>
              <a:pathLst>
                <a:path w="2117090" h="80644">
                  <a:moveTo>
                    <a:pt x="2116709" y="40259"/>
                  </a:moveTo>
                  <a:lnTo>
                    <a:pt x="2115820" y="32131"/>
                  </a:lnTo>
                  <a:lnTo>
                    <a:pt x="2115058" y="29464"/>
                  </a:lnTo>
                  <a:lnTo>
                    <a:pt x="2113534" y="24511"/>
                  </a:lnTo>
                  <a:lnTo>
                    <a:pt x="2087245" y="7086"/>
                  </a:lnTo>
                  <a:lnTo>
                    <a:pt x="2087245" y="34290"/>
                  </a:lnTo>
                  <a:lnTo>
                    <a:pt x="2087245" y="46101"/>
                  </a:lnTo>
                  <a:lnTo>
                    <a:pt x="2082419" y="50927"/>
                  </a:lnTo>
                  <a:lnTo>
                    <a:pt x="34251" y="50927"/>
                  </a:lnTo>
                  <a:lnTo>
                    <a:pt x="29464" y="46101"/>
                  </a:lnTo>
                  <a:lnTo>
                    <a:pt x="29464" y="34290"/>
                  </a:lnTo>
                  <a:lnTo>
                    <a:pt x="34213" y="29591"/>
                  </a:lnTo>
                  <a:lnTo>
                    <a:pt x="2082419" y="29476"/>
                  </a:lnTo>
                  <a:lnTo>
                    <a:pt x="2087245" y="34290"/>
                  </a:lnTo>
                  <a:lnTo>
                    <a:pt x="2087245" y="7086"/>
                  </a:lnTo>
                  <a:lnTo>
                    <a:pt x="2076577" y="0"/>
                  </a:lnTo>
                  <a:lnTo>
                    <a:pt x="40068" y="0"/>
                  </a:lnTo>
                  <a:lnTo>
                    <a:pt x="24485" y="3175"/>
                  </a:lnTo>
                  <a:lnTo>
                    <a:pt x="11747" y="11811"/>
                  </a:lnTo>
                  <a:lnTo>
                    <a:pt x="3149" y="24511"/>
                  </a:lnTo>
                  <a:lnTo>
                    <a:pt x="0" y="40259"/>
                  </a:lnTo>
                  <a:lnTo>
                    <a:pt x="3149" y="55880"/>
                  </a:lnTo>
                  <a:lnTo>
                    <a:pt x="11734" y="68580"/>
                  </a:lnTo>
                  <a:lnTo>
                    <a:pt x="24472" y="77216"/>
                  </a:lnTo>
                  <a:lnTo>
                    <a:pt x="40068" y="80391"/>
                  </a:lnTo>
                  <a:lnTo>
                    <a:pt x="2076577" y="80391"/>
                  </a:lnTo>
                  <a:lnTo>
                    <a:pt x="2092198" y="77216"/>
                  </a:lnTo>
                  <a:lnTo>
                    <a:pt x="2104898" y="68580"/>
                  </a:lnTo>
                  <a:lnTo>
                    <a:pt x="2113534" y="55880"/>
                  </a:lnTo>
                  <a:lnTo>
                    <a:pt x="2114550" y="50927"/>
                  </a:lnTo>
                  <a:lnTo>
                    <a:pt x="2116709" y="40259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778763" y="6935723"/>
            <a:ext cx="2350135" cy="1854200"/>
            <a:chOff x="778763" y="6935723"/>
            <a:chExt cx="2350135" cy="1854200"/>
          </a:xfrm>
        </p:grpSpPr>
        <p:sp>
          <p:nvSpPr>
            <p:cNvPr id="26" name="object 26"/>
            <p:cNvSpPr/>
            <p:nvPr/>
          </p:nvSpPr>
          <p:spPr>
            <a:xfrm>
              <a:off x="1559052" y="7475219"/>
              <a:ext cx="1313180" cy="1315085"/>
            </a:xfrm>
            <a:custGeom>
              <a:avLst/>
              <a:gdLst/>
              <a:ahLst/>
              <a:cxnLst/>
              <a:rect l="l" t="t" r="r" b="b"/>
              <a:pathLst>
                <a:path w="1313180" h="1315084">
                  <a:moveTo>
                    <a:pt x="1313180" y="657225"/>
                  </a:moveTo>
                  <a:lnTo>
                    <a:pt x="1311021" y="603377"/>
                  </a:lnTo>
                  <a:lnTo>
                    <a:pt x="1304544" y="550672"/>
                  </a:lnTo>
                  <a:lnTo>
                    <a:pt x="1294130" y="499364"/>
                  </a:lnTo>
                  <a:lnTo>
                    <a:pt x="1279652" y="449580"/>
                  </a:lnTo>
                  <a:lnTo>
                    <a:pt x="1261491" y="401447"/>
                  </a:lnTo>
                  <a:lnTo>
                    <a:pt x="1241425" y="358736"/>
                  </a:lnTo>
                  <a:lnTo>
                    <a:pt x="1241425" y="657225"/>
                  </a:lnTo>
                  <a:lnTo>
                    <a:pt x="1239012" y="710565"/>
                  </a:lnTo>
                  <a:lnTo>
                    <a:pt x="1232027" y="762508"/>
                  </a:lnTo>
                  <a:lnTo>
                    <a:pt x="1220470" y="812927"/>
                  </a:lnTo>
                  <a:lnTo>
                    <a:pt x="1204849" y="861568"/>
                  </a:lnTo>
                  <a:lnTo>
                    <a:pt x="1185037" y="908304"/>
                  </a:lnTo>
                  <a:lnTo>
                    <a:pt x="1161542" y="952754"/>
                  </a:lnTo>
                  <a:lnTo>
                    <a:pt x="1134364" y="994918"/>
                  </a:lnTo>
                  <a:lnTo>
                    <a:pt x="1103884" y="1034542"/>
                  </a:lnTo>
                  <a:lnTo>
                    <a:pt x="1070102" y="1071372"/>
                  </a:lnTo>
                  <a:lnTo>
                    <a:pt x="1033399" y="1105154"/>
                  </a:lnTo>
                  <a:lnTo>
                    <a:pt x="993775" y="1135634"/>
                  </a:lnTo>
                  <a:lnTo>
                    <a:pt x="951738" y="1162812"/>
                  </a:lnTo>
                  <a:lnTo>
                    <a:pt x="907288" y="1186434"/>
                  </a:lnTo>
                  <a:lnTo>
                    <a:pt x="860679" y="1206119"/>
                  </a:lnTo>
                  <a:lnTo>
                    <a:pt x="812038" y="1221867"/>
                  </a:lnTo>
                  <a:lnTo>
                    <a:pt x="761746" y="1233297"/>
                  </a:lnTo>
                  <a:lnTo>
                    <a:pt x="709803" y="1240409"/>
                  </a:lnTo>
                  <a:lnTo>
                    <a:pt x="656590" y="1242822"/>
                  </a:lnTo>
                  <a:lnTo>
                    <a:pt x="603377" y="1240409"/>
                  </a:lnTo>
                  <a:lnTo>
                    <a:pt x="551434" y="1233297"/>
                  </a:lnTo>
                  <a:lnTo>
                    <a:pt x="501142" y="1221867"/>
                  </a:lnTo>
                  <a:lnTo>
                    <a:pt x="452501" y="1206119"/>
                  </a:lnTo>
                  <a:lnTo>
                    <a:pt x="405892" y="1186434"/>
                  </a:lnTo>
                  <a:lnTo>
                    <a:pt x="361442" y="1162812"/>
                  </a:lnTo>
                  <a:lnTo>
                    <a:pt x="319405" y="1135634"/>
                  </a:lnTo>
                  <a:lnTo>
                    <a:pt x="279781" y="1105154"/>
                  </a:lnTo>
                  <a:lnTo>
                    <a:pt x="243078" y="1071372"/>
                  </a:lnTo>
                  <a:lnTo>
                    <a:pt x="209296" y="1034542"/>
                  </a:lnTo>
                  <a:lnTo>
                    <a:pt x="178816" y="994918"/>
                  </a:lnTo>
                  <a:lnTo>
                    <a:pt x="151638" y="952754"/>
                  </a:lnTo>
                  <a:lnTo>
                    <a:pt x="128143" y="908304"/>
                  </a:lnTo>
                  <a:lnTo>
                    <a:pt x="108331" y="861568"/>
                  </a:lnTo>
                  <a:lnTo>
                    <a:pt x="92710" y="812927"/>
                  </a:lnTo>
                  <a:lnTo>
                    <a:pt x="81153" y="762508"/>
                  </a:lnTo>
                  <a:lnTo>
                    <a:pt x="74168" y="710565"/>
                  </a:lnTo>
                  <a:lnTo>
                    <a:pt x="71755" y="657225"/>
                  </a:lnTo>
                  <a:lnTo>
                    <a:pt x="74168" y="604012"/>
                  </a:lnTo>
                  <a:lnTo>
                    <a:pt x="81153" y="551942"/>
                  </a:lnTo>
                  <a:lnTo>
                    <a:pt x="92710" y="501650"/>
                  </a:lnTo>
                  <a:lnTo>
                    <a:pt x="108331" y="453009"/>
                  </a:lnTo>
                  <a:lnTo>
                    <a:pt x="128143" y="406273"/>
                  </a:lnTo>
                  <a:lnTo>
                    <a:pt x="151638" y="361823"/>
                  </a:lnTo>
                  <a:lnTo>
                    <a:pt x="178816" y="319659"/>
                  </a:lnTo>
                  <a:lnTo>
                    <a:pt x="209296" y="280035"/>
                  </a:lnTo>
                  <a:lnTo>
                    <a:pt x="243078" y="243205"/>
                  </a:lnTo>
                  <a:lnTo>
                    <a:pt x="279781" y="209423"/>
                  </a:lnTo>
                  <a:lnTo>
                    <a:pt x="319405" y="178943"/>
                  </a:lnTo>
                  <a:lnTo>
                    <a:pt x="361442" y="151765"/>
                  </a:lnTo>
                  <a:lnTo>
                    <a:pt x="405892" y="128143"/>
                  </a:lnTo>
                  <a:lnTo>
                    <a:pt x="452501" y="108458"/>
                  </a:lnTo>
                  <a:lnTo>
                    <a:pt x="501142" y="92710"/>
                  </a:lnTo>
                  <a:lnTo>
                    <a:pt x="551434" y="81280"/>
                  </a:lnTo>
                  <a:lnTo>
                    <a:pt x="603377" y="74168"/>
                  </a:lnTo>
                  <a:lnTo>
                    <a:pt x="656590" y="71882"/>
                  </a:lnTo>
                  <a:lnTo>
                    <a:pt x="709803" y="74168"/>
                  </a:lnTo>
                  <a:lnTo>
                    <a:pt x="761746" y="81280"/>
                  </a:lnTo>
                  <a:lnTo>
                    <a:pt x="812038" y="92710"/>
                  </a:lnTo>
                  <a:lnTo>
                    <a:pt x="860679" y="108458"/>
                  </a:lnTo>
                  <a:lnTo>
                    <a:pt x="907288" y="128143"/>
                  </a:lnTo>
                  <a:lnTo>
                    <a:pt x="951738" y="151765"/>
                  </a:lnTo>
                  <a:lnTo>
                    <a:pt x="993775" y="178943"/>
                  </a:lnTo>
                  <a:lnTo>
                    <a:pt x="1033399" y="209423"/>
                  </a:lnTo>
                  <a:lnTo>
                    <a:pt x="1070102" y="243205"/>
                  </a:lnTo>
                  <a:lnTo>
                    <a:pt x="1103884" y="280035"/>
                  </a:lnTo>
                  <a:lnTo>
                    <a:pt x="1134364" y="319659"/>
                  </a:lnTo>
                  <a:lnTo>
                    <a:pt x="1161542" y="361823"/>
                  </a:lnTo>
                  <a:lnTo>
                    <a:pt x="1185037" y="406273"/>
                  </a:lnTo>
                  <a:lnTo>
                    <a:pt x="1204849" y="453009"/>
                  </a:lnTo>
                  <a:lnTo>
                    <a:pt x="1220470" y="501650"/>
                  </a:lnTo>
                  <a:lnTo>
                    <a:pt x="1232027" y="551942"/>
                  </a:lnTo>
                  <a:lnTo>
                    <a:pt x="1239012" y="604012"/>
                  </a:lnTo>
                  <a:lnTo>
                    <a:pt x="1241425" y="657225"/>
                  </a:lnTo>
                  <a:lnTo>
                    <a:pt x="1241425" y="358736"/>
                  </a:lnTo>
                  <a:lnTo>
                    <a:pt x="1214755" y="311023"/>
                  </a:lnTo>
                  <a:lnTo>
                    <a:pt x="1186434" y="269113"/>
                  </a:lnTo>
                  <a:lnTo>
                    <a:pt x="1155065" y="229489"/>
                  </a:lnTo>
                  <a:lnTo>
                    <a:pt x="1120775" y="192532"/>
                  </a:lnTo>
                  <a:lnTo>
                    <a:pt x="1083818" y="158242"/>
                  </a:lnTo>
                  <a:lnTo>
                    <a:pt x="1044321" y="126746"/>
                  </a:lnTo>
                  <a:lnTo>
                    <a:pt x="1002411" y="98425"/>
                  </a:lnTo>
                  <a:lnTo>
                    <a:pt x="955167" y="71882"/>
                  </a:lnTo>
                  <a:lnTo>
                    <a:pt x="912114" y="51562"/>
                  </a:lnTo>
                  <a:lnTo>
                    <a:pt x="864108" y="33401"/>
                  </a:lnTo>
                  <a:lnTo>
                    <a:pt x="814324" y="19050"/>
                  </a:lnTo>
                  <a:lnTo>
                    <a:pt x="763016" y="8509"/>
                  </a:lnTo>
                  <a:lnTo>
                    <a:pt x="710438" y="2159"/>
                  </a:lnTo>
                  <a:lnTo>
                    <a:pt x="656590" y="0"/>
                  </a:lnTo>
                  <a:lnTo>
                    <a:pt x="602742" y="2159"/>
                  </a:lnTo>
                  <a:lnTo>
                    <a:pt x="550164" y="8509"/>
                  </a:lnTo>
                  <a:lnTo>
                    <a:pt x="498856" y="19050"/>
                  </a:lnTo>
                  <a:lnTo>
                    <a:pt x="449072" y="33401"/>
                  </a:lnTo>
                  <a:lnTo>
                    <a:pt x="401066" y="51562"/>
                  </a:lnTo>
                  <a:lnTo>
                    <a:pt x="354838" y="73279"/>
                  </a:lnTo>
                  <a:lnTo>
                    <a:pt x="310642" y="98425"/>
                  </a:lnTo>
                  <a:lnTo>
                    <a:pt x="268732" y="126746"/>
                  </a:lnTo>
                  <a:lnTo>
                    <a:pt x="229235" y="158242"/>
                  </a:lnTo>
                  <a:lnTo>
                    <a:pt x="192278" y="192532"/>
                  </a:lnTo>
                  <a:lnTo>
                    <a:pt x="158115" y="229489"/>
                  </a:lnTo>
                  <a:lnTo>
                    <a:pt x="126746" y="269113"/>
                  </a:lnTo>
                  <a:lnTo>
                    <a:pt x="98412" y="311023"/>
                  </a:lnTo>
                  <a:lnTo>
                    <a:pt x="73393" y="355219"/>
                  </a:lnTo>
                  <a:lnTo>
                    <a:pt x="51689" y="401447"/>
                  </a:lnTo>
                  <a:lnTo>
                    <a:pt x="33528" y="449580"/>
                  </a:lnTo>
                  <a:lnTo>
                    <a:pt x="19050" y="499364"/>
                  </a:lnTo>
                  <a:lnTo>
                    <a:pt x="8636" y="550672"/>
                  </a:lnTo>
                  <a:lnTo>
                    <a:pt x="2159" y="603377"/>
                  </a:lnTo>
                  <a:lnTo>
                    <a:pt x="0" y="657225"/>
                  </a:lnTo>
                  <a:lnTo>
                    <a:pt x="2159" y="711200"/>
                  </a:lnTo>
                  <a:lnTo>
                    <a:pt x="8636" y="763905"/>
                  </a:lnTo>
                  <a:lnTo>
                    <a:pt x="19050" y="815213"/>
                  </a:lnTo>
                  <a:lnTo>
                    <a:pt x="33528" y="864997"/>
                  </a:lnTo>
                  <a:lnTo>
                    <a:pt x="51689" y="913130"/>
                  </a:lnTo>
                  <a:lnTo>
                    <a:pt x="73393" y="959358"/>
                  </a:lnTo>
                  <a:lnTo>
                    <a:pt x="98412" y="1003554"/>
                  </a:lnTo>
                  <a:lnTo>
                    <a:pt x="126746" y="1045464"/>
                  </a:lnTo>
                  <a:lnTo>
                    <a:pt x="158115" y="1085088"/>
                  </a:lnTo>
                  <a:lnTo>
                    <a:pt x="192278" y="1122045"/>
                  </a:lnTo>
                  <a:lnTo>
                    <a:pt x="229235" y="1156335"/>
                  </a:lnTo>
                  <a:lnTo>
                    <a:pt x="268732" y="1187704"/>
                  </a:lnTo>
                  <a:lnTo>
                    <a:pt x="310642" y="1216152"/>
                  </a:lnTo>
                  <a:lnTo>
                    <a:pt x="354838" y="1241298"/>
                  </a:lnTo>
                  <a:lnTo>
                    <a:pt x="401066" y="1263015"/>
                  </a:lnTo>
                  <a:lnTo>
                    <a:pt x="449072" y="1281176"/>
                  </a:lnTo>
                  <a:lnTo>
                    <a:pt x="498856" y="1295527"/>
                  </a:lnTo>
                  <a:lnTo>
                    <a:pt x="550164" y="1306068"/>
                  </a:lnTo>
                  <a:lnTo>
                    <a:pt x="602742" y="1312418"/>
                  </a:lnTo>
                  <a:lnTo>
                    <a:pt x="656590" y="1314704"/>
                  </a:lnTo>
                  <a:lnTo>
                    <a:pt x="710438" y="1312418"/>
                  </a:lnTo>
                  <a:lnTo>
                    <a:pt x="763016" y="1306068"/>
                  </a:lnTo>
                  <a:lnTo>
                    <a:pt x="814324" y="1295527"/>
                  </a:lnTo>
                  <a:lnTo>
                    <a:pt x="864108" y="1281176"/>
                  </a:lnTo>
                  <a:lnTo>
                    <a:pt x="912114" y="1263015"/>
                  </a:lnTo>
                  <a:lnTo>
                    <a:pt x="954913" y="1242822"/>
                  </a:lnTo>
                  <a:lnTo>
                    <a:pt x="958342" y="1241298"/>
                  </a:lnTo>
                  <a:lnTo>
                    <a:pt x="1002411" y="1216152"/>
                  </a:lnTo>
                  <a:lnTo>
                    <a:pt x="1044321" y="1187704"/>
                  </a:lnTo>
                  <a:lnTo>
                    <a:pt x="1083818" y="1156335"/>
                  </a:lnTo>
                  <a:lnTo>
                    <a:pt x="1120775" y="1122045"/>
                  </a:lnTo>
                  <a:lnTo>
                    <a:pt x="1155065" y="1085088"/>
                  </a:lnTo>
                  <a:lnTo>
                    <a:pt x="1186434" y="1045464"/>
                  </a:lnTo>
                  <a:lnTo>
                    <a:pt x="1214755" y="1003554"/>
                  </a:lnTo>
                  <a:lnTo>
                    <a:pt x="1239774" y="959358"/>
                  </a:lnTo>
                  <a:lnTo>
                    <a:pt x="1261491" y="913130"/>
                  </a:lnTo>
                  <a:lnTo>
                    <a:pt x="1279652" y="864997"/>
                  </a:lnTo>
                  <a:lnTo>
                    <a:pt x="1294130" y="815213"/>
                  </a:lnTo>
                  <a:lnTo>
                    <a:pt x="1304544" y="763905"/>
                  </a:lnTo>
                  <a:lnTo>
                    <a:pt x="1311021" y="711200"/>
                  </a:lnTo>
                  <a:lnTo>
                    <a:pt x="1313180" y="657225"/>
                  </a:lnTo>
                  <a:close/>
                </a:path>
              </a:pathLst>
            </a:custGeom>
            <a:solidFill>
              <a:srgbClr val="444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5339" y="6972299"/>
              <a:ext cx="2278380" cy="1320800"/>
            </a:xfrm>
            <a:custGeom>
              <a:avLst/>
              <a:gdLst/>
              <a:ahLst/>
              <a:cxnLst/>
              <a:rect l="l" t="t" r="r" b="b"/>
              <a:pathLst>
                <a:path w="2278380" h="1320800">
                  <a:moveTo>
                    <a:pt x="1371854" y="0"/>
                  </a:moveTo>
                  <a:lnTo>
                    <a:pt x="1322578" y="2159"/>
                  </a:lnTo>
                  <a:lnTo>
                    <a:pt x="1274572" y="8636"/>
                  </a:lnTo>
                  <a:lnTo>
                    <a:pt x="1227962" y="19303"/>
                  </a:lnTo>
                  <a:lnTo>
                    <a:pt x="1183259" y="33909"/>
                  </a:lnTo>
                  <a:lnTo>
                    <a:pt x="1140460" y="52324"/>
                  </a:lnTo>
                  <a:lnTo>
                    <a:pt x="1100073" y="74549"/>
                  </a:lnTo>
                  <a:lnTo>
                    <a:pt x="1062228" y="100330"/>
                  </a:lnTo>
                  <a:lnTo>
                    <a:pt x="1027176" y="129539"/>
                  </a:lnTo>
                  <a:lnTo>
                    <a:pt x="995426" y="162051"/>
                  </a:lnTo>
                  <a:lnTo>
                    <a:pt x="967104" y="197738"/>
                  </a:lnTo>
                  <a:lnTo>
                    <a:pt x="924305" y="220852"/>
                  </a:lnTo>
                  <a:lnTo>
                    <a:pt x="883158" y="246125"/>
                  </a:lnTo>
                  <a:lnTo>
                    <a:pt x="843660" y="273176"/>
                  </a:lnTo>
                  <a:lnTo>
                    <a:pt x="805941" y="302132"/>
                  </a:lnTo>
                  <a:lnTo>
                    <a:pt x="769873" y="332867"/>
                  </a:lnTo>
                  <a:lnTo>
                    <a:pt x="735710" y="365379"/>
                  </a:lnTo>
                  <a:lnTo>
                    <a:pt x="703326" y="399414"/>
                  </a:lnTo>
                  <a:lnTo>
                    <a:pt x="672972" y="434975"/>
                  </a:lnTo>
                  <a:lnTo>
                    <a:pt x="644525" y="472058"/>
                  </a:lnTo>
                  <a:lnTo>
                    <a:pt x="618109" y="510539"/>
                  </a:lnTo>
                  <a:lnTo>
                    <a:pt x="593597" y="550418"/>
                  </a:lnTo>
                  <a:lnTo>
                    <a:pt x="571372" y="591438"/>
                  </a:lnTo>
                  <a:lnTo>
                    <a:pt x="551179" y="633602"/>
                  </a:lnTo>
                  <a:lnTo>
                    <a:pt x="533272" y="676910"/>
                  </a:lnTo>
                  <a:lnTo>
                    <a:pt x="517525" y="721232"/>
                  </a:lnTo>
                  <a:lnTo>
                    <a:pt x="504063" y="766444"/>
                  </a:lnTo>
                  <a:lnTo>
                    <a:pt x="493013" y="812545"/>
                  </a:lnTo>
                  <a:lnTo>
                    <a:pt x="484250" y="859408"/>
                  </a:lnTo>
                  <a:lnTo>
                    <a:pt x="477900" y="906907"/>
                  </a:lnTo>
                  <a:lnTo>
                    <a:pt x="474218" y="955167"/>
                  </a:lnTo>
                  <a:lnTo>
                    <a:pt x="473201" y="1030858"/>
                  </a:lnTo>
                  <a:lnTo>
                    <a:pt x="474091" y="1061339"/>
                  </a:lnTo>
                  <a:lnTo>
                    <a:pt x="424332" y="1072133"/>
                  </a:lnTo>
                  <a:lnTo>
                    <a:pt x="374040" y="1083691"/>
                  </a:lnTo>
                  <a:lnTo>
                    <a:pt x="323976" y="1095629"/>
                  </a:lnTo>
                  <a:lnTo>
                    <a:pt x="274954" y="1107948"/>
                  </a:lnTo>
                  <a:lnTo>
                    <a:pt x="227774" y="1120267"/>
                  </a:lnTo>
                  <a:lnTo>
                    <a:pt x="183260" y="1132586"/>
                  </a:lnTo>
                  <a:lnTo>
                    <a:pt x="84302" y="1163066"/>
                  </a:lnTo>
                  <a:lnTo>
                    <a:pt x="5194" y="1206373"/>
                  </a:lnTo>
                  <a:lnTo>
                    <a:pt x="0" y="1227327"/>
                  </a:lnTo>
                  <a:lnTo>
                    <a:pt x="36817" y="1279270"/>
                  </a:lnTo>
                  <a:lnTo>
                    <a:pt x="108623" y="1303147"/>
                  </a:lnTo>
                  <a:lnTo>
                    <a:pt x="152158" y="1310639"/>
                  </a:lnTo>
                  <a:lnTo>
                    <a:pt x="200952" y="1316101"/>
                  </a:lnTo>
                  <a:lnTo>
                    <a:pt x="253771" y="1319530"/>
                  </a:lnTo>
                  <a:lnTo>
                    <a:pt x="309359" y="1320673"/>
                  </a:lnTo>
                  <a:lnTo>
                    <a:pt x="338632" y="1319783"/>
                  </a:lnTo>
                  <a:lnTo>
                    <a:pt x="407123" y="1312291"/>
                  </a:lnTo>
                  <a:lnTo>
                    <a:pt x="446303" y="1305687"/>
                  </a:lnTo>
                  <a:lnTo>
                    <a:pt x="488696" y="1297305"/>
                  </a:lnTo>
                  <a:lnTo>
                    <a:pt x="534416" y="1287018"/>
                  </a:lnTo>
                  <a:lnTo>
                    <a:pt x="583438" y="1274952"/>
                  </a:lnTo>
                  <a:lnTo>
                    <a:pt x="635507" y="1260856"/>
                  </a:lnTo>
                  <a:lnTo>
                    <a:pt x="690879" y="1245108"/>
                  </a:lnTo>
                  <a:lnTo>
                    <a:pt x="749300" y="1227455"/>
                  </a:lnTo>
                  <a:lnTo>
                    <a:pt x="811022" y="1207897"/>
                  </a:lnTo>
                  <a:lnTo>
                    <a:pt x="879093" y="1185418"/>
                  </a:lnTo>
                  <a:lnTo>
                    <a:pt x="884935" y="1181862"/>
                  </a:lnTo>
                  <a:lnTo>
                    <a:pt x="1371854" y="1141349"/>
                  </a:lnTo>
                  <a:lnTo>
                    <a:pt x="2229485" y="1212214"/>
                  </a:lnTo>
                  <a:lnTo>
                    <a:pt x="2232660" y="1212342"/>
                  </a:lnTo>
                  <a:lnTo>
                    <a:pt x="2267966" y="1181735"/>
                  </a:lnTo>
                  <a:lnTo>
                    <a:pt x="2272284" y="1141983"/>
                  </a:lnTo>
                  <a:lnTo>
                    <a:pt x="2275459" y="1093724"/>
                  </a:lnTo>
                  <a:lnTo>
                    <a:pt x="2277364" y="1045082"/>
                  </a:lnTo>
                  <a:lnTo>
                    <a:pt x="2278126" y="1003935"/>
                  </a:lnTo>
                  <a:lnTo>
                    <a:pt x="2276729" y="955039"/>
                  </a:lnTo>
                  <a:lnTo>
                    <a:pt x="2272791" y="906652"/>
                  </a:lnTo>
                  <a:lnTo>
                    <a:pt x="2266188" y="858774"/>
                  </a:lnTo>
                  <a:lnTo>
                    <a:pt x="2257043" y="811402"/>
                  </a:lnTo>
                  <a:lnTo>
                    <a:pt x="2245487" y="764920"/>
                  </a:lnTo>
                  <a:lnTo>
                    <a:pt x="2231643" y="719201"/>
                  </a:lnTo>
                  <a:lnTo>
                    <a:pt x="2215261" y="674369"/>
                  </a:lnTo>
                  <a:lnTo>
                    <a:pt x="2196591" y="630427"/>
                  </a:lnTo>
                  <a:lnTo>
                    <a:pt x="2175764" y="587629"/>
                  </a:lnTo>
                  <a:lnTo>
                    <a:pt x="2152777" y="546100"/>
                  </a:lnTo>
                  <a:lnTo>
                    <a:pt x="2127630" y="505713"/>
                  </a:lnTo>
                  <a:lnTo>
                    <a:pt x="2100453" y="466725"/>
                  </a:lnTo>
                  <a:lnTo>
                    <a:pt x="2071242" y="429132"/>
                  </a:lnTo>
                  <a:lnTo>
                    <a:pt x="2040001" y="393192"/>
                  </a:lnTo>
                  <a:lnTo>
                    <a:pt x="2006980" y="358775"/>
                  </a:lnTo>
                  <a:lnTo>
                    <a:pt x="1972055" y="326136"/>
                  </a:lnTo>
                  <a:lnTo>
                    <a:pt x="1935479" y="295275"/>
                  </a:lnTo>
                  <a:lnTo>
                    <a:pt x="1896999" y="266319"/>
                  </a:lnTo>
                  <a:lnTo>
                    <a:pt x="1856993" y="239394"/>
                  </a:lnTo>
                  <a:lnTo>
                    <a:pt x="1815338" y="214502"/>
                  </a:lnTo>
                  <a:lnTo>
                    <a:pt x="1772158" y="191897"/>
                  </a:lnTo>
                  <a:lnTo>
                    <a:pt x="1740408" y="153543"/>
                  </a:lnTo>
                  <a:lnTo>
                    <a:pt x="1704593" y="119125"/>
                  </a:lnTo>
                  <a:lnTo>
                    <a:pt x="1665097" y="88645"/>
                  </a:lnTo>
                  <a:lnTo>
                    <a:pt x="1622171" y="62357"/>
                  </a:lnTo>
                  <a:lnTo>
                    <a:pt x="1576451" y="40386"/>
                  </a:lnTo>
                  <a:lnTo>
                    <a:pt x="1528191" y="22987"/>
                  </a:lnTo>
                  <a:lnTo>
                    <a:pt x="1477645" y="10413"/>
                  </a:lnTo>
                  <a:lnTo>
                    <a:pt x="1425448" y="2666"/>
                  </a:lnTo>
                  <a:lnTo>
                    <a:pt x="13718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78764" y="6935723"/>
              <a:ext cx="2350135" cy="1392555"/>
            </a:xfrm>
            <a:custGeom>
              <a:avLst/>
              <a:gdLst/>
              <a:ahLst/>
              <a:cxnLst/>
              <a:rect l="l" t="t" r="r" b="b"/>
              <a:pathLst>
                <a:path w="2350135" h="1392554">
                  <a:moveTo>
                    <a:pt x="2349754" y="1039749"/>
                  </a:moveTo>
                  <a:lnTo>
                    <a:pt x="2348484" y="990473"/>
                  </a:lnTo>
                  <a:lnTo>
                    <a:pt x="2344674" y="941705"/>
                  </a:lnTo>
                  <a:lnTo>
                    <a:pt x="2338324" y="893318"/>
                  </a:lnTo>
                  <a:lnTo>
                    <a:pt x="2329561" y="845439"/>
                  </a:lnTo>
                  <a:lnTo>
                    <a:pt x="2318385" y="798068"/>
                  </a:lnTo>
                  <a:lnTo>
                    <a:pt x="2304669" y="751459"/>
                  </a:lnTo>
                  <a:lnTo>
                    <a:pt x="2288667" y="705612"/>
                  </a:lnTo>
                  <a:lnTo>
                    <a:pt x="2277999" y="679577"/>
                  </a:lnTo>
                  <a:lnTo>
                    <a:pt x="2277999" y="1039749"/>
                  </a:lnTo>
                  <a:lnTo>
                    <a:pt x="2277364" y="1078992"/>
                  </a:lnTo>
                  <a:lnTo>
                    <a:pt x="2275459" y="1126617"/>
                  </a:lnTo>
                  <a:lnTo>
                    <a:pt x="2272411" y="1173607"/>
                  </a:lnTo>
                  <a:lnTo>
                    <a:pt x="2268220" y="1212215"/>
                  </a:lnTo>
                  <a:lnTo>
                    <a:pt x="1407541" y="1141222"/>
                  </a:lnTo>
                  <a:lnTo>
                    <a:pt x="900557" y="1183386"/>
                  </a:lnTo>
                  <a:lnTo>
                    <a:pt x="900176" y="1186688"/>
                  </a:lnTo>
                  <a:lnTo>
                    <a:pt x="900176" y="1188339"/>
                  </a:lnTo>
                  <a:lnTo>
                    <a:pt x="818261" y="1215263"/>
                  </a:lnTo>
                  <a:lnTo>
                    <a:pt x="769112" y="1230630"/>
                  </a:lnTo>
                  <a:lnTo>
                    <a:pt x="716026" y="1246632"/>
                  </a:lnTo>
                  <a:lnTo>
                    <a:pt x="660527" y="1262507"/>
                  </a:lnTo>
                  <a:lnTo>
                    <a:pt x="603758" y="1277620"/>
                  </a:lnTo>
                  <a:lnTo>
                    <a:pt x="546989" y="1291463"/>
                  </a:lnTo>
                  <a:lnTo>
                    <a:pt x="491490" y="1303274"/>
                  </a:lnTo>
                  <a:lnTo>
                    <a:pt x="438556" y="1312418"/>
                  </a:lnTo>
                  <a:lnTo>
                    <a:pt x="389369" y="1318387"/>
                  </a:lnTo>
                  <a:lnTo>
                    <a:pt x="345224" y="1320546"/>
                  </a:lnTo>
                  <a:lnTo>
                    <a:pt x="272529" y="1318514"/>
                  </a:lnTo>
                  <a:lnTo>
                    <a:pt x="207200" y="1312672"/>
                  </a:lnTo>
                  <a:lnTo>
                    <a:pt x="151853" y="1303782"/>
                  </a:lnTo>
                  <a:lnTo>
                    <a:pt x="81521" y="1278382"/>
                  </a:lnTo>
                  <a:lnTo>
                    <a:pt x="71755" y="1263015"/>
                  </a:lnTo>
                  <a:lnTo>
                    <a:pt x="79260" y="1255141"/>
                  </a:lnTo>
                  <a:lnTo>
                    <a:pt x="133819" y="1232281"/>
                  </a:lnTo>
                  <a:lnTo>
                    <a:pt x="177190" y="1218184"/>
                  </a:lnTo>
                  <a:lnTo>
                    <a:pt x="228841" y="1202944"/>
                  </a:lnTo>
                  <a:lnTo>
                    <a:pt x="286956" y="1187069"/>
                  </a:lnTo>
                  <a:lnTo>
                    <a:pt x="349669" y="1170940"/>
                  </a:lnTo>
                  <a:lnTo>
                    <a:pt x="415163" y="1155065"/>
                  </a:lnTo>
                  <a:lnTo>
                    <a:pt x="481584" y="1139952"/>
                  </a:lnTo>
                  <a:lnTo>
                    <a:pt x="547116" y="1126109"/>
                  </a:lnTo>
                  <a:lnTo>
                    <a:pt x="545211" y="1078992"/>
                  </a:lnTo>
                  <a:lnTo>
                    <a:pt x="544576" y="1039749"/>
                  </a:lnTo>
                  <a:lnTo>
                    <a:pt x="546100" y="988187"/>
                  </a:lnTo>
                  <a:lnTo>
                    <a:pt x="550418" y="938784"/>
                  </a:lnTo>
                  <a:lnTo>
                    <a:pt x="557530" y="889635"/>
                  </a:lnTo>
                  <a:lnTo>
                    <a:pt x="567309" y="841375"/>
                  </a:lnTo>
                  <a:lnTo>
                    <a:pt x="579755" y="794131"/>
                  </a:lnTo>
                  <a:lnTo>
                    <a:pt x="594741" y="748030"/>
                  </a:lnTo>
                  <a:lnTo>
                    <a:pt x="612267" y="702945"/>
                  </a:lnTo>
                  <a:lnTo>
                    <a:pt x="632079" y="659257"/>
                  </a:lnTo>
                  <a:lnTo>
                    <a:pt x="654304" y="616839"/>
                  </a:lnTo>
                  <a:lnTo>
                    <a:pt x="678688" y="575945"/>
                  </a:lnTo>
                  <a:lnTo>
                    <a:pt x="705231" y="536448"/>
                  </a:lnTo>
                  <a:lnTo>
                    <a:pt x="733806" y="498475"/>
                  </a:lnTo>
                  <a:lnTo>
                    <a:pt x="764286" y="462280"/>
                  </a:lnTo>
                  <a:lnTo>
                    <a:pt x="796798" y="427736"/>
                  </a:lnTo>
                  <a:lnTo>
                    <a:pt x="831088" y="395097"/>
                  </a:lnTo>
                  <a:lnTo>
                    <a:pt x="867156" y="364236"/>
                  </a:lnTo>
                  <a:lnTo>
                    <a:pt x="904875" y="335407"/>
                  </a:lnTo>
                  <a:lnTo>
                    <a:pt x="944118" y="308610"/>
                  </a:lnTo>
                  <a:lnTo>
                    <a:pt x="984885" y="283972"/>
                  </a:lnTo>
                  <a:lnTo>
                    <a:pt x="1027176" y="261620"/>
                  </a:lnTo>
                  <a:lnTo>
                    <a:pt x="1058037" y="221742"/>
                  </a:lnTo>
                  <a:lnTo>
                    <a:pt x="1092962" y="186690"/>
                  </a:lnTo>
                  <a:lnTo>
                    <a:pt x="1131316" y="156210"/>
                  </a:lnTo>
                  <a:lnTo>
                    <a:pt x="1172845" y="130429"/>
                  </a:lnTo>
                  <a:lnTo>
                    <a:pt x="1216787" y="109347"/>
                  </a:lnTo>
                  <a:lnTo>
                    <a:pt x="1262761" y="92964"/>
                  </a:lnTo>
                  <a:lnTo>
                    <a:pt x="1310132" y="81280"/>
                  </a:lnTo>
                  <a:lnTo>
                    <a:pt x="1358646" y="74168"/>
                  </a:lnTo>
                  <a:lnTo>
                    <a:pt x="1407541" y="71882"/>
                  </a:lnTo>
                  <a:lnTo>
                    <a:pt x="1455801" y="74168"/>
                  </a:lnTo>
                  <a:lnTo>
                    <a:pt x="1503553" y="80899"/>
                  </a:lnTo>
                  <a:lnTo>
                    <a:pt x="1550416" y="92329"/>
                  </a:lnTo>
                  <a:lnTo>
                    <a:pt x="1595755" y="108204"/>
                  </a:lnTo>
                  <a:lnTo>
                    <a:pt x="1639189" y="128778"/>
                  </a:lnTo>
                  <a:lnTo>
                    <a:pt x="1680210" y="153797"/>
                  </a:lnTo>
                  <a:lnTo>
                    <a:pt x="1718437" y="183388"/>
                  </a:lnTo>
                  <a:lnTo>
                    <a:pt x="1753235" y="217424"/>
                  </a:lnTo>
                  <a:lnTo>
                    <a:pt x="1784223" y="256159"/>
                  </a:lnTo>
                  <a:lnTo>
                    <a:pt x="1827276" y="278257"/>
                  </a:lnTo>
                  <a:lnTo>
                    <a:pt x="1868932" y="302641"/>
                  </a:lnTo>
                  <a:lnTo>
                    <a:pt x="1909064" y="329311"/>
                  </a:lnTo>
                  <a:lnTo>
                    <a:pt x="1947672" y="358013"/>
                  </a:lnTo>
                  <a:lnTo>
                    <a:pt x="1984502" y="388874"/>
                  </a:lnTo>
                  <a:lnTo>
                    <a:pt x="2019554" y="421640"/>
                  </a:lnTo>
                  <a:lnTo>
                    <a:pt x="2052828" y="456184"/>
                  </a:lnTo>
                  <a:lnTo>
                    <a:pt x="2084070" y="492633"/>
                  </a:lnTo>
                  <a:lnTo>
                    <a:pt x="2113407" y="530860"/>
                  </a:lnTo>
                  <a:lnTo>
                    <a:pt x="2140585" y="570611"/>
                  </a:lnTo>
                  <a:lnTo>
                    <a:pt x="2165477" y="612013"/>
                  </a:lnTo>
                  <a:lnTo>
                    <a:pt x="2188210" y="654812"/>
                  </a:lnTo>
                  <a:lnTo>
                    <a:pt x="2208530" y="698881"/>
                  </a:lnTo>
                  <a:lnTo>
                    <a:pt x="2226437" y="744347"/>
                  </a:lnTo>
                  <a:lnTo>
                    <a:pt x="2241804" y="791083"/>
                  </a:lnTo>
                  <a:lnTo>
                    <a:pt x="2254631" y="838835"/>
                  </a:lnTo>
                  <a:lnTo>
                    <a:pt x="2264664" y="887730"/>
                  </a:lnTo>
                  <a:lnTo>
                    <a:pt x="2272030" y="937514"/>
                  </a:lnTo>
                  <a:lnTo>
                    <a:pt x="2276475" y="988187"/>
                  </a:lnTo>
                  <a:lnTo>
                    <a:pt x="2277999" y="1039749"/>
                  </a:lnTo>
                  <a:lnTo>
                    <a:pt x="2277999" y="679577"/>
                  </a:lnTo>
                  <a:lnTo>
                    <a:pt x="2249424" y="616585"/>
                  </a:lnTo>
                  <a:lnTo>
                    <a:pt x="2226310" y="573659"/>
                  </a:lnTo>
                  <a:lnTo>
                    <a:pt x="2200910" y="531749"/>
                  </a:lnTo>
                  <a:lnTo>
                    <a:pt x="2172335" y="489966"/>
                  </a:lnTo>
                  <a:lnTo>
                    <a:pt x="2141855" y="449834"/>
                  </a:lnTo>
                  <a:lnTo>
                    <a:pt x="2109216" y="411480"/>
                  </a:lnTo>
                  <a:lnTo>
                    <a:pt x="2074672" y="375031"/>
                  </a:lnTo>
                  <a:lnTo>
                    <a:pt x="2038350" y="340487"/>
                  </a:lnTo>
                  <a:lnTo>
                    <a:pt x="2000123" y="307975"/>
                  </a:lnTo>
                  <a:lnTo>
                    <a:pt x="1960372" y="277622"/>
                  </a:lnTo>
                  <a:lnTo>
                    <a:pt x="1918843" y="249301"/>
                  </a:lnTo>
                  <a:lnTo>
                    <a:pt x="1875917" y="223139"/>
                  </a:lnTo>
                  <a:lnTo>
                    <a:pt x="1831467" y="199263"/>
                  </a:lnTo>
                  <a:lnTo>
                    <a:pt x="1800860" y="163322"/>
                  </a:lnTo>
                  <a:lnTo>
                    <a:pt x="1766824" y="130556"/>
                  </a:lnTo>
                  <a:lnTo>
                    <a:pt x="1729740" y="101092"/>
                  </a:lnTo>
                  <a:lnTo>
                    <a:pt x="1683766" y="71882"/>
                  </a:lnTo>
                  <a:lnTo>
                    <a:pt x="1647571" y="52705"/>
                  </a:lnTo>
                  <a:lnTo>
                    <a:pt x="1602867" y="34163"/>
                  </a:lnTo>
                  <a:lnTo>
                    <a:pt x="1556258" y="19431"/>
                  </a:lnTo>
                  <a:lnTo>
                    <a:pt x="1507998" y="8763"/>
                  </a:lnTo>
                  <a:lnTo>
                    <a:pt x="1458341" y="2159"/>
                  </a:lnTo>
                  <a:lnTo>
                    <a:pt x="1407541" y="0"/>
                  </a:lnTo>
                  <a:lnTo>
                    <a:pt x="1355852" y="2286"/>
                  </a:lnTo>
                  <a:lnTo>
                    <a:pt x="1305306" y="9017"/>
                  </a:lnTo>
                  <a:lnTo>
                    <a:pt x="1256284" y="20066"/>
                  </a:lnTo>
                  <a:lnTo>
                    <a:pt x="1209040" y="35179"/>
                  </a:lnTo>
                  <a:lnTo>
                    <a:pt x="1163828" y="54356"/>
                  </a:lnTo>
                  <a:lnTo>
                    <a:pt x="1121029" y="77482"/>
                  </a:lnTo>
                  <a:lnTo>
                    <a:pt x="1080897" y="104267"/>
                  </a:lnTo>
                  <a:lnTo>
                    <a:pt x="1043559" y="134620"/>
                  </a:lnTo>
                  <a:lnTo>
                    <a:pt x="1009523" y="168402"/>
                  </a:lnTo>
                  <a:lnTo>
                    <a:pt x="978916" y="205613"/>
                  </a:lnTo>
                  <a:lnTo>
                    <a:pt x="935482" y="229743"/>
                  </a:lnTo>
                  <a:lnTo>
                    <a:pt x="893445" y="256032"/>
                  </a:lnTo>
                  <a:lnTo>
                    <a:pt x="852919" y="284480"/>
                  </a:lnTo>
                  <a:lnTo>
                    <a:pt x="813943" y="314960"/>
                  </a:lnTo>
                  <a:lnTo>
                    <a:pt x="776732" y="347472"/>
                  </a:lnTo>
                  <a:lnTo>
                    <a:pt x="741172" y="381889"/>
                  </a:lnTo>
                  <a:lnTo>
                    <a:pt x="707517" y="418211"/>
                  </a:lnTo>
                  <a:lnTo>
                    <a:pt x="675640" y="456184"/>
                  </a:lnTo>
                  <a:lnTo>
                    <a:pt x="645795" y="496062"/>
                  </a:lnTo>
                  <a:lnTo>
                    <a:pt x="618109" y="537464"/>
                  </a:lnTo>
                  <a:lnTo>
                    <a:pt x="593217" y="578993"/>
                  </a:lnTo>
                  <a:lnTo>
                    <a:pt x="570738" y="621538"/>
                  </a:lnTo>
                  <a:lnTo>
                    <a:pt x="550418" y="665226"/>
                  </a:lnTo>
                  <a:lnTo>
                    <a:pt x="532511" y="709676"/>
                  </a:lnTo>
                  <a:lnTo>
                    <a:pt x="516763" y="755015"/>
                  </a:lnTo>
                  <a:lnTo>
                    <a:pt x="503428" y="801116"/>
                  </a:lnTo>
                  <a:lnTo>
                    <a:pt x="492506" y="847852"/>
                  </a:lnTo>
                  <a:lnTo>
                    <a:pt x="483946" y="895096"/>
                  </a:lnTo>
                  <a:lnTo>
                    <a:pt x="477799" y="942975"/>
                  </a:lnTo>
                  <a:lnTo>
                    <a:pt x="474091" y="991235"/>
                  </a:lnTo>
                  <a:lnTo>
                    <a:pt x="472859" y="1039749"/>
                  </a:lnTo>
                  <a:lnTo>
                    <a:pt x="473214" y="1068324"/>
                  </a:lnTo>
                  <a:lnTo>
                    <a:pt x="418477" y="1080643"/>
                  </a:lnTo>
                  <a:lnTo>
                    <a:pt x="363689" y="1093470"/>
                  </a:lnTo>
                  <a:lnTo>
                    <a:pt x="309880" y="1106932"/>
                  </a:lnTo>
                  <a:lnTo>
                    <a:pt x="258089" y="1120394"/>
                  </a:lnTo>
                  <a:lnTo>
                    <a:pt x="173863" y="1144143"/>
                  </a:lnTo>
                  <a:lnTo>
                    <a:pt x="114401" y="1162939"/>
                  </a:lnTo>
                  <a:lnTo>
                    <a:pt x="62166" y="1183005"/>
                  </a:lnTo>
                  <a:lnTo>
                    <a:pt x="9398" y="1226312"/>
                  </a:lnTo>
                  <a:lnTo>
                    <a:pt x="0" y="1263015"/>
                  </a:lnTo>
                  <a:lnTo>
                    <a:pt x="16649" y="1314069"/>
                  </a:lnTo>
                  <a:lnTo>
                    <a:pt x="55829" y="1346708"/>
                  </a:lnTo>
                  <a:lnTo>
                    <a:pt x="137121" y="1374013"/>
                  </a:lnTo>
                  <a:lnTo>
                    <a:pt x="182460" y="1381887"/>
                  </a:lnTo>
                  <a:lnTo>
                    <a:pt x="233108" y="1387729"/>
                  </a:lnTo>
                  <a:lnTo>
                    <a:pt x="287794" y="1391158"/>
                  </a:lnTo>
                  <a:lnTo>
                    <a:pt x="345224" y="1392428"/>
                  </a:lnTo>
                  <a:lnTo>
                    <a:pt x="375729" y="1391412"/>
                  </a:lnTo>
                  <a:lnTo>
                    <a:pt x="446024" y="1384046"/>
                  </a:lnTo>
                  <a:lnTo>
                    <a:pt x="485889" y="1377442"/>
                  </a:lnTo>
                  <a:lnTo>
                    <a:pt x="528955" y="1369060"/>
                  </a:lnTo>
                  <a:lnTo>
                    <a:pt x="575310" y="1358773"/>
                  </a:lnTo>
                  <a:lnTo>
                    <a:pt x="624840" y="1346454"/>
                  </a:lnTo>
                  <a:lnTo>
                    <a:pt x="677672" y="1332357"/>
                  </a:lnTo>
                  <a:lnTo>
                    <a:pt x="718947" y="1320546"/>
                  </a:lnTo>
                  <a:lnTo>
                    <a:pt x="793496" y="1298321"/>
                  </a:lnTo>
                  <a:lnTo>
                    <a:pt x="856475" y="1278382"/>
                  </a:lnTo>
                  <a:lnTo>
                    <a:pt x="931672" y="1252855"/>
                  </a:lnTo>
                  <a:lnTo>
                    <a:pt x="1407541" y="1213231"/>
                  </a:lnTo>
                  <a:lnTo>
                    <a:pt x="2262378" y="1283843"/>
                  </a:lnTo>
                  <a:lnTo>
                    <a:pt x="2268347" y="1284097"/>
                  </a:lnTo>
                  <a:lnTo>
                    <a:pt x="2293493" y="1279525"/>
                  </a:lnTo>
                  <a:lnTo>
                    <a:pt x="2314956" y="1266825"/>
                  </a:lnTo>
                  <a:lnTo>
                    <a:pt x="2330831" y="1247394"/>
                  </a:lnTo>
                  <a:lnTo>
                    <a:pt x="2339213" y="1222883"/>
                  </a:lnTo>
                  <a:lnTo>
                    <a:pt x="2340229" y="1213231"/>
                  </a:lnTo>
                  <a:lnTo>
                    <a:pt x="2340356" y="1212215"/>
                  </a:lnTo>
                  <a:lnTo>
                    <a:pt x="2343912" y="1180592"/>
                  </a:lnTo>
                  <a:lnTo>
                    <a:pt x="2347087" y="1130554"/>
                  </a:lnTo>
                  <a:lnTo>
                    <a:pt x="2349119" y="1080897"/>
                  </a:lnTo>
                  <a:lnTo>
                    <a:pt x="2349754" y="1039749"/>
                  </a:lnTo>
                  <a:close/>
                </a:path>
              </a:pathLst>
            </a:custGeom>
            <a:solidFill>
              <a:srgbClr val="444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29512" y="7367015"/>
              <a:ext cx="379095" cy="611505"/>
            </a:xfrm>
            <a:custGeom>
              <a:avLst/>
              <a:gdLst/>
              <a:ahLst/>
              <a:cxnLst/>
              <a:rect l="l" t="t" r="r" b="b"/>
              <a:pathLst>
                <a:path w="379094" h="611504">
                  <a:moveTo>
                    <a:pt x="378968" y="0"/>
                  </a:moveTo>
                  <a:lnTo>
                    <a:pt x="337693" y="22224"/>
                  </a:lnTo>
                  <a:lnTo>
                    <a:pt x="298195" y="47243"/>
                  </a:lnTo>
                  <a:lnTo>
                    <a:pt x="260604" y="74802"/>
                  </a:lnTo>
                  <a:lnTo>
                    <a:pt x="225044" y="104774"/>
                  </a:lnTo>
                  <a:lnTo>
                    <a:pt x="191643" y="137032"/>
                  </a:lnTo>
                  <a:lnTo>
                    <a:pt x="160400" y="171576"/>
                  </a:lnTo>
                  <a:lnTo>
                    <a:pt x="131572" y="208152"/>
                  </a:lnTo>
                  <a:lnTo>
                    <a:pt x="105282" y="246760"/>
                  </a:lnTo>
                  <a:lnTo>
                    <a:pt x="81660" y="287146"/>
                  </a:lnTo>
                  <a:lnTo>
                    <a:pt x="60706" y="329310"/>
                  </a:lnTo>
                  <a:lnTo>
                    <a:pt x="42671" y="372998"/>
                  </a:lnTo>
                  <a:lnTo>
                    <a:pt x="27685" y="418083"/>
                  </a:lnTo>
                  <a:lnTo>
                    <a:pt x="15747" y="464565"/>
                  </a:lnTo>
                  <a:lnTo>
                    <a:pt x="7112" y="512317"/>
                  </a:lnTo>
                  <a:lnTo>
                    <a:pt x="1778" y="561212"/>
                  </a:lnTo>
                  <a:lnTo>
                    <a:pt x="0" y="610996"/>
                  </a:lnTo>
                  <a:lnTo>
                    <a:pt x="3789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92936" y="7331963"/>
              <a:ext cx="450850" cy="682625"/>
            </a:xfrm>
            <a:custGeom>
              <a:avLst/>
              <a:gdLst/>
              <a:ahLst/>
              <a:cxnLst/>
              <a:rect l="l" t="t" r="r" b="b"/>
              <a:pathLst>
                <a:path w="450850" h="682625">
                  <a:moveTo>
                    <a:pt x="412622" y="0"/>
                  </a:moveTo>
                  <a:lnTo>
                    <a:pt x="355472" y="27051"/>
                  </a:lnTo>
                  <a:lnTo>
                    <a:pt x="313944" y="53340"/>
                  </a:lnTo>
                  <a:lnTo>
                    <a:pt x="274319" y="82296"/>
                  </a:lnTo>
                  <a:lnTo>
                    <a:pt x="236855" y="113919"/>
                  </a:lnTo>
                  <a:lnTo>
                    <a:pt x="201675" y="147955"/>
                  </a:lnTo>
                  <a:lnTo>
                    <a:pt x="168782" y="184277"/>
                  </a:lnTo>
                  <a:lnTo>
                    <a:pt x="138556" y="222758"/>
                  </a:lnTo>
                  <a:lnTo>
                    <a:pt x="110870" y="263271"/>
                  </a:lnTo>
                  <a:lnTo>
                    <a:pt x="85978" y="305816"/>
                  </a:lnTo>
                  <a:lnTo>
                    <a:pt x="63880" y="350139"/>
                  </a:lnTo>
                  <a:lnTo>
                    <a:pt x="44830" y="396240"/>
                  </a:lnTo>
                  <a:lnTo>
                    <a:pt x="29082" y="443738"/>
                  </a:lnTo>
                  <a:lnTo>
                    <a:pt x="16509" y="492760"/>
                  </a:lnTo>
                  <a:lnTo>
                    <a:pt x="7365" y="542925"/>
                  </a:lnTo>
                  <a:lnTo>
                    <a:pt x="1904" y="594360"/>
                  </a:lnTo>
                  <a:lnTo>
                    <a:pt x="0" y="646684"/>
                  </a:lnTo>
                  <a:lnTo>
                    <a:pt x="2793" y="660654"/>
                  </a:lnTo>
                  <a:lnTo>
                    <a:pt x="10540" y="672084"/>
                  </a:lnTo>
                  <a:lnTo>
                    <a:pt x="21843" y="679704"/>
                  </a:lnTo>
                  <a:lnTo>
                    <a:pt x="35813" y="682498"/>
                  </a:lnTo>
                  <a:lnTo>
                    <a:pt x="49783" y="679704"/>
                  </a:lnTo>
                  <a:lnTo>
                    <a:pt x="61213" y="672084"/>
                  </a:lnTo>
                  <a:lnTo>
                    <a:pt x="68833" y="660654"/>
                  </a:lnTo>
                  <a:lnTo>
                    <a:pt x="71754" y="646684"/>
                  </a:lnTo>
                  <a:lnTo>
                    <a:pt x="73913" y="592836"/>
                  </a:lnTo>
                  <a:lnTo>
                    <a:pt x="80390" y="540131"/>
                  </a:lnTo>
                  <a:lnTo>
                    <a:pt x="91058" y="488950"/>
                  </a:lnTo>
                  <a:lnTo>
                    <a:pt x="105663" y="439420"/>
                  </a:lnTo>
                  <a:lnTo>
                    <a:pt x="123951" y="391541"/>
                  </a:lnTo>
                  <a:lnTo>
                    <a:pt x="145922" y="345567"/>
                  </a:lnTo>
                  <a:lnTo>
                    <a:pt x="171322" y="301752"/>
                  </a:lnTo>
                  <a:lnTo>
                    <a:pt x="200025" y="260096"/>
                  </a:lnTo>
                  <a:lnTo>
                    <a:pt x="231775" y="220980"/>
                  </a:lnTo>
                  <a:lnTo>
                    <a:pt x="266445" y="184404"/>
                  </a:lnTo>
                  <a:lnTo>
                    <a:pt x="303783" y="150622"/>
                  </a:lnTo>
                  <a:lnTo>
                    <a:pt x="343788" y="119888"/>
                  </a:lnTo>
                  <a:lnTo>
                    <a:pt x="386080" y="92329"/>
                  </a:lnTo>
                  <a:lnTo>
                    <a:pt x="430656" y="67945"/>
                  </a:lnTo>
                  <a:lnTo>
                    <a:pt x="441832" y="59309"/>
                  </a:lnTo>
                  <a:lnTo>
                    <a:pt x="448690" y="47371"/>
                  </a:lnTo>
                  <a:lnTo>
                    <a:pt x="450595" y="33655"/>
                  </a:lnTo>
                  <a:lnTo>
                    <a:pt x="446913" y="19939"/>
                  </a:lnTo>
                  <a:lnTo>
                    <a:pt x="438150" y="8636"/>
                  </a:lnTo>
                  <a:lnTo>
                    <a:pt x="426212" y="1778"/>
                  </a:lnTo>
                  <a:lnTo>
                    <a:pt x="412622" y="0"/>
                  </a:lnTo>
                  <a:close/>
                </a:path>
              </a:pathLst>
            </a:custGeom>
            <a:solidFill>
              <a:srgbClr val="444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29868" y="7754111"/>
              <a:ext cx="243840" cy="295275"/>
            </a:xfrm>
            <a:custGeom>
              <a:avLst/>
              <a:gdLst/>
              <a:ahLst/>
              <a:cxnLst/>
              <a:rect l="l" t="t" r="r" b="b"/>
              <a:pathLst>
                <a:path w="243840" h="295275">
                  <a:moveTo>
                    <a:pt x="165353" y="0"/>
                  </a:moveTo>
                  <a:lnTo>
                    <a:pt x="78104" y="0"/>
                  </a:lnTo>
                  <a:lnTo>
                    <a:pt x="47370" y="5080"/>
                  </a:lnTo>
                  <a:lnTo>
                    <a:pt x="22618" y="18796"/>
                  </a:lnTo>
                  <a:lnTo>
                    <a:pt x="6045" y="39370"/>
                  </a:lnTo>
                  <a:lnTo>
                    <a:pt x="0" y="64897"/>
                  </a:lnTo>
                  <a:lnTo>
                    <a:pt x="0" y="230251"/>
                  </a:lnTo>
                  <a:lnTo>
                    <a:pt x="6045" y="255778"/>
                  </a:lnTo>
                  <a:lnTo>
                    <a:pt x="22618" y="276352"/>
                  </a:lnTo>
                  <a:lnTo>
                    <a:pt x="47370" y="290068"/>
                  </a:lnTo>
                  <a:lnTo>
                    <a:pt x="78104" y="295148"/>
                  </a:lnTo>
                  <a:lnTo>
                    <a:pt x="165353" y="295148"/>
                  </a:lnTo>
                  <a:lnTo>
                    <a:pt x="196087" y="290068"/>
                  </a:lnTo>
                  <a:lnTo>
                    <a:pt x="220853" y="276352"/>
                  </a:lnTo>
                  <a:lnTo>
                    <a:pt x="237490" y="255778"/>
                  </a:lnTo>
                  <a:lnTo>
                    <a:pt x="243585" y="230251"/>
                  </a:lnTo>
                  <a:lnTo>
                    <a:pt x="243585" y="64897"/>
                  </a:lnTo>
                  <a:lnTo>
                    <a:pt x="237490" y="39370"/>
                  </a:lnTo>
                  <a:lnTo>
                    <a:pt x="220853" y="18796"/>
                  </a:lnTo>
                  <a:lnTo>
                    <a:pt x="196087" y="5080"/>
                  </a:lnTo>
                  <a:lnTo>
                    <a:pt x="1653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94815" y="7719059"/>
              <a:ext cx="307340" cy="367030"/>
            </a:xfrm>
            <a:custGeom>
              <a:avLst/>
              <a:gdLst/>
              <a:ahLst/>
              <a:cxnLst/>
              <a:rect l="l" t="t" r="r" b="b"/>
              <a:pathLst>
                <a:path w="307340" h="367029">
                  <a:moveTo>
                    <a:pt x="200152" y="0"/>
                  </a:moveTo>
                  <a:lnTo>
                    <a:pt x="113411" y="0"/>
                  </a:lnTo>
                  <a:lnTo>
                    <a:pt x="68834" y="7747"/>
                  </a:lnTo>
                  <a:lnTo>
                    <a:pt x="32842" y="29210"/>
                  </a:lnTo>
                  <a:lnTo>
                    <a:pt x="8775" y="61214"/>
                  </a:lnTo>
                  <a:lnTo>
                    <a:pt x="0" y="100838"/>
                  </a:lnTo>
                  <a:lnTo>
                    <a:pt x="0" y="266065"/>
                  </a:lnTo>
                  <a:lnTo>
                    <a:pt x="8775" y="305689"/>
                  </a:lnTo>
                  <a:lnTo>
                    <a:pt x="32842" y="337693"/>
                  </a:lnTo>
                  <a:lnTo>
                    <a:pt x="68834" y="359029"/>
                  </a:lnTo>
                  <a:lnTo>
                    <a:pt x="113411" y="366903"/>
                  </a:lnTo>
                  <a:lnTo>
                    <a:pt x="200152" y="366903"/>
                  </a:lnTo>
                  <a:lnTo>
                    <a:pt x="244728" y="359029"/>
                  </a:lnTo>
                  <a:lnTo>
                    <a:pt x="280797" y="337693"/>
                  </a:lnTo>
                  <a:lnTo>
                    <a:pt x="304800" y="305689"/>
                  </a:lnTo>
                  <a:lnTo>
                    <a:pt x="307213" y="295021"/>
                  </a:lnTo>
                  <a:lnTo>
                    <a:pt x="113411" y="295021"/>
                  </a:lnTo>
                  <a:lnTo>
                    <a:pt x="97028" y="292735"/>
                  </a:lnTo>
                  <a:lnTo>
                    <a:pt x="83820" y="286512"/>
                  </a:lnTo>
                  <a:lnTo>
                    <a:pt x="74803" y="277241"/>
                  </a:lnTo>
                  <a:lnTo>
                    <a:pt x="71526" y="266065"/>
                  </a:lnTo>
                  <a:lnTo>
                    <a:pt x="71526" y="100838"/>
                  </a:lnTo>
                  <a:lnTo>
                    <a:pt x="74803" y="89535"/>
                  </a:lnTo>
                  <a:lnTo>
                    <a:pt x="83820" y="80391"/>
                  </a:lnTo>
                  <a:lnTo>
                    <a:pt x="97028" y="74168"/>
                  </a:lnTo>
                  <a:lnTo>
                    <a:pt x="113411" y="71882"/>
                  </a:lnTo>
                  <a:lnTo>
                    <a:pt x="307213" y="71882"/>
                  </a:lnTo>
                  <a:lnTo>
                    <a:pt x="304800" y="61214"/>
                  </a:lnTo>
                  <a:lnTo>
                    <a:pt x="280797" y="29210"/>
                  </a:lnTo>
                  <a:lnTo>
                    <a:pt x="244728" y="7747"/>
                  </a:lnTo>
                  <a:lnTo>
                    <a:pt x="200152" y="0"/>
                  </a:lnTo>
                  <a:close/>
                </a:path>
              </a:pathLst>
            </a:custGeom>
            <a:solidFill>
              <a:srgbClr val="444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4968" y="7790941"/>
              <a:ext cx="113537" cy="22313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077211" y="7717535"/>
              <a:ext cx="277495" cy="462915"/>
            </a:xfrm>
            <a:custGeom>
              <a:avLst/>
              <a:gdLst/>
              <a:ahLst/>
              <a:cxnLst/>
              <a:rect l="l" t="t" r="r" b="b"/>
              <a:pathLst>
                <a:path w="277494" h="462915">
                  <a:moveTo>
                    <a:pt x="191007" y="0"/>
                  </a:moveTo>
                  <a:lnTo>
                    <a:pt x="86360" y="0"/>
                  </a:lnTo>
                  <a:lnTo>
                    <a:pt x="52705" y="6857"/>
                  </a:lnTo>
                  <a:lnTo>
                    <a:pt x="25273" y="25399"/>
                  </a:lnTo>
                  <a:lnTo>
                    <a:pt x="6731" y="52958"/>
                  </a:lnTo>
                  <a:lnTo>
                    <a:pt x="0" y="86613"/>
                  </a:lnTo>
                  <a:lnTo>
                    <a:pt x="0" y="376300"/>
                  </a:lnTo>
                  <a:lnTo>
                    <a:pt x="6731" y="409955"/>
                  </a:lnTo>
                  <a:lnTo>
                    <a:pt x="25273" y="437387"/>
                  </a:lnTo>
                  <a:lnTo>
                    <a:pt x="52705" y="455929"/>
                  </a:lnTo>
                  <a:lnTo>
                    <a:pt x="86360" y="462787"/>
                  </a:lnTo>
                  <a:lnTo>
                    <a:pt x="191007" y="462787"/>
                  </a:lnTo>
                  <a:lnTo>
                    <a:pt x="224536" y="455929"/>
                  </a:lnTo>
                  <a:lnTo>
                    <a:pt x="251968" y="437387"/>
                  </a:lnTo>
                  <a:lnTo>
                    <a:pt x="270510" y="409955"/>
                  </a:lnTo>
                  <a:lnTo>
                    <a:pt x="277240" y="376300"/>
                  </a:lnTo>
                  <a:lnTo>
                    <a:pt x="277240" y="86613"/>
                  </a:lnTo>
                  <a:lnTo>
                    <a:pt x="270510" y="52958"/>
                  </a:lnTo>
                  <a:lnTo>
                    <a:pt x="251968" y="25399"/>
                  </a:lnTo>
                  <a:lnTo>
                    <a:pt x="224536" y="6857"/>
                  </a:lnTo>
                  <a:lnTo>
                    <a:pt x="1910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040636" y="7682483"/>
              <a:ext cx="350520" cy="534670"/>
            </a:xfrm>
            <a:custGeom>
              <a:avLst/>
              <a:gdLst/>
              <a:ahLst/>
              <a:cxnLst/>
              <a:rect l="l" t="t" r="r" b="b"/>
              <a:pathLst>
                <a:path w="350519" h="534670">
                  <a:moveTo>
                    <a:pt x="350393" y="122428"/>
                  </a:moveTo>
                  <a:lnTo>
                    <a:pt x="340741" y="74930"/>
                  </a:lnTo>
                  <a:lnTo>
                    <a:pt x="338709" y="71755"/>
                  </a:lnTo>
                  <a:lnTo>
                    <a:pt x="314452" y="35941"/>
                  </a:lnTo>
                  <a:lnTo>
                    <a:pt x="278511" y="11709"/>
                  </a:lnTo>
                  <a:lnTo>
                    <a:pt x="278511" y="122428"/>
                  </a:lnTo>
                  <a:lnTo>
                    <a:pt x="278511" y="412115"/>
                  </a:lnTo>
                  <a:lnTo>
                    <a:pt x="274574" y="431800"/>
                  </a:lnTo>
                  <a:lnTo>
                    <a:pt x="263652" y="447929"/>
                  </a:lnTo>
                  <a:lnTo>
                    <a:pt x="247523" y="458724"/>
                  </a:lnTo>
                  <a:lnTo>
                    <a:pt x="227838" y="462661"/>
                  </a:lnTo>
                  <a:lnTo>
                    <a:pt x="122682" y="462661"/>
                  </a:lnTo>
                  <a:lnTo>
                    <a:pt x="102870" y="458724"/>
                  </a:lnTo>
                  <a:lnTo>
                    <a:pt x="86741" y="447929"/>
                  </a:lnTo>
                  <a:lnTo>
                    <a:pt x="75819" y="431800"/>
                  </a:lnTo>
                  <a:lnTo>
                    <a:pt x="71882" y="412115"/>
                  </a:lnTo>
                  <a:lnTo>
                    <a:pt x="71882" y="122428"/>
                  </a:lnTo>
                  <a:lnTo>
                    <a:pt x="75819" y="102743"/>
                  </a:lnTo>
                  <a:lnTo>
                    <a:pt x="86741" y="86614"/>
                  </a:lnTo>
                  <a:lnTo>
                    <a:pt x="102870" y="75819"/>
                  </a:lnTo>
                  <a:lnTo>
                    <a:pt x="122682" y="71755"/>
                  </a:lnTo>
                  <a:lnTo>
                    <a:pt x="227838" y="71755"/>
                  </a:lnTo>
                  <a:lnTo>
                    <a:pt x="247523" y="75819"/>
                  </a:lnTo>
                  <a:lnTo>
                    <a:pt x="263652" y="86614"/>
                  </a:lnTo>
                  <a:lnTo>
                    <a:pt x="274574" y="102743"/>
                  </a:lnTo>
                  <a:lnTo>
                    <a:pt x="278511" y="122428"/>
                  </a:lnTo>
                  <a:lnTo>
                    <a:pt x="278511" y="11709"/>
                  </a:lnTo>
                  <a:lnTo>
                    <a:pt x="275463" y="9652"/>
                  </a:lnTo>
                  <a:lnTo>
                    <a:pt x="227838" y="0"/>
                  </a:lnTo>
                  <a:lnTo>
                    <a:pt x="122682" y="0"/>
                  </a:lnTo>
                  <a:lnTo>
                    <a:pt x="74930" y="9652"/>
                  </a:lnTo>
                  <a:lnTo>
                    <a:pt x="35941" y="35941"/>
                  </a:lnTo>
                  <a:lnTo>
                    <a:pt x="9652" y="74930"/>
                  </a:lnTo>
                  <a:lnTo>
                    <a:pt x="0" y="122428"/>
                  </a:lnTo>
                  <a:lnTo>
                    <a:pt x="0" y="412115"/>
                  </a:lnTo>
                  <a:lnTo>
                    <a:pt x="9652" y="459613"/>
                  </a:lnTo>
                  <a:lnTo>
                    <a:pt x="35941" y="498602"/>
                  </a:lnTo>
                  <a:lnTo>
                    <a:pt x="74930" y="524891"/>
                  </a:lnTo>
                  <a:lnTo>
                    <a:pt x="122682" y="534416"/>
                  </a:lnTo>
                  <a:lnTo>
                    <a:pt x="227838" y="534416"/>
                  </a:lnTo>
                  <a:lnTo>
                    <a:pt x="275463" y="524891"/>
                  </a:lnTo>
                  <a:lnTo>
                    <a:pt x="314452" y="498602"/>
                  </a:lnTo>
                  <a:lnTo>
                    <a:pt x="338709" y="462661"/>
                  </a:lnTo>
                  <a:lnTo>
                    <a:pt x="350393" y="412115"/>
                  </a:lnTo>
                  <a:lnTo>
                    <a:pt x="350393" y="122428"/>
                  </a:lnTo>
                  <a:close/>
                </a:path>
              </a:pathLst>
            </a:custGeom>
            <a:solidFill>
              <a:srgbClr val="444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846957" y="978186"/>
            <a:ext cx="4892040" cy="1208405"/>
          </a:xfrm>
          <a:prstGeom prst="rect">
            <a:avLst/>
          </a:prstGeom>
        </p:spPr>
        <p:txBody>
          <a:bodyPr vert="horz" wrap="square" lIns="0" tIns="1885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85"/>
              </a:spcBef>
              <a:tabLst>
                <a:tab pos="2952115" algn="l"/>
              </a:tabLst>
            </a:pP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C</a:t>
            </a:r>
            <a:r>
              <a:rPr sz="3000" spc="-45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O</a:t>
            </a:r>
            <a:r>
              <a:rPr sz="3000" spc="-459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M</a:t>
            </a:r>
            <a:r>
              <a:rPr sz="3000" spc="-459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M</a:t>
            </a:r>
            <a:r>
              <a:rPr sz="3000" spc="-459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E</a:t>
            </a:r>
            <a:r>
              <a:rPr sz="3000" spc="-45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R</a:t>
            </a:r>
            <a:r>
              <a:rPr sz="3000" spc="-45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C</a:t>
            </a:r>
            <a:r>
              <a:rPr sz="3000" spc="-45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I</a:t>
            </a:r>
            <a:r>
              <a:rPr sz="3000" spc="-45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A</a:t>
            </a:r>
            <a:r>
              <a:rPr sz="3000" spc="-459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L	S</a:t>
            </a:r>
            <a:r>
              <a:rPr sz="3000" spc="-49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E</a:t>
            </a:r>
            <a:r>
              <a:rPr sz="3000" spc="-49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R</a:t>
            </a:r>
            <a:r>
              <a:rPr sz="3000" spc="-484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V</a:t>
            </a:r>
            <a:r>
              <a:rPr sz="3000" spc="-49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I</a:t>
            </a:r>
            <a:r>
              <a:rPr sz="3000" spc="-484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C</a:t>
            </a:r>
            <a:r>
              <a:rPr sz="3000" spc="-484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E</a:t>
            </a:r>
            <a:r>
              <a:rPr sz="3000" spc="-49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S</a:t>
            </a:r>
            <a:endParaRPr sz="3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600" spc="80" dirty="0">
                <a:solidFill>
                  <a:srgbClr val="B85885"/>
                </a:solidFill>
                <a:latin typeface="Trebuchet MS"/>
                <a:cs typeface="Trebuchet MS"/>
              </a:rPr>
              <a:t>Bin</a:t>
            </a:r>
            <a:r>
              <a:rPr sz="2600" spc="18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2600" spc="150" dirty="0">
                <a:solidFill>
                  <a:srgbClr val="B85885"/>
                </a:solidFill>
                <a:latin typeface="Trebuchet MS"/>
                <a:cs typeface="Trebuchet MS"/>
              </a:rPr>
              <a:t>Services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846957" y="3924242"/>
            <a:ext cx="4862195" cy="1207135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75"/>
              </a:spcBef>
              <a:tabLst>
                <a:tab pos="2938145" algn="l"/>
              </a:tabLst>
            </a:pP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C</a:t>
            </a:r>
            <a:r>
              <a:rPr sz="3000" spc="-45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O</a:t>
            </a:r>
            <a:r>
              <a:rPr sz="3000" spc="-459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M</a:t>
            </a:r>
            <a:r>
              <a:rPr sz="3000" spc="-459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M</a:t>
            </a:r>
            <a:r>
              <a:rPr sz="3000" spc="-459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E</a:t>
            </a:r>
            <a:r>
              <a:rPr sz="3000" spc="-45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R</a:t>
            </a:r>
            <a:r>
              <a:rPr sz="3000" spc="-44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C</a:t>
            </a:r>
            <a:r>
              <a:rPr sz="3000" spc="-45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I</a:t>
            </a:r>
            <a:r>
              <a:rPr sz="3000" spc="-45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A</a:t>
            </a:r>
            <a:r>
              <a:rPr sz="3000" spc="-459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L	S</a:t>
            </a:r>
            <a:r>
              <a:rPr sz="3000" spc="-49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E</a:t>
            </a:r>
            <a:r>
              <a:rPr sz="3000" spc="-49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spc="290" dirty="0">
                <a:solidFill>
                  <a:srgbClr val="6C123E"/>
                </a:solidFill>
                <a:latin typeface="Trebuchet MS"/>
                <a:cs typeface="Trebuchet MS"/>
              </a:rPr>
              <a:t>R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V</a:t>
            </a:r>
            <a:r>
              <a:rPr sz="3000" spc="-484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I</a:t>
            </a:r>
            <a:r>
              <a:rPr sz="3000" spc="-484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C</a:t>
            </a:r>
            <a:r>
              <a:rPr sz="3000" spc="-484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E</a:t>
            </a:r>
            <a:r>
              <a:rPr sz="3000" spc="-49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S</a:t>
            </a:r>
            <a:endParaRPr sz="3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600" spc="65" dirty="0">
                <a:solidFill>
                  <a:srgbClr val="B85885"/>
                </a:solidFill>
                <a:latin typeface="Trebuchet MS"/>
                <a:cs typeface="Trebuchet MS"/>
              </a:rPr>
              <a:t>Barrel</a:t>
            </a:r>
            <a:r>
              <a:rPr sz="2600" spc="18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2600" spc="150" dirty="0">
                <a:solidFill>
                  <a:srgbClr val="B85885"/>
                </a:solidFill>
                <a:latin typeface="Trebuchet MS"/>
                <a:cs typeface="Trebuchet MS"/>
              </a:rPr>
              <a:t>Services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46957" y="6605716"/>
            <a:ext cx="4862195" cy="1207770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80"/>
              </a:spcBef>
              <a:tabLst>
                <a:tab pos="2938145" algn="l"/>
              </a:tabLst>
            </a:pP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C</a:t>
            </a:r>
            <a:r>
              <a:rPr sz="3000" spc="-45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O</a:t>
            </a:r>
            <a:r>
              <a:rPr sz="3000" spc="-459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M</a:t>
            </a:r>
            <a:r>
              <a:rPr sz="3000" spc="-459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M</a:t>
            </a:r>
            <a:r>
              <a:rPr sz="3000" spc="-459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E</a:t>
            </a:r>
            <a:r>
              <a:rPr sz="3000" spc="-45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R</a:t>
            </a:r>
            <a:r>
              <a:rPr sz="3000" spc="-44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C</a:t>
            </a:r>
            <a:r>
              <a:rPr sz="3000" spc="-45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I</a:t>
            </a:r>
            <a:r>
              <a:rPr sz="3000" spc="-45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A</a:t>
            </a:r>
            <a:r>
              <a:rPr sz="3000" spc="-459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L	S</a:t>
            </a:r>
            <a:r>
              <a:rPr sz="3000" spc="-49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E</a:t>
            </a:r>
            <a:r>
              <a:rPr sz="3000" spc="-49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spc="290" dirty="0">
                <a:solidFill>
                  <a:srgbClr val="6C123E"/>
                </a:solidFill>
                <a:latin typeface="Trebuchet MS"/>
                <a:cs typeface="Trebuchet MS"/>
              </a:rPr>
              <a:t>R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V</a:t>
            </a:r>
            <a:r>
              <a:rPr sz="3000" spc="-484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I</a:t>
            </a:r>
            <a:r>
              <a:rPr sz="3000" spc="-484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C</a:t>
            </a:r>
            <a:r>
              <a:rPr sz="3000" spc="-484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E</a:t>
            </a:r>
            <a:r>
              <a:rPr sz="3000" spc="-49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S</a:t>
            </a:r>
            <a:endParaRPr sz="3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600" spc="105" dirty="0">
                <a:solidFill>
                  <a:srgbClr val="B85885"/>
                </a:solidFill>
                <a:latin typeface="Trebuchet MS"/>
                <a:cs typeface="Trebuchet MS"/>
              </a:rPr>
              <a:t>Industrial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007364" y="4119371"/>
            <a:ext cx="2118360" cy="2363470"/>
          </a:xfrm>
          <a:custGeom>
            <a:avLst/>
            <a:gdLst/>
            <a:ahLst/>
            <a:cxnLst/>
            <a:rect l="l" t="t" r="r" b="b"/>
            <a:pathLst>
              <a:path w="2118360" h="2363470">
                <a:moveTo>
                  <a:pt x="666686" y="984732"/>
                </a:moveTo>
                <a:lnTo>
                  <a:pt x="588264" y="984732"/>
                </a:lnTo>
                <a:lnTo>
                  <a:pt x="588264" y="1063498"/>
                </a:lnTo>
                <a:lnTo>
                  <a:pt x="666686" y="1063498"/>
                </a:lnTo>
                <a:lnTo>
                  <a:pt x="666686" y="984732"/>
                </a:lnTo>
                <a:close/>
              </a:path>
              <a:path w="2118360" h="2363470">
                <a:moveTo>
                  <a:pt x="784352" y="2048256"/>
                </a:moveTo>
                <a:lnTo>
                  <a:pt x="776351" y="1998472"/>
                </a:lnTo>
                <a:lnTo>
                  <a:pt x="753999" y="1955292"/>
                </a:lnTo>
                <a:lnTo>
                  <a:pt x="720090" y="1921129"/>
                </a:lnTo>
                <a:lnTo>
                  <a:pt x="677037" y="1898777"/>
                </a:lnTo>
                <a:lnTo>
                  <a:pt x="627494" y="1890649"/>
                </a:lnTo>
                <a:lnTo>
                  <a:pt x="627494" y="1969389"/>
                </a:lnTo>
                <a:lnTo>
                  <a:pt x="657987" y="1975612"/>
                </a:lnTo>
                <a:lnTo>
                  <a:pt x="682879" y="1992503"/>
                </a:lnTo>
                <a:lnTo>
                  <a:pt x="699770" y="2017649"/>
                </a:lnTo>
                <a:lnTo>
                  <a:pt x="705993" y="2048256"/>
                </a:lnTo>
                <a:lnTo>
                  <a:pt x="699770" y="2078863"/>
                </a:lnTo>
                <a:lnTo>
                  <a:pt x="682879" y="2103882"/>
                </a:lnTo>
                <a:lnTo>
                  <a:pt x="657987" y="2120773"/>
                </a:lnTo>
                <a:lnTo>
                  <a:pt x="627494" y="2126996"/>
                </a:lnTo>
                <a:lnTo>
                  <a:pt x="597027" y="2120773"/>
                </a:lnTo>
                <a:lnTo>
                  <a:pt x="572008" y="2103882"/>
                </a:lnTo>
                <a:lnTo>
                  <a:pt x="555244" y="2078863"/>
                </a:lnTo>
                <a:lnTo>
                  <a:pt x="549021" y="2048256"/>
                </a:lnTo>
                <a:lnTo>
                  <a:pt x="470662" y="2048256"/>
                </a:lnTo>
                <a:lnTo>
                  <a:pt x="478663" y="2097913"/>
                </a:lnTo>
                <a:lnTo>
                  <a:pt x="500888" y="2141220"/>
                </a:lnTo>
                <a:lnTo>
                  <a:pt x="534924" y="2175383"/>
                </a:lnTo>
                <a:lnTo>
                  <a:pt x="577977" y="2197735"/>
                </a:lnTo>
                <a:lnTo>
                  <a:pt x="627494" y="2205736"/>
                </a:lnTo>
                <a:lnTo>
                  <a:pt x="677037" y="2197735"/>
                </a:lnTo>
                <a:lnTo>
                  <a:pt x="720090" y="2175383"/>
                </a:lnTo>
                <a:lnTo>
                  <a:pt x="753999" y="2141220"/>
                </a:lnTo>
                <a:lnTo>
                  <a:pt x="776351" y="2097913"/>
                </a:lnTo>
                <a:lnTo>
                  <a:pt x="784352" y="2048256"/>
                </a:lnTo>
                <a:close/>
              </a:path>
              <a:path w="2118360" h="2363470">
                <a:moveTo>
                  <a:pt x="2117852" y="236347"/>
                </a:moveTo>
                <a:lnTo>
                  <a:pt x="2114677" y="220980"/>
                </a:lnTo>
                <a:lnTo>
                  <a:pt x="2106295" y="208534"/>
                </a:lnTo>
                <a:lnTo>
                  <a:pt x="2093849" y="200025"/>
                </a:lnTo>
                <a:lnTo>
                  <a:pt x="2078609" y="196977"/>
                </a:lnTo>
                <a:lnTo>
                  <a:pt x="2039366" y="196977"/>
                </a:lnTo>
                <a:lnTo>
                  <a:pt x="2039366" y="275717"/>
                </a:lnTo>
                <a:lnTo>
                  <a:pt x="2039366" y="354457"/>
                </a:lnTo>
                <a:lnTo>
                  <a:pt x="1882521" y="354457"/>
                </a:lnTo>
                <a:lnTo>
                  <a:pt x="1882521" y="433324"/>
                </a:lnTo>
                <a:lnTo>
                  <a:pt x="1882521" y="984758"/>
                </a:lnTo>
                <a:lnTo>
                  <a:pt x="1852422" y="984758"/>
                </a:lnTo>
                <a:lnTo>
                  <a:pt x="1852422" y="1063498"/>
                </a:lnTo>
                <a:lnTo>
                  <a:pt x="1781810" y="1181608"/>
                </a:lnTo>
                <a:lnTo>
                  <a:pt x="1764792" y="1181608"/>
                </a:lnTo>
                <a:lnTo>
                  <a:pt x="1764792" y="1260475"/>
                </a:lnTo>
                <a:lnTo>
                  <a:pt x="1764792" y="2284603"/>
                </a:lnTo>
                <a:lnTo>
                  <a:pt x="1333373" y="2284603"/>
                </a:lnTo>
                <a:lnTo>
                  <a:pt x="1333373" y="1260475"/>
                </a:lnTo>
                <a:lnTo>
                  <a:pt x="1764792" y="1260475"/>
                </a:lnTo>
                <a:lnTo>
                  <a:pt x="1764792" y="1181608"/>
                </a:lnTo>
                <a:lnTo>
                  <a:pt x="1333373" y="1181608"/>
                </a:lnTo>
                <a:lnTo>
                  <a:pt x="1333373" y="1063498"/>
                </a:lnTo>
                <a:lnTo>
                  <a:pt x="1852422" y="1063498"/>
                </a:lnTo>
                <a:lnTo>
                  <a:pt x="1852422" y="984758"/>
                </a:lnTo>
                <a:lnTo>
                  <a:pt x="1333373" y="984758"/>
                </a:lnTo>
                <a:lnTo>
                  <a:pt x="1333373" y="433324"/>
                </a:lnTo>
                <a:lnTo>
                  <a:pt x="1882521" y="433324"/>
                </a:lnTo>
                <a:lnTo>
                  <a:pt x="1882521" y="354457"/>
                </a:lnTo>
                <a:lnTo>
                  <a:pt x="1255014" y="354457"/>
                </a:lnTo>
                <a:lnTo>
                  <a:pt x="1255014" y="433324"/>
                </a:lnTo>
                <a:lnTo>
                  <a:pt x="1255014" y="984758"/>
                </a:lnTo>
                <a:lnTo>
                  <a:pt x="745109" y="984758"/>
                </a:lnTo>
                <a:lnTo>
                  <a:pt x="745109" y="1063498"/>
                </a:lnTo>
                <a:lnTo>
                  <a:pt x="1255014" y="1063498"/>
                </a:lnTo>
                <a:lnTo>
                  <a:pt x="1255014" y="1181608"/>
                </a:lnTo>
                <a:lnTo>
                  <a:pt x="1255014" y="1260475"/>
                </a:lnTo>
                <a:lnTo>
                  <a:pt x="1255014" y="2284603"/>
                </a:lnTo>
                <a:lnTo>
                  <a:pt x="1049020" y="2284603"/>
                </a:lnTo>
                <a:lnTo>
                  <a:pt x="967232" y="2005330"/>
                </a:lnTo>
                <a:lnTo>
                  <a:pt x="967232" y="2284603"/>
                </a:lnTo>
                <a:lnTo>
                  <a:pt x="834644" y="2284603"/>
                </a:lnTo>
                <a:lnTo>
                  <a:pt x="864235" y="2254631"/>
                </a:lnTo>
                <a:lnTo>
                  <a:pt x="889635" y="2221103"/>
                </a:lnTo>
                <a:lnTo>
                  <a:pt x="910463" y="2184146"/>
                </a:lnTo>
                <a:lnTo>
                  <a:pt x="926211" y="2144395"/>
                </a:lnTo>
                <a:lnTo>
                  <a:pt x="967232" y="2284603"/>
                </a:lnTo>
                <a:lnTo>
                  <a:pt x="967232" y="2005330"/>
                </a:lnTo>
                <a:lnTo>
                  <a:pt x="910590" y="1811909"/>
                </a:lnTo>
                <a:lnTo>
                  <a:pt x="908558" y="1805051"/>
                </a:lnTo>
                <a:lnTo>
                  <a:pt x="862838" y="1648587"/>
                </a:lnTo>
                <a:lnTo>
                  <a:pt x="862838" y="2048256"/>
                </a:lnTo>
                <a:lnTo>
                  <a:pt x="858012" y="2095754"/>
                </a:lnTo>
                <a:lnTo>
                  <a:pt x="844296" y="2140077"/>
                </a:lnTo>
                <a:lnTo>
                  <a:pt x="822579" y="2180336"/>
                </a:lnTo>
                <a:lnTo>
                  <a:pt x="793750" y="2215261"/>
                </a:lnTo>
                <a:lnTo>
                  <a:pt x="758952" y="2244090"/>
                </a:lnTo>
                <a:lnTo>
                  <a:pt x="718947" y="2265934"/>
                </a:lnTo>
                <a:lnTo>
                  <a:pt x="674878" y="2279777"/>
                </a:lnTo>
                <a:lnTo>
                  <a:pt x="627494" y="2284603"/>
                </a:lnTo>
                <a:lnTo>
                  <a:pt x="580136" y="2279777"/>
                </a:lnTo>
                <a:lnTo>
                  <a:pt x="535940" y="2265934"/>
                </a:lnTo>
                <a:lnTo>
                  <a:pt x="496062" y="2244090"/>
                </a:lnTo>
                <a:lnTo>
                  <a:pt x="461137" y="2215261"/>
                </a:lnTo>
                <a:lnTo>
                  <a:pt x="432435" y="2180336"/>
                </a:lnTo>
                <a:lnTo>
                  <a:pt x="410718" y="2140077"/>
                </a:lnTo>
                <a:lnTo>
                  <a:pt x="397002" y="2095754"/>
                </a:lnTo>
                <a:lnTo>
                  <a:pt x="392176" y="2048256"/>
                </a:lnTo>
                <a:lnTo>
                  <a:pt x="397002" y="2000631"/>
                </a:lnTo>
                <a:lnTo>
                  <a:pt x="410718" y="1956308"/>
                </a:lnTo>
                <a:lnTo>
                  <a:pt x="432435" y="1916176"/>
                </a:lnTo>
                <a:lnTo>
                  <a:pt x="461137" y="1881124"/>
                </a:lnTo>
                <a:lnTo>
                  <a:pt x="496062" y="1852295"/>
                </a:lnTo>
                <a:lnTo>
                  <a:pt x="535940" y="1830451"/>
                </a:lnTo>
                <a:lnTo>
                  <a:pt x="580136" y="1816735"/>
                </a:lnTo>
                <a:lnTo>
                  <a:pt x="627494" y="1811909"/>
                </a:lnTo>
                <a:lnTo>
                  <a:pt x="674878" y="1816735"/>
                </a:lnTo>
                <a:lnTo>
                  <a:pt x="718947" y="1830451"/>
                </a:lnTo>
                <a:lnTo>
                  <a:pt x="758952" y="1852295"/>
                </a:lnTo>
                <a:lnTo>
                  <a:pt x="793750" y="1881124"/>
                </a:lnTo>
                <a:lnTo>
                  <a:pt x="822579" y="1916176"/>
                </a:lnTo>
                <a:lnTo>
                  <a:pt x="844296" y="1956308"/>
                </a:lnTo>
                <a:lnTo>
                  <a:pt x="858012" y="2000631"/>
                </a:lnTo>
                <a:lnTo>
                  <a:pt x="862838" y="2048256"/>
                </a:lnTo>
                <a:lnTo>
                  <a:pt x="862838" y="1648587"/>
                </a:lnTo>
                <a:lnTo>
                  <a:pt x="836168" y="1616964"/>
                </a:lnTo>
                <a:lnTo>
                  <a:pt x="826897" y="1615440"/>
                </a:lnTo>
                <a:lnTo>
                  <a:pt x="826897" y="1805051"/>
                </a:lnTo>
                <a:lnTo>
                  <a:pt x="791464" y="1779651"/>
                </a:lnTo>
                <a:lnTo>
                  <a:pt x="752602" y="1759331"/>
                </a:lnTo>
                <a:lnTo>
                  <a:pt x="710946" y="1744472"/>
                </a:lnTo>
                <a:lnTo>
                  <a:pt x="666750" y="1735709"/>
                </a:lnTo>
                <a:lnTo>
                  <a:pt x="666750" y="1693672"/>
                </a:lnTo>
                <a:lnTo>
                  <a:pt x="794258" y="1693672"/>
                </a:lnTo>
                <a:lnTo>
                  <a:pt x="826897" y="1805051"/>
                </a:lnTo>
                <a:lnTo>
                  <a:pt x="826897" y="1615440"/>
                </a:lnTo>
                <a:lnTo>
                  <a:pt x="823595" y="1614932"/>
                </a:lnTo>
                <a:lnTo>
                  <a:pt x="470662" y="1614932"/>
                </a:lnTo>
                <a:lnTo>
                  <a:pt x="470662" y="1260475"/>
                </a:lnTo>
                <a:lnTo>
                  <a:pt x="1255014" y="1260475"/>
                </a:lnTo>
                <a:lnTo>
                  <a:pt x="1255014" y="1181608"/>
                </a:lnTo>
                <a:lnTo>
                  <a:pt x="453644" y="1181608"/>
                </a:lnTo>
                <a:lnTo>
                  <a:pt x="352933" y="1013206"/>
                </a:lnTo>
                <a:lnTo>
                  <a:pt x="352933" y="546735"/>
                </a:lnTo>
                <a:lnTo>
                  <a:pt x="352933" y="433324"/>
                </a:lnTo>
                <a:lnTo>
                  <a:pt x="1255014" y="433324"/>
                </a:lnTo>
                <a:lnTo>
                  <a:pt x="1255014" y="354457"/>
                </a:lnTo>
                <a:lnTo>
                  <a:pt x="1215771" y="354457"/>
                </a:lnTo>
                <a:lnTo>
                  <a:pt x="1215771" y="275717"/>
                </a:lnTo>
                <a:lnTo>
                  <a:pt x="2039366" y="275717"/>
                </a:lnTo>
                <a:lnTo>
                  <a:pt x="2039366" y="196977"/>
                </a:lnTo>
                <a:lnTo>
                  <a:pt x="1940560" y="196977"/>
                </a:lnTo>
                <a:lnTo>
                  <a:pt x="1846453" y="78740"/>
                </a:lnTo>
                <a:lnTo>
                  <a:pt x="1840103" y="70866"/>
                </a:lnTo>
                <a:lnTo>
                  <a:pt x="1840103" y="196977"/>
                </a:lnTo>
                <a:lnTo>
                  <a:pt x="1352296" y="196977"/>
                </a:lnTo>
                <a:lnTo>
                  <a:pt x="1258189" y="78740"/>
                </a:lnTo>
                <a:lnTo>
                  <a:pt x="1745996" y="78740"/>
                </a:lnTo>
                <a:lnTo>
                  <a:pt x="1840103" y="196977"/>
                </a:lnTo>
                <a:lnTo>
                  <a:pt x="1840103" y="70866"/>
                </a:lnTo>
                <a:lnTo>
                  <a:pt x="1795399" y="14732"/>
                </a:lnTo>
                <a:lnTo>
                  <a:pt x="1764792" y="0"/>
                </a:lnTo>
                <a:lnTo>
                  <a:pt x="1251839" y="0"/>
                </a:lnTo>
                <a:lnTo>
                  <a:pt x="1251839" y="196977"/>
                </a:lnTo>
                <a:lnTo>
                  <a:pt x="1137285" y="196977"/>
                </a:lnTo>
                <a:lnTo>
                  <a:pt x="1137285" y="275717"/>
                </a:lnTo>
                <a:lnTo>
                  <a:pt x="1137285" y="354457"/>
                </a:lnTo>
                <a:lnTo>
                  <a:pt x="274574" y="354457"/>
                </a:lnTo>
                <a:lnTo>
                  <a:pt x="274574" y="433324"/>
                </a:lnTo>
                <a:lnTo>
                  <a:pt x="274574" y="546735"/>
                </a:lnTo>
                <a:lnTo>
                  <a:pt x="193878" y="433324"/>
                </a:lnTo>
                <a:lnTo>
                  <a:pt x="274574" y="433324"/>
                </a:lnTo>
                <a:lnTo>
                  <a:pt x="274574" y="354457"/>
                </a:lnTo>
                <a:lnTo>
                  <a:pt x="78435" y="354457"/>
                </a:lnTo>
                <a:lnTo>
                  <a:pt x="78435" y="275717"/>
                </a:lnTo>
                <a:lnTo>
                  <a:pt x="1137285" y="275717"/>
                </a:lnTo>
                <a:lnTo>
                  <a:pt x="1137285" y="196977"/>
                </a:lnTo>
                <a:lnTo>
                  <a:pt x="277749" y="196977"/>
                </a:lnTo>
                <a:lnTo>
                  <a:pt x="371856" y="78740"/>
                </a:lnTo>
                <a:lnTo>
                  <a:pt x="1157732" y="78740"/>
                </a:lnTo>
                <a:lnTo>
                  <a:pt x="1251839" y="196977"/>
                </a:lnTo>
                <a:lnTo>
                  <a:pt x="1251839" y="0"/>
                </a:lnTo>
                <a:lnTo>
                  <a:pt x="352933" y="0"/>
                </a:lnTo>
                <a:lnTo>
                  <a:pt x="344170" y="1016"/>
                </a:lnTo>
                <a:lnTo>
                  <a:pt x="335915" y="3937"/>
                </a:lnTo>
                <a:lnTo>
                  <a:pt x="328549" y="8509"/>
                </a:lnTo>
                <a:lnTo>
                  <a:pt x="322326" y="14732"/>
                </a:lnTo>
                <a:lnTo>
                  <a:pt x="177253" y="196977"/>
                </a:lnTo>
                <a:lnTo>
                  <a:pt x="39217" y="196977"/>
                </a:lnTo>
                <a:lnTo>
                  <a:pt x="23964" y="200025"/>
                </a:lnTo>
                <a:lnTo>
                  <a:pt x="11480" y="208534"/>
                </a:lnTo>
                <a:lnTo>
                  <a:pt x="3086" y="220980"/>
                </a:lnTo>
                <a:lnTo>
                  <a:pt x="0" y="236347"/>
                </a:lnTo>
                <a:lnTo>
                  <a:pt x="0" y="393827"/>
                </a:lnTo>
                <a:lnTo>
                  <a:pt x="3086" y="409194"/>
                </a:lnTo>
                <a:lnTo>
                  <a:pt x="11480" y="421767"/>
                </a:lnTo>
                <a:lnTo>
                  <a:pt x="23964" y="430149"/>
                </a:lnTo>
                <a:lnTo>
                  <a:pt x="39217" y="433324"/>
                </a:lnTo>
                <a:lnTo>
                  <a:pt x="97472" y="433324"/>
                </a:lnTo>
                <a:lnTo>
                  <a:pt x="274574" y="682244"/>
                </a:lnTo>
                <a:lnTo>
                  <a:pt x="274574" y="1031240"/>
                </a:lnTo>
                <a:lnTo>
                  <a:pt x="276479" y="1038225"/>
                </a:lnTo>
                <a:lnTo>
                  <a:pt x="392176" y="1231900"/>
                </a:lnTo>
                <a:lnTo>
                  <a:pt x="392176" y="1654302"/>
                </a:lnTo>
                <a:lnTo>
                  <a:pt x="395224" y="1669669"/>
                </a:lnTo>
                <a:lnTo>
                  <a:pt x="403733" y="1682242"/>
                </a:lnTo>
                <a:lnTo>
                  <a:pt x="416179" y="1690624"/>
                </a:lnTo>
                <a:lnTo>
                  <a:pt x="431419" y="1693672"/>
                </a:lnTo>
                <a:lnTo>
                  <a:pt x="588264" y="1693672"/>
                </a:lnTo>
                <a:lnTo>
                  <a:pt x="588264" y="1735709"/>
                </a:lnTo>
                <a:lnTo>
                  <a:pt x="543052" y="1744853"/>
                </a:lnTo>
                <a:lnTo>
                  <a:pt x="500380" y="1760220"/>
                </a:lnTo>
                <a:lnTo>
                  <a:pt x="460883" y="1781429"/>
                </a:lnTo>
                <a:lnTo>
                  <a:pt x="424815" y="1807845"/>
                </a:lnTo>
                <a:lnTo>
                  <a:pt x="393065" y="1839087"/>
                </a:lnTo>
                <a:lnTo>
                  <a:pt x="365887" y="1874520"/>
                </a:lnTo>
                <a:lnTo>
                  <a:pt x="343789" y="1913636"/>
                </a:lnTo>
                <a:lnTo>
                  <a:pt x="327406" y="1956054"/>
                </a:lnTo>
                <a:lnTo>
                  <a:pt x="317246" y="2001012"/>
                </a:lnTo>
                <a:lnTo>
                  <a:pt x="313690" y="2048256"/>
                </a:lnTo>
                <a:lnTo>
                  <a:pt x="317119" y="2094738"/>
                </a:lnTo>
                <a:lnTo>
                  <a:pt x="327025" y="2139188"/>
                </a:lnTo>
                <a:lnTo>
                  <a:pt x="342900" y="2180971"/>
                </a:lnTo>
                <a:lnTo>
                  <a:pt x="364363" y="2219706"/>
                </a:lnTo>
                <a:lnTo>
                  <a:pt x="390779" y="2254885"/>
                </a:lnTo>
                <a:lnTo>
                  <a:pt x="421767" y="2286000"/>
                </a:lnTo>
                <a:lnTo>
                  <a:pt x="456819" y="2312543"/>
                </a:lnTo>
                <a:lnTo>
                  <a:pt x="495300" y="2334006"/>
                </a:lnTo>
                <a:lnTo>
                  <a:pt x="536956" y="2350008"/>
                </a:lnTo>
                <a:lnTo>
                  <a:pt x="581152" y="2359914"/>
                </a:lnTo>
                <a:lnTo>
                  <a:pt x="627494" y="2363343"/>
                </a:lnTo>
                <a:lnTo>
                  <a:pt x="1804035" y="2363343"/>
                </a:lnTo>
                <a:lnTo>
                  <a:pt x="1819275" y="2360295"/>
                </a:lnTo>
                <a:lnTo>
                  <a:pt x="1831721" y="2351786"/>
                </a:lnTo>
                <a:lnTo>
                  <a:pt x="1840230" y="2339340"/>
                </a:lnTo>
                <a:lnTo>
                  <a:pt x="1843278" y="2323973"/>
                </a:lnTo>
                <a:lnTo>
                  <a:pt x="1843278" y="2284603"/>
                </a:lnTo>
                <a:lnTo>
                  <a:pt x="1843278" y="1231900"/>
                </a:lnTo>
                <a:lnTo>
                  <a:pt x="1958975" y="1038225"/>
                </a:lnTo>
                <a:lnTo>
                  <a:pt x="1960880" y="1031240"/>
                </a:lnTo>
                <a:lnTo>
                  <a:pt x="1960880" y="433324"/>
                </a:lnTo>
                <a:lnTo>
                  <a:pt x="2078609" y="433324"/>
                </a:lnTo>
                <a:lnTo>
                  <a:pt x="2093849" y="430149"/>
                </a:lnTo>
                <a:lnTo>
                  <a:pt x="2106295" y="421767"/>
                </a:lnTo>
                <a:lnTo>
                  <a:pt x="2114677" y="409194"/>
                </a:lnTo>
                <a:lnTo>
                  <a:pt x="2117852" y="393827"/>
                </a:lnTo>
                <a:lnTo>
                  <a:pt x="2117852" y="2363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840845" marR="5080" algn="r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"</a:t>
            </a:r>
            <a:r>
              <a:rPr spc="-350" dirty="0"/>
              <a:t>W</a:t>
            </a:r>
            <a:r>
              <a:rPr spc="-35" dirty="0"/>
              <a:t>e</a:t>
            </a:r>
            <a:r>
              <a:rPr spc="-30" dirty="0"/>
              <a:t>'</a:t>
            </a:r>
            <a:r>
              <a:rPr spc="-5" dirty="0"/>
              <a:t>ll</a:t>
            </a:r>
            <a:r>
              <a:rPr spc="-455" dirty="0"/>
              <a:t> </a:t>
            </a:r>
            <a:r>
              <a:rPr spc="-740" dirty="0"/>
              <a:t>T</a:t>
            </a:r>
            <a:r>
              <a:rPr spc="75" dirty="0"/>
              <a:t>ak</a:t>
            </a:r>
            <a:r>
              <a:rPr spc="-5" dirty="0"/>
              <a:t>e</a:t>
            </a:r>
          </a:p>
          <a:p>
            <a:pPr marL="11840845" marR="49530" algn="r">
              <a:lnSpc>
                <a:spcPct val="100000"/>
              </a:lnSpc>
              <a:spcBef>
                <a:spcPts val="375"/>
              </a:spcBef>
            </a:pPr>
            <a:r>
              <a:rPr spc="35" dirty="0"/>
              <a:t>Care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5198597" y="5028692"/>
            <a:ext cx="2092325" cy="1046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700" spc="3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67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700" spc="-204" dirty="0">
                <a:solidFill>
                  <a:srgbClr val="FFFFFF"/>
                </a:solidFill>
                <a:latin typeface="Trebuchet MS"/>
                <a:cs typeface="Trebuchet MS"/>
              </a:rPr>
              <a:t>It!"</a:t>
            </a:r>
            <a:endParaRPr sz="67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75233" y="9461093"/>
            <a:ext cx="4823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0" dirty="0">
                <a:solidFill>
                  <a:srgbClr val="B85885"/>
                </a:solidFill>
                <a:latin typeface="Trebuchet MS"/>
                <a:cs typeface="Trebuchet MS"/>
              </a:rPr>
              <a:t>RivCo</a:t>
            </a:r>
            <a:r>
              <a:rPr sz="1800" spc="32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1800" spc="110" dirty="0">
                <a:solidFill>
                  <a:srgbClr val="B85885"/>
                </a:solidFill>
                <a:latin typeface="Trebuchet MS"/>
                <a:cs typeface="Trebuchet MS"/>
              </a:rPr>
              <a:t>Recycles</a:t>
            </a:r>
            <a:r>
              <a:rPr sz="1800" spc="305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1800" spc="114" dirty="0">
                <a:solidFill>
                  <a:srgbClr val="B85885"/>
                </a:solidFill>
                <a:latin typeface="Trebuchet MS"/>
                <a:cs typeface="Trebuchet MS"/>
              </a:rPr>
              <a:t>Community</a:t>
            </a:r>
            <a:r>
              <a:rPr sz="1800" spc="335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1800" spc="114" dirty="0">
                <a:solidFill>
                  <a:srgbClr val="B85885"/>
                </a:solidFill>
                <a:latin typeface="Trebuchet MS"/>
                <a:cs typeface="Trebuchet MS"/>
              </a:rPr>
              <a:t>Summit</a:t>
            </a:r>
            <a:r>
              <a:rPr sz="1800" spc="325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B85885"/>
                </a:solidFill>
                <a:latin typeface="Trebuchet MS"/>
                <a:cs typeface="Trebuchet MS"/>
              </a:rPr>
              <a:t>2021</a:t>
            </a:r>
            <a:r>
              <a:rPr sz="1800" spc="-37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3411220"/>
          </a:xfrm>
          <a:custGeom>
            <a:avLst/>
            <a:gdLst/>
            <a:ahLst/>
            <a:cxnLst/>
            <a:rect l="l" t="t" r="r" b="b"/>
            <a:pathLst>
              <a:path w="18288000" h="3411220">
                <a:moveTo>
                  <a:pt x="18288000" y="0"/>
                </a:moveTo>
                <a:lnTo>
                  <a:pt x="0" y="0"/>
                </a:lnTo>
                <a:lnTo>
                  <a:pt x="0" y="3410711"/>
                </a:lnTo>
                <a:lnTo>
                  <a:pt x="18288000" y="3410711"/>
                </a:lnTo>
                <a:lnTo>
                  <a:pt x="18288000" y="0"/>
                </a:lnTo>
                <a:close/>
              </a:path>
            </a:pathLst>
          </a:custGeom>
          <a:solidFill>
            <a:srgbClr val="6C12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19265" y="791032"/>
            <a:ext cx="564197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75" dirty="0">
                <a:latin typeface="Trebuchet MS"/>
                <a:cs typeface="Trebuchet MS"/>
              </a:rPr>
              <a:t>MEET</a:t>
            </a:r>
            <a:r>
              <a:rPr sz="6000" b="1" dirty="0">
                <a:latin typeface="Trebuchet MS"/>
                <a:cs typeface="Trebuchet MS"/>
              </a:rPr>
              <a:t> </a:t>
            </a:r>
            <a:r>
              <a:rPr sz="6000" b="1" spc="-160" dirty="0">
                <a:latin typeface="Trebuchet MS"/>
                <a:cs typeface="Trebuchet MS"/>
              </a:rPr>
              <a:t>THE</a:t>
            </a:r>
            <a:r>
              <a:rPr sz="6000" b="1" spc="-125" dirty="0">
                <a:latin typeface="Trebuchet MS"/>
                <a:cs typeface="Trebuchet MS"/>
              </a:rPr>
              <a:t> </a:t>
            </a:r>
            <a:r>
              <a:rPr sz="6000" b="1" spc="-30" dirty="0">
                <a:latin typeface="Trebuchet MS"/>
                <a:cs typeface="Trebuchet MS"/>
              </a:rPr>
              <a:t>TEAM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28134" y="2126691"/>
            <a:ext cx="893699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16380" algn="l"/>
              </a:tabLst>
            </a:pPr>
            <a:r>
              <a:rPr sz="3400" b="1" spc="5" dirty="0">
                <a:solidFill>
                  <a:srgbClr val="B85885"/>
                </a:solidFill>
                <a:latin typeface="Trebuchet MS"/>
                <a:cs typeface="Trebuchet MS"/>
              </a:rPr>
              <a:t>WHO'S	</a:t>
            </a:r>
            <a:r>
              <a:rPr sz="3400" b="1" spc="130" dirty="0">
                <a:solidFill>
                  <a:srgbClr val="B85885"/>
                </a:solidFill>
                <a:latin typeface="Trebuchet MS"/>
                <a:cs typeface="Trebuchet MS"/>
              </a:rPr>
              <a:t>BEHIND</a:t>
            </a:r>
            <a:r>
              <a:rPr sz="3400" b="1" spc="20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400" b="1" spc="45" dirty="0">
                <a:solidFill>
                  <a:srgbClr val="B85885"/>
                </a:solidFill>
                <a:latin typeface="Trebuchet MS"/>
                <a:cs typeface="Trebuchet MS"/>
              </a:rPr>
              <a:t>"WE'LL</a:t>
            </a:r>
            <a:r>
              <a:rPr sz="3400" b="1" spc="-25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400" b="1" spc="15" dirty="0">
                <a:solidFill>
                  <a:srgbClr val="B85885"/>
                </a:solidFill>
                <a:latin typeface="Trebuchet MS"/>
                <a:cs typeface="Trebuchet MS"/>
              </a:rPr>
              <a:t>TAKE</a:t>
            </a:r>
            <a:r>
              <a:rPr sz="3400" b="1" spc="175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400" b="1" spc="125" dirty="0">
                <a:solidFill>
                  <a:srgbClr val="B85885"/>
                </a:solidFill>
                <a:latin typeface="Trebuchet MS"/>
                <a:cs typeface="Trebuchet MS"/>
              </a:rPr>
              <a:t>CARE</a:t>
            </a:r>
            <a:r>
              <a:rPr sz="3400" b="1" spc="165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400" b="1" spc="-5" dirty="0">
                <a:solidFill>
                  <a:srgbClr val="B85885"/>
                </a:solidFill>
                <a:latin typeface="Trebuchet MS"/>
                <a:cs typeface="Trebuchet MS"/>
              </a:rPr>
              <a:t>OF</a:t>
            </a:r>
            <a:r>
              <a:rPr sz="3400" b="1" spc="5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400" b="1" spc="110" dirty="0">
                <a:solidFill>
                  <a:srgbClr val="B85885"/>
                </a:solidFill>
                <a:latin typeface="Trebuchet MS"/>
                <a:cs typeface="Trebuchet MS"/>
              </a:rPr>
              <a:t>IT!"?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39356" y="4178807"/>
            <a:ext cx="4218305" cy="2989580"/>
          </a:xfrm>
          <a:custGeom>
            <a:avLst/>
            <a:gdLst/>
            <a:ahLst/>
            <a:cxnLst/>
            <a:rect l="l" t="t" r="r" b="b"/>
            <a:pathLst>
              <a:path w="4218305" h="2989579">
                <a:moveTo>
                  <a:pt x="2177796" y="1414018"/>
                </a:moveTo>
                <a:lnTo>
                  <a:pt x="2174367" y="1397000"/>
                </a:lnTo>
                <a:lnTo>
                  <a:pt x="2164969" y="1383157"/>
                </a:lnTo>
                <a:lnTo>
                  <a:pt x="2150999" y="1373759"/>
                </a:lnTo>
                <a:lnTo>
                  <a:pt x="2133981" y="1370330"/>
                </a:lnTo>
                <a:lnTo>
                  <a:pt x="2088642" y="1370330"/>
                </a:lnTo>
                <a:lnTo>
                  <a:pt x="2088642" y="1457706"/>
                </a:lnTo>
                <a:lnTo>
                  <a:pt x="2083308" y="1505585"/>
                </a:lnTo>
                <a:lnTo>
                  <a:pt x="2074545" y="1552321"/>
                </a:lnTo>
                <a:lnTo>
                  <a:pt x="2062353" y="1597660"/>
                </a:lnTo>
                <a:lnTo>
                  <a:pt x="2046859" y="1641602"/>
                </a:lnTo>
                <a:lnTo>
                  <a:pt x="2028190" y="1684020"/>
                </a:lnTo>
                <a:lnTo>
                  <a:pt x="2006473" y="1724660"/>
                </a:lnTo>
                <a:lnTo>
                  <a:pt x="1981962" y="1763522"/>
                </a:lnTo>
                <a:lnTo>
                  <a:pt x="1954657" y="1800352"/>
                </a:lnTo>
                <a:lnTo>
                  <a:pt x="1924812" y="1835023"/>
                </a:lnTo>
                <a:lnTo>
                  <a:pt x="1892554" y="1867535"/>
                </a:lnTo>
                <a:lnTo>
                  <a:pt x="1858010" y="1897507"/>
                </a:lnTo>
                <a:lnTo>
                  <a:pt x="1821307" y="1924939"/>
                </a:lnTo>
                <a:lnTo>
                  <a:pt x="1782572" y="1949704"/>
                </a:lnTo>
                <a:lnTo>
                  <a:pt x="1741932" y="1971675"/>
                </a:lnTo>
                <a:lnTo>
                  <a:pt x="1699514" y="1990471"/>
                </a:lnTo>
                <a:lnTo>
                  <a:pt x="1655572" y="2006346"/>
                </a:lnTo>
                <a:lnTo>
                  <a:pt x="1610233" y="2018919"/>
                </a:lnTo>
                <a:lnTo>
                  <a:pt x="1563624" y="2027936"/>
                </a:lnTo>
                <a:lnTo>
                  <a:pt x="1515745" y="2033651"/>
                </a:lnTo>
                <a:lnTo>
                  <a:pt x="1466850" y="2035429"/>
                </a:lnTo>
                <a:lnTo>
                  <a:pt x="1418209" y="2033651"/>
                </a:lnTo>
                <a:lnTo>
                  <a:pt x="1370584" y="2028063"/>
                </a:lnTo>
                <a:lnTo>
                  <a:pt x="1324102" y="2019046"/>
                </a:lnTo>
                <a:lnTo>
                  <a:pt x="1278890" y="2006600"/>
                </a:lnTo>
                <a:lnTo>
                  <a:pt x="1235202" y="1990979"/>
                </a:lnTo>
                <a:lnTo>
                  <a:pt x="1192911" y="1972183"/>
                </a:lnTo>
                <a:lnTo>
                  <a:pt x="1152525" y="1950466"/>
                </a:lnTo>
                <a:lnTo>
                  <a:pt x="1113917" y="1925955"/>
                </a:lnTo>
                <a:lnTo>
                  <a:pt x="1077214" y="1898777"/>
                </a:lnTo>
                <a:lnTo>
                  <a:pt x="1042670" y="1869059"/>
                </a:lnTo>
                <a:lnTo>
                  <a:pt x="1010539" y="1836928"/>
                </a:lnTo>
                <a:lnTo>
                  <a:pt x="980694" y="1802511"/>
                </a:lnTo>
                <a:lnTo>
                  <a:pt x="953389" y="1765935"/>
                </a:lnTo>
                <a:lnTo>
                  <a:pt x="928751" y="1727454"/>
                </a:lnTo>
                <a:lnTo>
                  <a:pt x="907034" y="1687068"/>
                </a:lnTo>
                <a:lnTo>
                  <a:pt x="888238" y="1645031"/>
                </a:lnTo>
                <a:lnTo>
                  <a:pt x="872490" y="1601470"/>
                </a:lnTo>
                <a:lnTo>
                  <a:pt x="860044" y="1556385"/>
                </a:lnTo>
                <a:lnTo>
                  <a:pt x="851001" y="1510030"/>
                </a:lnTo>
                <a:lnTo>
                  <a:pt x="845439" y="1462532"/>
                </a:lnTo>
                <a:lnTo>
                  <a:pt x="843534" y="1414018"/>
                </a:lnTo>
                <a:lnTo>
                  <a:pt x="845439" y="1365377"/>
                </a:lnTo>
                <a:lnTo>
                  <a:pt x="851027" y="1317625"/>
                </a:lnTo>
                <a:lnTo>
                  <a:pt x="860171" y="1271016"/>
                </a:lnTo>
                <a:lnTo>
                  <a:pt x="872744" y="1225804"/>
                </a:lnTo>
                <a:lnTo>
                  <a:pt x="888619" y="1181989"/>
                </a:lnTo>
                <a:lnTo>
                  <a:pt x="907669" y="1139825"/>
                </a:lnTo>
                <a:lnTo>
                  <a:pt x="929640" y="1099312"/>
                </a:lnTo>
                <a:lnTo>
                  <a:pt x="954405" y="1060704"/>
                </a:lnTo>
                <a:lnTo>
                  <a:pt x="981964" y="1024001"/>
                </a:lnTo>
                <a:lnTo>
                  <a:pt x="1012063" y="989584"/>
                </a:lnTo>
                <a:lnTo>
                  <a:pt x="1044575" y="957326"/>
                </a:lnTo>
                <a:lnTo>
                  <a:pt x="1079373" y="927608"/>
                </a:lnTo>
                <a:lnTo>
                  <a:pt x="1116330" y="900430"/>
                </a:lnTo>
                <a:lnTo>
                  <a:pt x="1155319" y="876046"/>
                </a:lnTo>
                <a:lnTo>
                  <a:pt x="1196086" y="854329"/>
                </a:lnTo>
                <a:lnTo>
                  <a:pt x="1238631" y="835787"/>
                </a:lnTo>
                <a:lnTo>
                  <a:pt x="1282700" y="820293"/>
                </a:lnTo>
                <a:lnTo>
                  <a:pt x="1328166" y="808101"/>
                </a:lnTo>
                <a:lnTo>
                  <a:pt x="1375029" y="799338"/>
                </a:lnTo>
                <a:lnTo>
                  <a:pt x="1423035" y="794131"/>
                </a:lnTo>
                <a:lnTo>
                  <a:pt x="1423035" y="1414018"/>
                </a:lnTo>
                <a:lnTo>
                  <a:pt x="1426464" y="1431036"/>
                </a:lnTo>
                <a:lnTo>
                  <a:pt x="1435862" y="1445006"/>
                </a:lnTo>
                <a:lnTo>
                  <a:pt x="1449705" y="1454277"/>
                </a:lnTo>
                <a:lnTo>
                  <a:pt x="1466850" y="1457706"/>
                </a:lnTo>
                <a:lnTo>
                  <a:pt x="2088642" y="1457706"/>
                </a:lnTo>
                <a:lnTo>
                  <a:pt x="2088642" y="1370330"/>
                </a:lnTo>
                <a:lnTo>
                  <a:pt x="1510665" y="1370330"/>
                </a:lnTo>
                <a:lnTo>
                  <a:pt x="1510665" y="794131"/>
                </a:lnTo>
                <a:lnTo>
                  <a:pt x="1510665" y="748919"/>
                </a:lnTo>
                <a:lnTo>
                  <a:pt x="1483868" y="708660"/>
                </a:lnTo>
                <a:lnTo>
                  <a:pt x="1466850" y="705231"/>
                </a:lnTo>
                <a:lnTo>
                  <a:pt x="1418209" y="706882"/>
                </a:lnTo>
                <a:lnTo>
                  <a:pt x="1370457" y="711708"/>
                </a:lnTo>
                <a:lnTo>
                  <a:pt x="1323721" y="719582"/>
                </a:lnTo>
                <a:lnTo>
                  <a:pt x="1278001" y="730631"/>
                </a:lnTo>
                <a:lnTo>
                  <a:pt x="1233551" y="744347"/>
                </a:lnTo>
                <a:lnTo>
                  <a:pt x="1190371" y="760984"/>
                </a:lnTo>
                <a:lnTo>
                  <a:pt x="1148588" y="780288"/>
                </a:lnTo>
                <a:lnTo>
                  <a:pt x="1108329" y="802132"/>
                </a:lnTo>
                <a:lnTo>
                  <a:pt x="1069594" y="826389"/>
                </a:lnTo>
                <a:lnTo>
                  <a:pt x="1032637" y="853059"/>
                </a:lnTo>
                <a:lnTo>
                  <a:pt x="997585" y="882015"/>
                </a:lnTo>
                <a:lnTo>
                  <a:pt x="964311" y="913003"/>
                </a:lnTo>
                <a:lnTo>
                  <a:pt x="933196" y="946150"/>
                </a:lnTo>
                <a:lnTo>
                  <a:pt x="904240" y="981202"/>
                </a:lnTo>
                <a:lnTo>
                  <a:pt x="877443" y="1018032"/>
                </a:lnTo>
                <a:lnTo>
                  <a:pt x="853059" y="1056513"/>
                </a:lnTo>
                <a:lnTo>
                  <a:pt x="831215" y="1096772"/>
                </a:lnTo>
                <a:lnTo>
                  <a:pt x="811784" y="1138428"/>
                </a:lnTo>
                <a:lnTo>
                  <a:pt x="795147" y="1181481"/>
                </a:lnTo>
                <a:lnTo>
                  <a:pt x="781304" y="1225804"/>
                </a:lnTo>
                <a:lnTo>
                  <a:pt x="770382" y="1271397"/>
                </a:lnTo>
                <a:lnTo>
                  <a:pt x="762381" y="1318006"/>
                </a:lnTo>
                <a:lnTo>
                  <a:pt x="757555" y="1365631"/>
                </a:lnTo>
                <a:lnTo>
                  <a:pt x="755904" y="1414018"/>
                </a:lnTo>
                <a:lnTo>
                  <a:pt x="757555" y="1462532"/>
                </a:lnTo>
                <a:lnTo>
                  <a:pt x="762393" y="1510157"/>
                </a:lnTo>
                <a:lnTo>
                  <a:pt x="770382" y="1556766"/>
                </a:lnTo>
                <a:lnTo>
                  <a:pt x="781304" y="1602232"/>
                </a:lnTo>
                <a:lnTo>
                  <a:pt x="795147" y="1646682"/>
                </a:lnTo>
                <a:lnTo>
                  <a:pt x="811784" y="1689735"/>
                </a:lnTo>
                <a:lnTo>
                  <a:pt x="831215" y="1731391"/>
                </a:lnTo>
                <a:lnTo>
                  <a:pt x="853059" y="1771523"/>
                </a:lnTo>
                <a:lnTo>
                  <a:pt x="877443" y="1810131"/>
                </a:lnTo>
                <a:lnTo>
                  <a:pt x="904240" y="1846961"/>
                </a:lnTo>
                <a:lnTo>
                  <a:pt x="933196" y="1882013"/>
                </a:lnTo>
                <a:lnTo>
                  <a:pt x="964311" y="1915033"/>
                </a:lnTo>
                <a:lnTo>
                  <a:pt x="997585" y="1946148"/>
                </a:lnTo>
                <a:lnTo>
                  <a:pt x="1032637" y="1974977"/>
                </a:lnTo>
                <a:lnTo>
                  <a:pt x="1069594" y="2001647"/>
                </a:lnTo>
                <a:lnTo>
                  <a:pt x="1108329" y="2026031"/>
                </a:lnTo>
                <a:lnTo>
                  <a:pt x="1148588" y="2047875"/>
                </a:lnTo>
                <a:lnTo>
                  <a:pt x="1190371" y="2067052"/>
                </a:lnTo>
                <a:lnTo>
                  <a:pt x="1233551" y="2083689"/>
                </a:lnTo>
                <a:lnTo>
                  <a:pt x="1278001" y="2097532"/>
                </a:lnTo>
                <a:lnTo>
                  <a:pt x="1323721" y="2108454"/>
                </a:lnTo>
                <a:lnTo>
                  <a:pt x="1370457" y="2116455"/>
                </a:lnTo>
                <a:lnTo>
                  <a:pt x="1418209" y="2121281"/>
                </a:lnTo>
                <a:lnTo>
                  <a:pt x="1466850" y="2122932"/>
                </a:lnTo>
                <a:lnTo>
                  <a:pt x="1515491" y="2121281"/>
                </a:lnTo>
                <a:lnTo>
                  <a:pt x="1563116" y="2116455"/>
                </a:lnTo>
                <a:lnTo>
                  <a:pt x="1609979" y="2108454"/>
                </a:lnTo>
                <a:lnTo>
                  <a:pt x="1655572" y="2097532"/>
                </a:lnTo>
                <a:lnTo>
                  <a:pt x="1700149" y="2083689"/>
                </a:lnTo>
                <a:lnTo>
                  <a:pt x="1743329" y="2067052"/>
                </a:lnTo>
                <a:lnTo>
                  <a:pt x="1785112" y="2047875"/>
                </a:lnTo>
                <a:lnTo>
                  <a:pt x="1807845" y="2035429"/>
                </a:lnTo>
                <a:lnTo>
                  <a:pt x="1825371" y="2026031"/>
                </a:lnTo>
                <a:lnTo>
                  <a:pt x="1864106" y="2001647"/>
                </a:lnTo>
                <a:lnTo>
                  <a:pt x="1901063" y="1974977"/>
                </a:lnTo>
                <a:lnTo>
                  <a:pt x="1936115" y="1946148"/>
                </a:lnTo>
                <a:lnTo>
                  <a:pt x="1969389" y="1915033"/>
                </a:lnTo>
                <a:lnTo>
                  <a:pt x="2000504" y="1882013"/>
                </a:lnTo>
                <a:lnTo>
                  <a:pt x="2029460" y="1846961"/>
                </a:lnTo>
                <a:lnTo>
                  <a:pt x="2056257" y="1810131"/>
                </a:lnTo>
                <a:lnTo>
                  <a:pt x="2080641" y="1771523"/>
                </a:lnTo>
                <a:lnTo>
                  <a:pt x="2102485" y="1731391"/>
                </a:lnTo>
                <a:lnTo>
                  <a:pt x="2121789" y="1689735"/>
                </a:lnTo>
                <a:lnTo>
                  <a:pt x="2138553" y="1646682"/>
                </a:lnTo>
                <a:lnTo>
                  <a:pt x="2152396" y="1602232"/>
                </a:lnTo>
                <a:lnTo>
                  <a:pt x="2163318" y="1556766"/>
                </a:lnTo>
                <a:lnTo>
                  <a:pt x="2171331" y="1510030"/>
                </a:lnTo>
                <a:lnTo>
                  <a:pt x="2176145" y="1462532"/>
                </a:lnTo>
                <a:lnTo>
                  <a:pt x="2177796" y="1414018"/>
                </a:lnTo>
                <a:close/>
              </a:path>
              <a:path w="4218305" h="2989579">
                <a:moveTo>
                  <a:pt x="2319782" y="1272540"/>
                </a:moveTo>
                <a:lnTo>
                  <a:pt x="2318131" y="1228852"/>
                </a:lnTo>
                <a:lnTo>
                  <a:pt x="2317877" y="1221232"/>
                </a:lnTo>
                <a:lnTo>
                  <a:pt x="2312543" y="1170559"/>
                </a:lnTo>
                <a:lnTo>
                  <a:pt x="2303526" y="1120775"/>
                </a:lnTo>
                <a:lnTo>
                  <a:pt x="2291080" y="1072007"/>
                </a:lnTo>
                <a:lnTo>
                  <a:pt x="2275205" y="1024382"/>
                </a:lnTo>
                <a:lnTo>
                  <a:pt x="2255901" y="978154"/>
                </a:lnTo>
                <a:lnTo>
                  <a:pt x="2233422" y="933323"/>
                </a:lnTo>
                <a:lnTo>
                  <a:pt x="2230501" y="928497"/>
                </a:lnTo>
                <a:lnTo>
                  <a:pt x="2230501" y="1228852"/>
                </a:lnTo>
                <a:lnTo>
                  <a:pt x="1652651" y="1228852"/>
                </a:lnTo>
                <a:lnTo>
                  <a:pt x="1652651" y="652653"/>
                </a:lnTo>
                <a:lnTo>
                  <a:pt x="1702181" y="657987"/>
                </a:lnTo>
                <a:lnTo>
                  <a:pt x="1750822" y="667258"/>
                </a:lnTo>
                <a:lnTo>
                  <a:pt x="1798320" y="680212"/>
                </a:lnTo>
                <a:lnTo>
                  <a:pt x="1844548" y="696849"/>
                </a:lnTo>
                <a:lnTo>
                  <a:pt x="1889252" y="717169"/>
                </a:lnTo>
                <a:lnTo>
                  <a:pt x="1932305" y="741045"/>
                </a:lnTo>
                <a:lnTo>
                  <a:pt x="1973453" y="768350"/>
                </a:lnTo>
                <a:lnTo>
                  <a:pt x="2012569" y="799084"/>
                </a:lnTo>
                <a:lnTo>
                  <a:pt x="2049526" y="833120"/>
                </a:lnTo>
                <a:lnTo>
                  <a:pt x="2083689" y="869950"/>
                </a:lnTo>
                <a:lnTo>
                  <a:pt x="2114423" y="908939"/>
                </a:lnTo>
                <a:lnTo>
                  <a:pt x="2141855" y="950087"/>
                </a:lnTo>
                <a:lnTo>
                  <a:pt x="2165731" y="992886"/>
                </a:lnTo>
                <a:lnTo>
                  <a:pt x="2186178" y="1037463"/>
                </a:lnTo>
                <a:lnTo>
                  <a:pt x="2202815" y="1083564"/>
                </a:lnTo>
                <a:lnTo>
                  <a:pt x="2215896" y="1130935"/>
                </a:lnTo>
                <a:lnTo>
                  <a:pt x="2225167" y="1179449"/>
                </a:lnTo>
                <a:lnTo>
                  <a:pt x="2230501" y="1228852"/>
                </a:lnTo>
                <a:lnTo>
                  <a:pt x="2230501" y="928497"/>
                </a:lnTo>
                <a:lnTo>
                  <a:pt x="2207641" y="890016"/>
                </a:lnTo>
                <a:lnTo>
                  <a:pt x="2178685" y="848487"/>
                </a:lnTo>
                <a:lnTo>
                  <a:pt x="2146681" y="808863"/>
                </a:lnTo>
                <a:lnTo>
                  <a:pt x="2111502" y="771271"/>
                </a:lnTo>
                <a:lnTo>
                  <a:pt x="2073783" y="736346"/>
                </a:lnTo>
                <a:lnTo>
                  <a:pt x="2034032" y="704342"/>
                </a:lnTo>
                <a:lnTo>
                  <a:pt x="1992503" y="675513"/>
                </a:lnTo>
                <a:lnTo>
                  <a:pt x="1953895" y="652653"/>
                </a:lnTo>
                <a:lnTo>
                  <a:pt x="1949069" y="649732"/>
                </a:lnTo>
                <a:lnTo>
                  <a:pt x="1904111" y="627253"/>
                </a:lnTo>
                <a:lnTo>
                  <a:pt x="1857629" y="608076"/>
                </a:lnTo>
                <a:lnTo>
                  <a:pt x="1809877" y="592328"/>
                </a:lnTo>
                <a:lnTo>
                  <a:pt x="1760982" y="579882"/>
                </a:lnTo>
                <a:lnTo>
                  <a:pt x="1711071" y="570992"/>
                </a:lnTo>
                <a:lnTo>
                  <a:pt x="1660271" y="565531"/>
                </a:lnTo>
                <a:lnTo>
                  <a:pt x="1608709" y="563753"/>
                </a:lnTo>
                <a:lnTo>
                  <a:pt x="1591691" y="567182"/>
                </a:lnTo>
                <a:lnTo>
                  <a:pt x="1577721" y="576453"/>
                </a:lnTo>
                <a:lnTo>
                  <a:pt x="1568323" y="590423"/>
                </a:lnTo>
                <a:lnTo>
                  <a:pt x="1564894" y="607441"/>
                </a:lnTo>
                <a:lnTo>
                  <a:pt x="1564894" y="1272540"/>
                </a:lnTo>
                <a:lnTo>
                  <a:pt x="1568323" y="1289558"/>
                </a:lnTo>
                <a:lnTo>
                  <a:pt x="1577721" y="1303401"/>
                </a:lnTo>
                <a:lnTo>
                  <a:pt x="1591691" y="1312799"/>
                </a:lnTo>
                <a:lnTo>
                  <a:pt x="1608709" y="1316228"/>
                </a:lnTo>
                <a:lnTo>
                  <a:pt x="2275840" y="1316228"/>
                </a:lnTo>
                <a:lnTo>
                  <a:pt x="2292985" y="1312799"/>
                </a:lnTo>
                <a:lnTo>
                  <a:pt x="2306955" y="1303401"/>
                </a:lnTo>
                <a:lnTo>
                  <a:pt x="2316353" y="1289558"/>
                </a:lnTo>
                <a:lnTo>
                  <a:pt x="2319782" y="1272540"/>
                </a:lnTo>
                <a:close/>
              </a:path>
              <a:path w="4218305" h="2989579">
                <a:moveTo>
                  <a:pt x="2953639" y="767334"/>
                </a:moveTo>
                <a:lnTo>
                  <a:pt x="2950210" y="750316"/>
                </a:lnTo>
                <a:lnTo>
                  <a:pt x="2940812" y="736346"/>
                </a:lnTo>
                <a:lnTo>
                  <a:pt x="2926842" y="726948"/>
                </a:lnTo>
                <a:lnTo>
                  <a:pt x="2909824" y="723519"/>
                </a:lnTo>
                <a:lnTo>
                  <a:pt x="2486787" y="723519"/>
                </a:lnTo>
                <a:lnTo>
                  <a:pt x="2469769" y="726948"/>
                </a:lnTo>
                <a:lnTo>
                  <a:pt x="2455799" y="736346"/>
                </a:lnTo>
                <a:lnTo>
                  <a:pt x="2446401" y="750316"/>
                </a:lnTo>
                <a:lnTo>
                  <a:pt x="2442972" y="767334"/>
                </a:lnTo>
                <a:lnTo>
                  <a:pt x="2446401" y="784225"/>
                </a:lnTo>
                <a:lnTo>
                  <a:pt x="2455799" y="798195"/>
                </a:lnTo>
                <a:lnTo>
                  <a:pt x="2469769" y="807593"/>
                </a:lnTo>
                <a:lnTo>
                  <a:pt x="2486787" y="811022"/>
                </a:lnTo>
                <a:lnTo>
                  <a:pt x="2909824" y="811022"/>
                </a:lnTo>
                <a:lnTo>
                  <a:pt x="2926842" y="807593"/>
                </a:lnTo>
                <a:lnTo>
                  <a:pt x="2940812" y="798195"/>
                </a:lnTo>
                <a:lnTo>
                  <a:pt x="2950210" y="784225"/>
                </a:lnTo>
                <a:lnTo>
                  <a:pt x="2953639" y="767334"/>
                </a:lnTo>
                <a:close/>
              </a:path>
              <a:path w="4218305" h="2989579">
                <a:moveTo>
                  <a:pt x="3492881" y="1909826"/>
                </a:moveTo>
                <a:lnTo>
                  <a:pt x="3487293" y="1860931"/>
                </a:lnTo>
                <a:lnTo>
                  <a:pt x="3471164" y="1816100"/>
                </a:lnTo>
                <a:lnTo>
                  <a:pt x="3445891" y="1776603"/>
                </a:lnTo>
                <a:lnTo>
                  <a:pt x="3412744" y="1743583"/>
                </a:lnTo>
                <a:lnTo>
                  <a:pt x="3405251" y="1738757"/>
                </a:lnTo>
                <a:lnTo>
                  <a:pt x="3405251" y="1909826"/>
                </a:lnTo>
                <a:lnTo>
                  <a:pt x="3395345" y="1958594"/>
                </a:lnTo>
                <a:lnTo>
                  <a:pt x="3368167" y="1998599"/>
                </a:lnTo>
                <a:lnTo>
                  <a:pt x="3328162" y="2025523"/>
                </a:lnTo>
                <a:lnTo>
                  <a:pt x="3279140" y="2035429"/>
                </a:lnTo>
                <a:lnTo>
                  <a:pt x="2656713" y="2035429"/>
                </a:lnTo>
                <a:lnTo>
                  <a:pt x="2607691" y="2025523"/>
                </a:lnTo>
                <a:lnTo>
                  <a:pt x="2567559" y="1998599"/>
                </a:lnTo>
                <a:lnTo>
                  <a:pt x="2540508" y="1958594"/>
                </a:lnTo>
                <a:lnTo>
                  <a:pt x="2530602" y="1909826"/>
                </a:lnTo>
                <a:lnTo>
                  <a:pt x="2540508" y="1860931"/>
                </a:lnTo>
                <a:lnTo>
                  <a:pt x="2567559" y="1820926"/>
                </a:lnTo>
                <a:lnTo>
                  <a:pt x="2607691" y="1794002"/>
                </a:lnTo>
                <a:lnTo>
                  <a:pt x="2656713" y="1784096"/>
                </a:lnTo>
                <a:lnTo>
                  <a:pt x="3279140" y="1784096"/>
                </a:lnTo>
                <a:lnTo>
                  <a:pt x="3328162" y="1794002"/>
                </a:lnTo>
                <a:lnTo>
                  <a:pt x="3368167" y="1820926"/>
                </a:lnTo>
                <a:lnTo>
                  <a:pt x="3395345" y="1860931"/>
                </a:lnTo>
                <a:lnTo>
                  <a:pt x="3405251" y="1909826"/>
                </a:lnTo>
                <a:lnTo>
                  <a:pt x="3405251" y="1738757"/>
                </a:lnTo>
                <a:lnTo>
                  <a:pt x="3372993" y="1718310"/>
                </a:lnTo>
                <a:lnTo>
                  <a:pt x="3328035" y="1702308"/>
                </a:lnTo>
                <a:lnTo>
                  <a:pt x="3279140" y="1696593"/>
                </a:lnTo>
                <a:lnTo>
                  <a:pt x="2656713" y="1696593"/>
                </a:lnTo>
                <a:lnTo>
                  <a:pt x="2607818" y="1702308"/>
                </a:lnTo>
                <a:lnTo>
                  <a:pt x="2562733" y="1718310"/>
                </a:lnTo>
                <a:lnTo>
                  <a:pt x="2523109" y="1743583"/>
                </a:lnTo>
                <a:lnTo>
                  <a:pt x="2489962" y="1776603"/>
                </a:lnTo>
                <a:lnTo>
                  <a:pt x="2464689" y="1816100"/>
                </a:lnTo>
                <a:lnTo>
                  <a:pt x="2448560" y="1860931"/>
                </a:lnTo>
                <a:lnTo>
                  <a:pt x="2442972" y="1909826"/>
                </a:lnTo>
                <a:lnTo>
                  <a:pt x="2448560" y="1958594"/>
                </a:lnTo>
                <a:lnTo>
                  <a:pt x="2464689" y="2003425"/>
                </a:lnTo>
                <a:lnTo>
                  <a:pt x="2489962" y="2043049"/>
                </a:lnTo>
                <a:lnTo>
                  <a:pt x="2523109" y="2076069"/>
                </a:lnTo>
                <a:lnTo>
                  <a:pt x="2562733" y="2101215"/>
                </a:lnTo>
                <a:lnTo>
                  <a:pt x="2607818" y="2117217"/>
                </a:lnTo>
                <a:lnTo>
                  <a:pt x="2656713" y="2122932"/>
                </a:lnTo>
                <a:lnTo>
                  <a:pt x="3279140" y="2122932"/>
                </a:lnTo>
                <a:lnTo>
                  <a:pt x="3328035" y="2117217"/>
                </a:lnTo>
                <a:lnTo>
                  <a:pt x="3372993" y="2101215"/>
                </a:lnTo>
                <a:lnTo>
                  <a:pt x="3412744" y="2076069"/>
                </a:lnTo>
                <a:lnTo>
                  <a:pt x="3445891" y="2043049"/>
                </a:lnTo>
                <a:lnTo>
                  <a:pt x="3450717" y="2035429"/>
                </a:lnTo>
                <a:lnTo>
                  <a:pt x="3471164" y="2003425"/>
                </a:lnTo>
                <a:lnTo>
                  <a:pt x="3487293" y="1958594"/>
                </a:lnTo>
                <a:lnTo>
                  <a:pt x="3492881" y="1909826"/>
                </a:lnTo>
                <a:close/>
              </a:path>
              <a:path w="4218305" h="2989579">
                <a:moveTo>
                  <a:pt x="3492881" y="1371727"/>
                </a:moveTo>
                <a:lnTo>
                  <a:pt x="3489452" y="1354709"/>
                </a:lnTo>
                <a:lnTo>
                  <a:pt x="3480054" y="1340739"/>
                </a:lnTo>
                <a:lnTo>
                  <a:pt x="3466084" y="1331341"/>
                </a:lnTo>
                <a:lnTo>
                  <a:pt x="3449066" y="1327912"/>
                </a:lnTo>
                <a:lnTo>
                  <a:pt x="2486787" y="1327912"/>
                </a:lnTo>
                <a:lnTo>
                  <a:pt x="2469769" y="1331341"/>
                </a:lnTo>
                <a:lnTo>
                  <a:pt x="2455799" y="1340739"/>
                </a:lnTo>
                <a:lnTo>
                  <a:pt x="2446401" y="1354709"/>
                </a:lnTo>
                <a:lnTo>
                  <a:pt x="2442972" y="1371727"/>
                </a:lnTo>
                <a:lnTo>
                  <a:pt x="2446401" y="1388618"/>
                </a:lnTo>
                <a:lnTo>
                  <a:pt x="2455799" y="1402588"/>
                </a:lnTo>
                <a:lnTo>
                  <a:pt x="2469769" y="1411986"/>
                </a:lnTo>
                <a:lnTo>
                  <a:pt x="2486787" y="1415415"/>
                </a:lnTo>
                <a:lnTo>
                  <a:pt x="3449066" y="1415415"/>
                </a:lnTo>
                <a:lnTo>
                  <a:pt x="3466084" y="1411986"/>
                </a:lnTo>
                <a:lnTo>
                  <a:pt x="3480054" y="1402588"/>
                </a:lnTo>
                <a:lnTo>
                  <a:pt x="3489452" y="1388618"/>
                </a:lnTo>
                <a:lnTo>
                  <a:pt x="3492881" y="1371727"/>
                </a:lnTo>
                <a:close/>
              </a:path>
              <a:path w="4218305" h="2989579">
                <a:moveTo>
                  <a:pt x="3492881" y="1163828"/>
                </a:moveTo>
                <a:lnTo>
                  <a:pt x="3489452" y="1146810"/>
                </a:lnTo>
                <a:lnTo>
                  <a:pt x="3480054" y="1132840"/>
                </a:lnTo>
                <a:lnTo>
                  <a:pt x="3466084" y="1123442"/>
                </a:lnTo>
                <a:lnTo>
                  <a:pt x="3449066" y="1120013"/>
                </a:lnTo>
                <a:lnTo>
                  <a:pt x="2486787" y="1120013"/>
                </a:lnTo>
                <a:lnTo>
                  <a:pt x="2469769" y="1123442"/>
                </a:lnTo>
                <a:lnTo>
                  <a:pt x="2455799" y="1132840"/>
                </a:lnTo>
                <a:lnTo>
                  <a:pt x="2446401" y="1146810"/>
                </a:lnTo>
                <a:lnTo>
                  <a:pt x="2442972" y="1163828"/>
                </a:lnTo>
                <a:lnTo>
                  <a:pt x="2446401" y="1180846"/>
                </a:lnTo>
                <a:lnTo>
                  <a:pt x="2455799" y="1194689"/>
                </a:lnTo>
                <a:lnTo>
                  <a:pt x="2469769" y="1204087"/>
                </a:lnTo>
                <a:lnTo>
                  <a:pt x="2486787" y="1207516"/>
                </a:lnTo>
                <a:lnTo>
                  <a:pt x="3449066" y="1207516"/>
                </a:lnTo>
                <a:lnTo>
                  <a:pt x="3466084" y="1204087"/>
                </a:lnTo>
                <a:lnTo>
                  <a:pt x="3480054" y="1194689"/>
                </a:lnTo>
                <a:lnTo>
                  <a:pt x="3489452" y="1180846"/>
                </a:lnTo>
                <a:lnTo>
                  <a:pt x="3492881" y="1163828"/>
                </a:lnTo>
                <a:close/>
              </a:path>
              <a:path w="4218305" h="2989579">
                <a:moveTo>
                  <a:pt x="3492881" y="965454"/>
                </a:moveTo>
                <a:lnTo>
                  <a:pt x="3489452" y="948563"/>
                </a:lnTo>
                <a:lnTo>
                  <a:pt x="3480054" y="934593"/>
                </a:lnTo>
                <a:lnTo>
                  <a:pt x="3466084" y="925195"/>
                </a:lnTo>
                <a:lnTo>
                  <a:pt x="3449066" y="921766"/>
                </a:lnTo>
                <a:lnTo>
                  <a:pt x="2486787" y="921766"/>
                </a:lnTo>
                <a:lnTo>
                  <a:pt x="2469769" y="925195"/>
                </a:lnTo>
                <a:lnTo>
                  <a:pt x="2455799" y="934593"/>
                </a:lnTo>
                <a:lnTo>
                  <a:pt x="2446401" y="948563"/>
                </a:lnTo>
                <a:lnTo>
                  <a:pt x="2442972" y="965454"/>
                </a:lnTo>
                <a:lnTo>
                  <a:pt x="2446401" y="982472"/>
                </a:lnTo>
                <a:lnTo>
                  <a:pt x="2455799" y="996442"/>
                </a:lnTo>
                <a:lnTo>
                  <a:pt x="2469769" y="1005840"/>
                </a:lnTo>
                <a:lnTo>
                  <a:pt x="2486787" y="1009269"/>
                </a:lnTo>
                <a:lnTo>
                  <a:pt x="3449066" y="1009269"/>
                </a:lnTo>
                <a:lnTo>
                  <a:pt x="3466084" y="1005840"/>
                </a:lnTo>
                <a:lnTo>
                  <a:pt x="3480054" y="996442"/>
                </a:lnTo>
                <a:lnTo>
                  <a:pt x="3489452" y="982472"/>
                </a:lnTo>
                <a:lnTo>
                  <a:pt x="3492881" y="965454"/>
                </a:lnTo>
                <a:close/>
              </a:path>
              <a:path w="4218305" h="2989579">
                <a:moveTo>
                  <a:pt x="3693160" y="311912"/>
                </a:moveTo>
                <a:lnTo>
                  <a:pt x="3689604" y="294894"/>
                </a:lnTo>
                <a:lnTo>
                  <a:pt x="3680206" y="281051"/>
                </a:lnTo>
                <a:lnTo>
                  <a:pt x="3666363" y="271653"/>
                </a:lnTo>
                <a:lnTo>
                  <a:pt x="3649218" y="268224"/>
                </a:lnTo>
                <a:lnTo>
                  <a:pt x="3605403" y="268224"/>
                </a:lnTo>
                <a:lnTo>
                  <a:pt x="3605403" y="355600"/>
                </a:lnTo>
                <a:lnTo>
                  <a:pt x="3605403" y="2308225"/>
                </a:lnTo>
                <a:lnTo>
                  <a:pt x="612648" y="2308225"/>
                </a:lnTo>
                <a:lnTo>
                  <a:pt x="612648" y="355600"/>
                </a:lnTo>
                <a:lnTo>
                  <a:pt x="3605403" y="355600"/>
                </a:lnTo>
                <a:lnTo>
                  <a:pt x="3605403" y="268224"/>
                </a:lnTo>
                <a:lnTo>
                  <a:pt x="568833" y="268224"/>
                </a:lnTo>
                <a:lnTo>
                  <a:pt x="551815" y="271653"/>
                </a:lnTo>
                <a:lnTo>
                  <a:pt x="537845" y="281051"/>
                </a:lnTo>
                <a:lnTo>
                  <a:pt x="528447" y="294894"/>
                </a:lnTo>
                <a:lnTo>
                  <a:pt x="525018" y="311912"/>
                </a:lnTo>
                <a:lnTo>
                  <a:pt x="525018" y="2351913"/>
                </a:lnTo>
                <a:lnTo>
                  <a:pt x="528447" y="2368931"/>
                </a:lnTo>
                <a:lnTo>
                  <a:pt x="537845" y="2382774"/>
                </a:lnTo>
                <a:lnTo>
                  <a:pt x="551688" y="2392172"/>
                </a:lnTo>
                <a:lnTo>
                  <a:pt x="568833" y="2395601"/>
                </a:lnTo>
                <a:lnTo>
                  <a:pt x="3649218" y="2395601"/>
                </a:lnTo>
                <a:lnTo>
                  <a:pt x="3666363" y="2392172"/>
                </a:lnTo>
                <a:lnTo>
                  <a:pt x="3680206" y="2382774"/>
                </a:lnTo>
                <a:lnTo>
                  <a:pt x="3689604" y="2368931"/>
                </a:lnTo>
                <a:lnTo>
                  <a:pt x="3693160" y="2351913"/>
                </a:lnTo>
                <a:lnTo>
                  <a:pt x="3693160" y="2308225"/>
                </a:lnTo>
                <a:lnTo>
                  <a:pt x="3693160" y="311912"/>
                </a:lnTo>
                <a:close/>
              </a:path>
              <a:path w="4218305" h="2989579">
                <a:moveTo>
                  <a:pt x="4218051" y="2738374"/>
                </a:moveTo>
                <a:lnTo>
                  <a:pt x="4212209" y="2695321"/>
                </a:lnTo>
                <a:lnTo>
                  <a:pt x="4195826" y="2656586"/>
                </a:lnTo>
                <a:lnTo>
                  <a:pt x="4170426" y="2623820"/>
                </a:lnTo>
                <a:lnTo>
                  <a:pt x="4137406" y="2598420"/>
                </a:lnTo>
                <a:lnTo>
                  <a:pt x="4130421" y="2595372"/>
                </a:lnTo>
                <a:lnTo>
                  <a:pt x="4130421" y="2738374"/>
                </a:lnTo>
                <a:lnTo>
                  <a:pt x="4130421" y="2827528"/>
                </a:lnTo>
                <a:lnTo>
                  <a:pt x="4124452" y="2856484"/>
                </a:lnTo>
                <a:lnTo>
                  <a:pt x="4108450" y="2880233"/>
                </a:lnTo>
                <a:lnTo>
                  <a:pt x="4084574" y="2896362"/>
                </a:lnTo>
                <a:lnTo>
                  <a:pt x="4055491" y="2902204"/>
                </a:lnTo>
                <a:lnTo>
                  <a:pt x="162560" y="2902204"/>
                </a:lnTo>
                <a:lnTo>
                  <a:pt x="133477" y="2896362"/>
                </a:lnTo>
                <a:lnTo>
                  <a:pt x="109601" y="2880233"/>
                </a:lnTo>
                <a:lnTo>
                  <a:pt x="93599" y="2856484"/>
                </a:lnTo>
                <a:lnTo>
                  <a:pt x="87757" y="2827528"/>
                </a:lnTo>
                <a:lnTo>
                  <a:pt x="87757" y="2738374"/>
                </a:lnTo>
                <a:lnTo>
                  <a:pt x="93599" y="2709291"/>
                </a:lnTo>
                <a:lnTo>
                  <a:pt x="109601" y="2685542"/>
                </a:lnTo>
                <a:lnTo>
                  <a:pt x="133477" y="2669540"/>
                </a:lnTo>
                <a:lnTo>
                  <a:pt x="162560" y="2663698"/>
                </a:lnTo>
                <a:lnTo>
                  <a:pt x="1579880" y="2663698"/>
                </a:lnTo>
                <a:lnTo>
                  <a:pt x="1732534" y="2815844"/>
                </a:lnTo>
                <a:lnTo>
                  <a:pt x="1734820" y="2817622"/>
                </a:lnTo>
                <a:lnTo>
                  <a:pt x="1738249" y="2819908"/>
                </a:lnTo>
                <a:lnTo>
                  <a:pt x="1739392" y="2820416"/>
                </a:lnTo>
                <a:lnTo>
                  <a:pt x="1741932" y="2821825"/>
                </a:lnTo>
                <a:lnTo>
                  <a:pt x="1743202" y="2822702"/>
                </a:lnTo>
                <a:lnTo>
                  <a:pt x="1746123" y="2823845"/>
                </a:lnTo>
                <a:lnTo>
                  <a:pt x="1747647" y="2824238"/>
                </a:lnTo>
                <a:lnTo>
                  <a:pt x="1750314" y="2825000"/>
                </a:lnTo>
                <a:lnTo>
                  <a:pt x="1751584" y="2825496"/>
                </a:lnTo>
                <a:lnTo>
                  <a:pt x="1755775" y="2826258"/>
                </a:lnTo>
                <a:lnTo>
                  <a:pt x="1758569" y="2826639"/>
                </a:lnTo>
                <a:lnTo>
                  <a:pt x="2459482" y="2826639"/>
                </a:lnTo>
                <a:lnTo>
                  <a:pt x="2462403" y="2826258"/>
                </a:lnTo>
                <a:lnTo>
                  <a:pt x="2466467" y="2825496"/>
                </a:lnTo>
                <a:lnTo>
                  <a:pt x="2467737" y="2825000"/>
                </a:lnTo>
                <a:lnTo>
                  <a:pt x="2470404" y="2824238"/>
                </a:lnTo>
                <a:lnTo>
                  <a:pt x="2471928" y="2823845"/>
                </a:lnTo>
                <a:lnTo>
                  <a:pt x="2474849" y="2822702"/>
                </a:lnTo>
                <a:lnTo>
                  <a:pt x="2476246" y="2821825"/>
                </a:lnTo>
                <a:lnTo>
                  <a:pt x="2478786" y="2820416"/>
                </a:lnTo>
                <a:lnTo>
                  <a:pt x="2562479" y="2739136"/>
                </a:lnTo>
                <a:lnTo>
                  <a:pt x="2638171" y="2663698"/>
                </a:lnTo>
                <a:lnTo>
                  <a:pt x="4055491" y="2663698"/>
                </a:lnTo>
                <a:lnTo>
                  <a:pt x="4108323" y="2685542"/>
                </a:lnTo>
                <a:lnTo>
                  <a:pt x="4130421" y="2738374"/>
                </a:lnTo>
                <a:lnTo>
                  <a:pt x="4130421" y="2595372"/>
                </a:lnTo>
                <a:lnTo>
                  <a:pt x="4098671" y="2582037"/>
                </a:lnTo>
                <a:lnTo>
                  <a:pt x="4055491" y="2576195"/>
                </a:lnTo>
                <a:lnTo>
                  <a:pt x="3970655" y="2576195"/>
                </a:lnTo>
                <a:lnTo>
                  <a:pt x="3970655" y="311785"/>
                </a:lnTo>
                <a:lnTo>
                  <a:pt x="3967353" y="265938"/>
                </a:lnTo>
                <a:lnTo>
                  <a:pt x="3957447" y="222123"/>
                </a:lnTo>
                <a:lnTo>
                  <a:pt x="3941572" y="180721"/>
                </a:lnTo>
                <a:lnTo>
                  <a:pt x="3920236" y="142367"/>
                </a:lnTo>
                <a:lnTo>
                  <a:pt x="3893947" y="107569"/>
                </a:lnTo>
                <a:lnTo>
                  <a:pt x="3883025" y="96647"/>
                </a:lnTo>
                <a:lnTo>
                  <a:pt x="3883025" y="311785"/>
                </a:lnTo>
                <a:lnTo>
                  <a:pt x="3883025" y="2576195"/>
                </a:lnTo>
                <a:lnTo>
                  <a:pt x="2617216" y="2576195"/>
                </a:lnTo>
                <a:lnTo>
                  <a:pt x="2614295" y="2576576"/>
                </a:lnTo>
                <a:lnTo>
                  <a:pt x="2610231" y="2577338"/>
                </a:lnTo>
                <a:lnTo>
                  <a:pt x="2609215" y="2577719"/>
                </a:lnTo>
                <a:lnTo>
                  <a:pt x="2606548" y="2578481"/>
                </a:lnTo>
                <a:lnTo>
                  <a:pt x="2604897" y="2578862"/>
                </a:lnTo>
                <a:lnTo>
                  <a:pt x="2601722" y="2580132"/>
                </a:lnTo>
                <a:lnTo>
                  <a:pt x="2600452" y="2581021"/>
                </a:lnTo>
                <a:lnTo>
                  <a:pt x="2597912" y="2582418"/>
                </a:lnTo>
                <a:lnTo>
                  <a:pt x="2596769" y="2582926"/>
                </a:lnTo>
                <a:lnTo>
                  <a:pt x="2593340" y="2585212"/>
                </a:lnTo>
                <a:lnTo>
                  <a:pt x="2591054" y="2586990"/>
                </a:lnTo>
                <a:lnTo>
                  <a:pt x="2438527" y="2739136"/>
                </a:lnTo>
                <a:lnTo>
                  <a:pt x="1779651" y="2739136"/>
                </a:lnTo>
                <a:lnTo>
                  <a:pt x="1703959" y="2663698"/>
                </a:lnTo>
                <a:lnTo>
                  <a:pt x="1627886" y="2587879"/>
                </a:lnTo>
                <a:lnTo>
                  <a:pt x="1626743" y="2587117"/>
                </a:lnTo>
                <a:lnTo>
                  <a:pt x="1624457" y="2585339"/>
                </a:lnTo>
                <a:lnTo>
                  <a:pt x="1623568" y="2584323"/>
                </a:lnTo>
                <a:lnTo>
                  <a:pt x="1620774" y="2582545"/>
                </a:lnTo>
                <a:lnTo>
                  <a:pt x="1619631" y="2582037"/>
                </a:lnTo>
                <a:lnTo>
                  <a:pt x="1616583" y="2580513"/>
                </a:lnTo>
                <a:lnTo>
                  <a:pt x="1615821" y="2580005"/>
                </a:lnTo>
                <a:lnTo>
                  <a:pt x="1612900" y="2578735"/>
                </a:lnTo>
                <a:lnTo>
                  <a:pt x="1610868" y="2578227"/>
                </a:lnTo>
                <a:lnTo>
                  <a:pt x="1608074" y="2577592"/>
                </a:lnTo>
                <a:lnTo>
                  <a:pt x="1607439" y="2577211"/>
                </a:lnTo>
                <a:lnTo>
                  <a:pt x="1603756" y="2576576"/>
                </a:lnTo>
                <a:lnTo>
                  <a:pt x="1600962" y="2576195"/>
                </a:lnTo>
                <a:lnTo>
                  <a:pt x="335026" y="2576195"/>
                </a:lnTo>
                <a:lnTo>
                  <a:pt x="335026" y="311785"/>
                </a:lnTo>
                <a:lnTo>
                  <a:pt x="339725" y="266573"/>
                </a:lnTo>
                <a:lnTo>
                  <a:pt x="352806" y="224536"/>
                </a:lnTo>
                <a:lnTo>
                  <a:pt x="373634" y="186436"/>
                </a:lnTo>
                <a:lnTo>
                  <a:pt x="401193" y="153162"/>
                </a:lnTo>
                <a:lnTo>
                  <a:pt x="434467" y="125857"/>
                </a:lnTo>
                <a:lnTo>
                  <a:pt x="472821" y="105156"/>
                </a:lnTo>
                <a:lnTo>
                  <a:pt x="514985" y="92075"/>
                </a:lnTo>
                <a:lnTo>
                  <a:pt x="560324" y="87503"/>
                </a:lnTo>
                <a:lnTo>
                  <a:pt x="560451" y="87503"/>
                </a:lnTo>
                <a:lnTo>
                  <a:pt x="560578" y="87376"/>
                </a:lnTo>
                <a:lnTo>
                  <a:pt x="3657600" y="87376"/>
                </a:lnTo>
                <a:lnTo>
                  <a:pt x="3703066" y="91948"/>
                </a:lnTo>
                <a:lnTo>
                  <a:pt x="3745357" y="105156"/>
                </a:lnTo>
                <a:lnTo>
                  <a:pt x="3783584" y="125857"/>
                </a:lnTo>
                <a:lnTo>
                  <a:pt x="3816985" y="153289"/>
                </a:lnTo>
                <a:lnTo>
                  <a:pt x="3844544" y="186563"/>
                </a:lnTo>
                <a:lnTo>
                  <a:pt x="3865245" y="224663"/>
                </a:lnTo>
                <a:lnTo>
                  <a:pt x="3878453" y="266827"/>
                </a:lnTo>
                <a:lnTo>
                  <a:pt x="3883025" y="311785"/>
                </a:lnTo>
                <a:lnTo>
                  <a:pt x="3883025" y="96647"/>
                </a:lnTo>
                <a:lnTo>
                  <a:pt x="3872014" y="87376"/>
                </a:lnTo>
                <a:lnTo>
                  <a:pt x="3828161" y="50419"/>
                </a:lnTo>
                <a:lnTo>
                  <a:pt x="3789807" y="29210"/>
                </a:lnTo>
                <a:lnTo>
                  <a:pt x="3748278" y="13335"/>
                </a:lnTo>
                <a:lnTo>
                  <a:pt x="3704209" y="3429"/>
                </a:lnTo>
                <a:lnTo>
                  <a:pt x="3657981" y="0"/>
                </a:lnTo>
                <a:lnTo>
                  <a:pt x="559816" y="0"/>
                </a:lnTo>
                <a:lnTo>
                  <a:pt x="513715" y="3556"/>
                </a:lnTo>
                <a:lnTo>
                  <a:pt x="469646" y="13462"/>
                </a:lnTo>
                <a:lnTo>
                  <a:pt x="428117" y="29210"/>
                </a:lnTo>
                <a:lnTo>
                  <a:pt x="389763" y="50546"/>
                </a:lnTo>
                <a:lnTo>
                  <a:pt x="354838" y="76835"/>
                </a:lnTo>
                <a:lnTo>
                  <a:pt x="324104" y="107569"/>
                </a:lnTo>
                <a:lnTo>
                  <a:pt x="297688" y="142367"/>
                </a:lnTo>
                <a:lnTo>
                  <a:pt x="276479" y="180721"/>
                </a:lnTo>
                <a:lnTo>
                  <a:pt x="260604" y="221996"/>
                </a:lnTo>
                <a:lnTo>
                  <a:pt x="250698" y="265938"/>
                </a:lnTo>
                <a:lnTo>
                  <a:pt x="247396" y="311785"/>
                </a:lnTo>
                <a:lnTo>
                  <a:pt x="247396" y="2576195"/>
                </a:lnTo>
                <a:lnTo>
                  <a:pt x="162560" y="2576195"/>
                </a:lnTo>
                <a:lnTo>
                  <a:pt x="119380" y="2582037"/>
                </a:lnTo>
                <a:lnTo>
                  <a:pt x="80645" y="2598420"/>
                </a:lnTo>
                <a:lnTo>
                  <a:pt x="47625" y="2623820"/>
                </a:lnTo>
                <a:lnTo>
                  <a:pt x="22225" y="2656586"/>
                </a:lnTo>
                <a:lnTo>
                  <a:pt x="5842" y="2695321"/>
                </a:lnTo>
                <a:lnTo>
                  <a:pt x="0" y="2738374"/>
                </a:lnTo>
                <a:lnTo>
                  <a:pt x="0" y="2827528"/>
                </a:lnTo>
                <a:lnTo>
                  <a:pt x="5842" y="2870581"/>
                </a:lnTo>
                <a:lnTo>
                  <a:pt x="22225" y="2909189"/>
                </a:lnTo>
                <a:lnTo>
                  <a:pt x="47625" y="2942082"/>
                </a:lnTo>
                <a:lnTo>
                  <a:pt x="80518" y="2967482"/>
                </a:lnTo>
                <a:lnTo>
                  <a:pt x="119380" y="2983865"/>
                </a:lnTo>
                <a:lnTo>
                  <a:pt x="162560" y="2989580"/>
                </a:lnTo>
                <a:lnTo>
                  <a:pt x="4055491" y="2989580"/>
                </a:lnTo>
                <a:lnTo>
                  <a:pt x="4098671" y="2983865"/>
                </a:lnTo>
                <a:lnTo>
                  <a:pt x="4137406" y="2967482"/>
                </a:lnTo>
                <a:lnTo>
                  <a:pt x="4170426" y="2942082"/>
                </a:lnTo>
                <a:lnTo>
                  <a:pt x="4195826" y="2909189"/>
                </a:lnTo>
                <a:lnTo>
                  <a:pt x="4212209" y="2870581"/>
                </a:lnTo>
                <a:lnTo>
                  <a:pt x="4218051" y="2827528"/>
                </a:lnTo>
                <a:lnTo>
                  <a:pt x="4218051" y="27383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3892" y="4352544"/>
            <a:ext cx="3247644" cy="2282952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2850368" y="3787139"/>
            <a:ext cx="3419475" cy="3372485"/>
          </a:xfrm>
          <a:custGeom>
            <a:avLst/>
            <a:gdLst/>
            <a:ahLst/>
            <a:cxnLst/>
            <a:rect l="l" t="t" r="r" b="b"/>
            <a:pathLst>
              <a:path w="3419475" h="3372484">
                <a:moveTo>
                  <a:pt x="2248916" y="2546731"/>
                </a:moveTo>
                <a:lnTo>
                  <a:pt x="2245995" y="2495931"/>
                </a:lnTo>
                <a:lnTo>
                  <a:pt x="2237359" y="2445131"/>
                </a:lnTo>
                <a:lnTo>
                  <a:pt x="2223135" y="2394331"/>
                </a:lnTo>
                <a:lnTo>
                  <a:pt x="2221103" y="2394331"/>
                </a:lnTo>
                <a:lnTo>
                  <a:pt x="2215896" y="2381631"/>
                </a:lnTo>
                <a:lnTo>
                  <a:pt x="2200148" y="2381631"/>
                </a:lnTo>
                <a:lnTo>
                  <a:pt x="2191512" y="2368931"/>
                </a:lnTo>
                <a:lnTo>
                  <a:pt x="2174240" y="2368931"/>
                </a:lnTo>
                <a:lnTo>
                  <a:pt x="2166239" y="2380742"/>
                </a:lnTo>
                <a:lnTo>
                  <a:pt x="2166239" y="2534031"/>
                </a:lnTo>
                <a:lnTo>
                  <a:pt x="2165604" y="2584831"/>
                </a:lnTo>
                <a:lnTo>
                  <a:pt x="2158238" y="2635631"/>
                </a:lnTo>
                <a:lnTo>
                  <a:pt x="2144141" y="2686431"/>
                </a:lnTo>
                <a:lnTo>
                  <a:pt x="2123313" y="2737231"/>
                </a:lnTo>
                <a:lnTo>
                  <a:pt x="2096008" y="2775331"/>
                </a:lnTo>
                <a:lnTo>
                  <a:pt x="2062226" y="2813431"/>
                </a:lnTo>
                <a:lnTo>
                  <a:pt x="2026412" y="2851531"/>
                </a:lnTo>
                <a:lnTo>
                  <a:pt x="1987804" y="2876931"/>
                </a:lnTo>
                <a:lnTo>
                  <a:pt x="1946656" y="2889631"/>
                </a:lnTo>
                <a:lnTo>
                  <a:pt x="1903095" y="2902331"/>
                </a:lnTo>
                <a:lnTo>
                  <a:pt x="1857375" y="2915031"/>
                </a:lnTo>
                <a:lnTo>
                  <a:pt x="1761617" y="2915031"/>
                </a:lnTo>
                <a:lnTo>
                  <a:pt x="1715897" y="2902331"/>
                </a:lnTo>
                <a:lnTo>
                  <a:pt x="1672336" y="2889631"/>
                </a:lnTo>
                <a:lnTo>
                  <a:pt x="1631188" y="2876931"/>
                </a:lnTo>
                <a:lnTo>
                  <a:pt x="1592580" y="2851531"/>
                </a:lnTo>
                <a:lnTo>
                  <a:pt x="1556766" y="2813431"/>
                </a:lnTo>
                <a:lnTo>
                  <a:pt x="1539494" y="2800731"/>
                </a:lnTo>
                <a:lnTo>
                  <a:pt x="2159889" y="2483231"/>
                </a:lnTo>
                <a:lnTo>
                  <a:pt x="2166239" y="2534031"/>
                </a:lnTo>
                <a:lnTo>
                  <a:pt x="2166239" y="2380742"/>
                </a:lnTo>
                <a:lnTo>
                  <a:pt x="2165604" y="2381631"/>
                </a:lnTo>
                <a:lnTo>
                  <a:pt x="1453388" y="2737231"/>
                </a:lnTo>
                <a:lnTo>
                  <a:pt x="1445768" y="2749931"/>
                </a:lnTo>
                <a:lnTo>
                  <a:pt x="1439672" y="2749931"/>
                </a:lnTo>
                <a:lnTo>
                  <a:pt x="1434719" y="2762631"/>
                </a:lnTo>
                <a:lnTo>
                  <a:pt x="1430401" y="2762631"/>
                </a:lnTo>
                <a:lnTo>
                  <a:pt x="1427988" y="2775331"/>
                </a:lnTo>
                <a:lnTo>
                  <a:pt x="1428877" y="2788031"/>
                </a:lnTo>
                <a:lnTo>
                  <a:pt x="1431925" y="2788031"/>
                </a:lnTo>
                <a:lnTo>
                  <a:pt x="1436116" y="2800731"/>
                </a:lnTo>
                <a:lnTo>
                  <a:pt x="1449070" y="2826131"/>
                </a:lnTo>
                <a:lnTo>
                  <a:pt x="1462659" y="2838831"/>
                </a:lnTo>
                <a:lnTo>
                  <a:pt x="1477264" y="2851531"/>
                </a:lnTo>
                <a:lnTo>
                  <a:pt x="1493520" y="2876931"/>
                </a:lnTo>
                <a:lnTo>
                  <a:pt x="1531874" y="2902331"/>
                </a:lnTo>
                <a:lnTo>
                  <a:pt x="1572768" y="2940431"/>
                </a:lnTo>
                <a:lnTo>
                  <a:pt x="1616075" y="2965831"/>
                </a:lnTo>
                <a:lnTo>
                  <a:pt x="1661668" y="2978531"/>
                </a:lnTo>
                <a:lnTo>
                  <a:pt x="1758569" y="3003931"/>
                </a:lnTo>
                <a:lnTo>
                  <a:pt x="1858645" y="3003931"/>
                </a:lnTo>
                <a:lnTo>
                  <a:pt x="1954530" y="2978531"/>
                </a:lnTo>
                <a:lnTo>
                  <a:pt x="1999996" y="2953131"/>
                </a:lnTo>
                <a:lnTo>
                  <a:pt x="2043176" y="2927731"/>
                </a:lnTo>
                <a:lnTo>
                  <a:pt x="2063115" y="2915031"/>
                </a:lnTo>
                <a:lnTo>
                  <a:pt x="2083181" y="2902331"/>
                </a:lnTo>
                <a:lnTo>
                  <a:pt x="2119630" y="2864231"/>
                </a:lnTo>
                <a:lnTo>
                  <a:pt x="2153412" y="2826131"/>
                </a:lnTo>
                <a:lnTo>
                  <a:pt x="2182241" y="2788031"/>
                </a:lnTo>
                <a:lnTo>
                  <a:pt x="2206117" y="2737231"/>
                </a:lnTo>
                <a:lnTo>
                  <a:pt x="2224786" y="2699131"/>
                </a:lnTo>
                <a:lnTo>
                  <a:pt x="2238121" y="2648331"/>
                </a:lnTo>
                <a:lnTo>
                  <a:pt x="2246249" y="2597531"/>
                </a:lnTo>
                <a:lnTo>
                  <a:pt x="2248916" y="2546731"/>
                </a:lnTo>
                <a:close/>
              </a:path>
              <a:path w="3419475" h="3372484">
                <a:moveTo>
                  <a:pt x="2757043" y="48387"/>
                </a:moveTo>
                <a:lnTo>
                  <a:pt x="2756535" y="32131"/>
                </a:lnTo>
                <a:lnTo>
                  <a:pt x="2750820" y="16891"/>
                </a:lnTo>
                <a:lnTo>
                  <a:pt x="2740025" y="5461"/>
                </a:lnTo>
                <a:lnTo>
                  <a:pt x="2725420" y="0"/>
                </a:lnTo>
                <a:lnTo>
                  <a:pt x="2709164" y="381"/>
                </a:lnTo>
                <a:lnTo>
                  <a:pt x="2694051" y="6350"/>
                </a:lnTo>
                <a:lnTo>
                  <a:pt x="2682621" y="17018"/>
                </a:lnTo>
                <a:lnTo>
                  <a:pt x="2119630" y="805688"/>
                </a:lnTo>
                <a:lnTo>
                  <a:pt x="2114169" y="820293"/>
                </a:lnTo>
                <a:lnTo>
                  <a:pt x="2114677" y="836549"/>
                </a:lnTo>
                <a:lnTo>
                  <a:pt x="2120519" y="851789"/>
                </a:lnTo>
                <a:lnTo>
                  <a:pt x="2136902" y="868934"/>
                </a:lnTo>
                <a:lnTo>
                  <a:pt x="2154174" y="868934"/>
                </a:lnTo>
                <a:lnTo>
                  <a:pt x="2188591" y="851662"/>
                </a:lnTo>
                <a:lnTo>
                  <a:pt x="2751582" y="63119"/>
                </a:lnTo>
                <a:lnTo>
                  <a:pt x="2757043" y="48387"/>
                </a:lnTo>
                <a:close/>
              </a:path>
              <a:path w="3419475" h="3372484">
                <a:moveTo>
                  <a:pt x="2929636" y="2000504"/>
                </a:moveTo>
                <a:lnTo>
                  <a:pt x="2924429" y="1949704"/>
                </a:lnTo>
                <a:lnTo>
                  <a:pt x="2909570" y="1898904"/>
                </a:lnTo>
                <a:lnTo>
                  <a:pt x="2886075" y="1848104"/>
                </a:lnTo>
                <a:lnTo>
                  <a:pt x="2854960" y="1810004"/>
                </a:lnTo>
                <a:lnTo>
                  <a:pt x="2854960" y="1987804"/>
                </a:lnTo>
                <a:lnTo>
                  <a:pt x="2851785" y="2026031"/>
                </a:lnTo>
                <a:lnTo>
                  <a:pt x="2825877" y="2089531"/>
                </a:lnTo>
                <a:lnTo>
                  <a:pt x="2776347" y="2140331"/>
                </a:lnTo>
                <a:lnTo>
                  <a:pt x="2716022" y="2165731"/>
                </a:lnTo>
                <a:lnTo>
                  <a:pt x="2643886" y="2165731"/>
                </a:lnTo>
                <a:lnTo>
                  <a:pt x="2630932" y="2153031"/>
                </a:lnTo>
                <a:lnTo>
                  <a:pt x="2618740" y="2153031"/>
                </a:lnTo>
                <a:lnTo>
                  <a:pt x="2610739" y="2165731"/>
                </a:lnTo>
                <a:lnTo>
                  <a:pt x="2602230" y="2165731"/>
                </a:lnTo>
                <a:lnTo>
                  <a:pt x="2418334" y="2254631"/>
                </a:lnTo>
                <a:lnTo>
                  <a:pt x="2403475" y="2267331"/>
                </a:lnTo>
                <a:lnTo>
                  <a:pt x="2393950" y="2280031"/>
                </a:lnTo>
                <a:lnTo>
                  <a:pt x="2390902" y="2292731"/>
                </a:lnTo>
                <a:lnTo>
                  <a:pt x="2395347" y="2318131"/>
                </a:lnTo>
                <a:lnTo>
                  <a:pt x="2414016" y="2356231"/>
                </a:lnTo>
                <a:lnTo>
                  <a:pt x="2428240" y="2407031"/>
                </a:lnTo>
                <a:lnTo>
                  <a:pt x="2438527" y="2457831"/>
                </a:lnTo>
                <a:lnTo>
                  <a:pt x="2444623" y="2508631"/>
                </a:lnTo>
                <a:lnTo>
                  <a:pt x="2446655" y="2559431"/>
                </a:lnTo>
                <a:lnTo>
                  <a:pt x="2444877" y="2610231"/>
                </a:lnTo>
                <a:lnTo>
                  <a:pt x="2439162" y="2648331"/>
                </a:lnTo>
                <a:lnTo>
                  <a:pt x="2429764" y="2699131"/>
                </a:lnTo>
                <a:lnTo>
                  <a:pt x="2416556" y="2749931"/>
                </a:lnTo>
                <a:lnTo>
                  <a:pt x="2399665" y="2788031"/>
                </a:lnTo>
                <a:lnTo>
                  <a:pt x="2379218" y="2838831"/>
                </a:lnTo>
                <a:lnTo>
                  <a:pt x="2355342" y="2876931"/>
                </a:lnTo>
                <a:lnTo>
                  <a:pt x="2328037" y="2927731"/>
                </a:lnTo>
                <a:lnTo>
                  <a:pt x="2297303" y="2965831"/>
                </a:lnTo>
                <a:lnTo>
                  <a:pt x="2263267" y="3003931"/>
                </a:lnTo>
                <a:lnTo>
                  <a:pt x="2226056" y="3029331"/>
                </a:lnTo>
                <a:lnTo>
                  <a:pt x="2186940" y="3067431"/>
                </a:lnTo>
                <a:lnTo>
                  <a:pt x="2146046" y="3092831"/>
                </a:lnTo>
                <a:lnTo>
                  <a:pt x="2103501" y="3118231"/>
                </a:lnTo>
                <a:lnTo>
                  <a:pt x="2059305" y="3130931"/>
                </a:lnTo>
                <a:lnTo>
                  <a:pt x="2013839" y="3156331"/>
                </a:lnTo>
                <a:lnTo>
                  <a:pt x="1967230" y="3169031"/>
                </a:lnTo>
                <a:lnTo>
                  <a:pt x="1919351" y="3169031"/>
                </a:lnTo>
                <a:lnTo>
                  <a:pt x="1870583" y="3181743"/>
                </a:lnTo>
                <a:lnTo>
                  <a:pt x="1771396" y="3181743"/>
                </a:lnTo>
                <a:lnTo>
                  <a:pt x="1722628" y="3169031"/>
                </a:lnTo>
                <a:lnTo>
                  <a:pt x="1674749" y="3169031"/>
                </a:lnTo>
                <a:lnTo>
                  <a:pt x="1628013" y="3156331"/>
                </a:lnTo>
                <a:lnTo>
                  <a:pt x="1582547" y="3130931"/>
                </a:lnTo>
                <a:lnTo>
                  <a:pt x="1538478" y="3118231"/>
                </a:lnTo>
                <a:lnTo>
                  <a:pt x="1495933" y="3092831"/>
                </a:lnTo>
                <a:lnTo>
                  <a:pt x="1455039" y="3067431"/>
                </a:lnTo>
                <a:lnTo>
                  <a:pt x="1415796" y="3029331"/>
                </a:lnTo>
                <a:lnTo>
                  <a:pt x="1378712" y="3003931"/>
                </a:lnTo>
                <a:lnTo>
                  <a:pt x="1353820" y="2965831"/>
                </a:lnTo>
                <a:lnTo>
                  <a:pt x="1342136" y="2953131"/>
                </a:lnTo>
                <a:lnTo>
                  <a:pt x="1330579" y="2940431"/>
                </a:lnTo>
                <a:lnTo>
                  <a:pt x="1308354" y="2915031"/>
                </a:lnTo>
                <a:lnTo>
                  <a:pt x="1286764" y="2876931"/>
                </a:lnTo>
                <a:lnTo>
                  <a:pt x="1276096" y="2864231"/>
                </a:lnTo>
                <a:lnTo>
                  <a:pt x="1262380" y="2851531"/>
                </a:lnTo>
                <a:lnTo>
                  <a:pt x="1246378" y="2851531"/>
                </a:lnTo>
                <a:lnTo>
                  <a:pt x="1229360" y="2864231"/>
                </a:lnTo>
                <a:lnTo>
                  <a:pt x="1125855" y="2915031"/>
                </a:lnTo>
                <a:lnTo>
                  <a:pt x="1120140" y="2915031"/>
                </a:lnTo>
                <a:lnTo>
                  <a:pt x="769747" y="3257931"/>
                </a:lnTo>
                <a:lnTo>
                  <a:pt x="741172" y="3283331"/>
                </a:lnTo>
                <a:lnTo>
                  <a:pt x="677672" y="3283331"/>
                </a:lnTo>
                <a:lnTo>
                  <a:pt x="649097" y="3257931"/>
                </a:lnTo>
                <a:lnTo>
                  <a:pt x="120650" y="2737231"/>
                </a:lnTo>
                <a:lnTo>
                  <a:pt x="101219" y="2699131"/>
                </a:lnTo>
                <a:lnTo>
                  <a:pt x="94742" y="2673731"/>
                </a:lnTo>
                <a:lnTo>
                  <a:pt x="101219" y="2635631"/>
                </a:lnTo>
                <a:lnTo>
                  <a:pt x="120650" y="2610231"/>
                </a:lnTo>
                <a:lnTo>
                  <a:pt x="453758" y="2280031"/>
                </a:lnTo>
                <a:lnTo>
                  <a:pt x="459613" y="2280031"/>
                </a:lnTo>
                <a:lnTo>
                  <a:pt x="459613" y="2267331"/>
                </a:lnTo>
                <a:lnTo>
                  <a:pt x="465328" y="2267331"/>
                </a:lnTo>
                <a:lnTo>
                  <a:pt x="1200531" y="806704"/>
                </a:lnTo>
                <a:lnTo>
                  <a:pt x="1203833" y="794004"/>
                </a:lnTo>
                <a:lnTo>
                  <a:pt x="1204849" y="781304"/>
                </a:lnTo>
                <a:lnTo>
                  <a:pt x="1203833" y="768604"/>
                </a:lnTo>
                <a:lnTo>
                  <a:pt x="1200531" y="768604"/>
                </a:lnTo>
                <a:lnTo>
                  <a:pt x="1185418" y="717804"/>
                </a:lnTo>
                <a:lnTo>
                  <a:pt x="1180846" y="679704"/>
                </a:lnTo>
                <a:lnTo>
                  <a:pt x="1186942" y="641604"/>
                </a:lnTo>
                <a:lnTo>
                  <a:pt x="1203198" y="603504"/>
                </a:lnTo>
                <a:lnTo>
                  <a:pt x="1229360" y="565404"/>
                </a:lnTo>
                <a:lnTo>
                  <a:pt x="1283208" y="527304"/>
                </a:lnTo>
                <a:lnTo>
                  <a:pt x="1315720" y="514604"/>
                </a:lnTo>
                <a:lnTo>
                  <a:pt x="1384173" y="514604"/>
                </a:lnTo>
                <a:lnTo>
                  <a:pt x="1446022" y="540004"/>
                </a:lnTo>
                <a:lnTo>
                  <a:pt x="2803271" y="1873504"/>
                </a:lnTo>
                <a:lnTo>
                  <a:pt x="2842006" y="1924304"/>
                </a:lnTo>
                <a:lnTo>
                  <a:pt x="2851785" y="1962404"/>
                </a:lnTo>
                <a:lnTo>
                  <a:pt x="2854960" y="1987804"/>
                </a:lnTo>
                <a:lnTo>
                  <a:pt x="2854960" y="1810004"/>
                </a:lnTo>
                <a:lnTo>
                  <a:pt x="1564767" y="514604"/>
                </a:lnTo>
                <a:lnTo>
                  <a:pt x="1539494" y="489204"/>
                </a:lnTo>
                <a:lnTo>
                  <a:pt x="1498727" y="463804"/>
                </a:lnTo>
                <a:lnTo>
                  <a:pt x="1454023" y="438404"/>
                </a:lnTo>
                <a:lnTo>
                  <a:pt x="1406271" y="425704"/>
                </a:lnTo>
                <a:lnTo>
                  <a:pt x="1304290" y="425704"/>
                </a:lnTo>
                <a:lnTo>
                  <a:pt x="1255141" y="438404"/>
                </a:lnTo>
                <a:lnTo>
                  <a:pt x="1210310" y="463804"/>
                </a:lnTo>
                <a:lnTo>
                  <a:pt x="1171829" y="489204"/>
                </a:lnTo>
                <a:lnTo>
                  <a:pt x="1138936" y="540004"/>
                </a:lnTo>
                <a:lnTo>
                  <a:pt x="1114806" y="578104"/>
                </a:lnTo>
                <a:lnTo>
                  <a:pt x="1100074" y="628904"/>
                </a:lnTo>
                <a:lnTo>
                  <a:pt x="1094867" y="679704"/>
                </a:lnTo>
                <a:lnTo>
                  <a:pt x="1099566" y="730504"/>
                </a:lnTo>
                <a:lnTo>
                  <a:pt x="1114425" y="781304"/>
                </a:lnTo>
                <a:lnTo>
                  <a:pt x="390639" y="2216531"/>
                </a:lnTo>
                <a:lnTo>
                  <a:pt x="51689" y="2559431"/>
                </a:lnTo>
                <a:lnTo>
                  <a:pt x="22987" y="2584831"/>
                </a:lnTo>
                <a:lnTo>
                  <a:pt x="5715" y="2635631"/>
                </a:lnTo>
                <a:lnTo>
                  <a:pt x="0" y="2673731"/>
                </a:lnTo>
                <a:lnTo>
                  <a:pt x="5715" y="2711831"/>
                </a:lnTo>
                <a:lnTo>
                  <a:pt x="22987" y="2762631"/>
                </a:lnTo>
                <a:lnTo>
                  <a:pt x="51689" y="2800731"/>
                </a:lnTo>
                <a:lnTo>
                  <a:pt x="580136" y="3321431"/>
                </a:lnTo>
                <a:lnTo>
                  <a:pt x="636143" y="3359531"/>
                </a:lnTo>
                <a:lnTo>
                  <a:pt x="667385" y="3372231"/>
                </a:lnTo>
                <a:lnTo>
                  <a:pt x="734949" y="3372231"/>
                </a:lnTo>
                <a:lnTo>
                  <a:pt x="767588" y="3359531"/>
                </a:lnTo>
                <a:lnTo>
                  <a:pt x="796925" y="3346831"/>
                </a:lnTo>
                <a:lnTo>
                  <a:pt x="821436" y="3321431"/>
                </a:lnTo>
                <a:lnTo>
                  <a:pt x="859917" y="3283331"/>
                </a:lnTo>
                <a:lnTo>
                  <a:pt x="1154684" y="2991231"/>
                </a:lnTo>
                <a:lnTo>
                  <a:pt x="1217803" y="2953131"/>
                </a:lnTo>
                <a:lnTo>
                  <a:pt x="1239393" y="2991231"/>
                </a:lnTo>
                <a:lnTo>
                  <a:pt x="1304036" y="3067431"/>
                </a:lnTo>
                <a:lnTo>
                  <a:pt x="1342517" y="3092831"/>
                </a:lnTo>
                <a:lnTo>
                  <a:pt x="1383030" y="3130931"/>
                </a:lnTo>
                <a:lnTo>
                  <a:pt x="1425194" y="3156331"/>
                </a:lnTo>
                <a:lnTo>
                  <a:pt x="1468882" y="3181743"/>
                </a:lnTo>
                <a:lnTo>
                  <a:pt x="1514221" y="3207143"/>
                </a:lnTo>
                <a:lnTo>
                  <a:pt x="1560830" y="3219843"/>
                </a:lnTo>
                <a:lnTo>
                  <a:pt x="1608582" y="3245243"/>
                </a:lnTo>
                <a:lnTo>
                  <a:pt x="1657477" y="3257931"/>
                </a:lnTo>
                <a:lnTo>
                  <a:pt x="1707388" y="3257931"/>
                </a:lnTo>
                <a:lnTo>
                  <a:pt x="1758061" y="3270631"/>
                </a:lnTo>
                <a:lnTo>
                  <a:pt x="1861058" y="3270631"/>
                </a:lnTo>
                <a:lnTo>
                  <a:pt x="1911985" y="3257931"/>
                </a:lnTo>
                <a:lnTo>
                  <a:pt x="1962404" y="3257931"/>
                </a:lnTo>
                <a:lnTo>
                  <a:pt x="2011807" y="3245243"/>
                </a:lnTo>
                <a:lnTo>
                  <a:pt x="2060067" y="3219843"/>
                </a:lnTo>
                <a:lnTo>
                  <a:pt x="2107057" y="3207143"/>
                </a:lnTo>
                <a:lnTo>
                  <a:pt x="2152523" y="3181743"/>
                </a:lnTo>
                <a:lnTo>
                  <a:pt x="2196338" y="3156331"/>
                </a:lnTo>
                <a:lnTo>
                  <a:pt x="2238121" y="3130931"/>
                </a:lnTo>
                <a:lnTo>
                  <a:pt x="2277745" y="3092831"/>
                </a:lnTo>
                <a:lnTo>
                  <a:pt x="2314956" y="3067431"/>
                </a:lnTo>
                <a:lnTo>
                  <a:pt x="2348103" y="3029331"/>
                </a:lnTo>
                <a:lnTo>
                  <a:pt x="2378456" y="2991231"/>
                </a:lnTo>
                <a:lnTo>
                  <a:pt x="2405888" y="2953131"/>
                </a:lnTo>
                <a:lnTo>
                  <a:pt x="2430653" y="2915031"/>
                </a:lnTo>
                <a:lnTo>
                  <a:pt x="2452497" y="2864231"/>
                </a:lnTo>
                <a:lnTo>
                  <a:pt x="2471420" y="2826131"/>
                </a:lnTo>
                <a:lnTo>
                  <a:pt x="2487422" y="2775331"/>
                </a:lnTo>
                <a:lnTo>
                  <a:pt x="2500503" y="2737231"/>
                </a:lnTo>
                <a:lnTo>
                  <a:pt x="2510663" y="2686431"/>
                </a:lnTo>
                <a:lnTo>
                  <a:pt x="2517775" y="2648331"/>
                </a:lnTo>
                <a:lnTo>
                  <a:pt x="2521966" y="2597531"/>
                </a:lnTo>
                <a:lnTo>
                  <a:pt x="2522982" y="2546731"/>
                </a:lnTo>
                <a:lnTo>
                  <a:pt x="2520950" y="2508631"/>
                </a:lnTo>
                <a:lnTo>
                  <a:pt x="2515870" y="2457831"/>
                </a:lnTo>
                <a:lnTo>
                  <a:pt x="2507615" y="2407031"/>
                </a:lnTo>
                <a:lnTo>
                  <a:pt x="2496185" y="2368931"/>
                </a:lnTo>
                <a:lnTo>
                  <a:pt x="2481580" y="2318131"/>
                </a:lnTo>
                <a:lnTo>
                  <a:pt x="2613660" y="2254631"/>
                </a:lnTo>
                <a:lnTo>
                  <a:pt x="2722499" y="2254631"/>
                </a:lnTo>
                <a:lnTo>
                  <a:pt x="2771648" y="2241931"/>
                </a:lnTo>
                <a:lnTo>
                  <a:pt x="2816606" y="2216531"/>
                </a:lnTo>
                <a:lnTo>
                  <a:pt x="2854960" y="2178431"/>
                </a:lnTo>
                <a:lnTo>
                  <a:pt x="2886075" y="2140331"/>
                </a:lnTo>
                <a:lnTo>
                  <a:pt x="2909570" y="2089531"/>
                </a:lnTo>
                <a:lnTo>
                  <a:pt x="2924429" y="2051431"/>
                </a:lnTo>
                <a:lnTo>
                  <a:pt x="2929636" y="2000504"/>
                </a:lnTo>
                <a:close/>
              </a:path>
              <a:path w="3419475" h="3372484">
                <a:moveTo>
                  <a:pt x="3103372" y="336423"/>
                </a:moveTo>
                <a:lnTo>
                  <a:pt x="3100197" y="319532"/>
                </a:lnTo>
                <a:lnTo>
                  <a:pt x="3090545" y="304800"/>
                </a:lnTo>
                <a:lnTo>
                  <a:pt x="3075813" y="295148"/>
                </a:lnTo>
                <a:lnTo>
                  <a:pt x="3058922" y="291846"/>
                </a:lnTo>
                <a:lnTo>
                  <a:pt x="3042031" y="295148"/>
                </a:lnTo>
                <a:lnTo>
                  <a:pt x="3027299" y="304800"/>
                </a:lnTo>
                <a:lnTo>
                  <a:pt x="2343785" y="989838"/>
                </a:lnTo>
                <a:lnTo>
                  <a:pt x="2334006" y="1004570"/>
                </a:lnTo>
                <a:lnTo>
                  <a:pt x="2330831" y="1021461"/>
                </a:lnTo>
                <a:lnTo>
                  <a:pt x="2334006" y="1038479"/>
                </a:lnTo>
                <a:lnTo>
                  <a:pt x="2363851" y="1063752"/>
                </a:lnTo>
                <a:lnTo>
                  <a:pt x="2372487" y="1064641"/>
                </a:lnTo>
                <a:lnTo>
                  <a:pt x="2380996" y="1063752"/>
                </a:lnTo>
                <a:lnTo>
                  <a:pt x="3090545" y="368173"/>
                </a:lnTo>
                <a:lnTo>
                  <a:pt x="3103372" y="336423"/>
                </a:lnTo>
                <a:close/>
              </a:path>
              <a:path w="3419475" h="3372484">
                <a:moveTo>
                  <a:pt x="3419348" y="689102"/>
                </a:moveTo>
                <a:lnTo>
                  <a:pt x="3418459" y="673100"/>
                </a:lnTo>
                <a:lnTo>
                  <a:pt x="3412236" y="655955"/>
                </a:lnTo>
                <a:lnTo>
                  <a:pt x="3400806" y="642874"/>
                </a:lnTo>
                <a:lnTo>
                  <a:pt x="3385566" y="637286"/>
                </a:lnTo>
                <a:lnTo>
                  <a:pt x="3369310" y="638175"/>
                </a:lnTo>
                <a:lnTo>
                  <a:pt x="3354705" y="644398"/>
                </a:lnTo>
                <a:lnTo>
                  <a:pt x="2567686" y="1208659"/>
                </a:lnTo>
                <a:lnTo>
                  <a:pt x="2554605" y="1219962"/>
                </a:lnTo>
                <a:lnTo>
                  <a:pt x="2549017" y="1235202"/>
                </a:lnTo>
                <a:lnTo>
                  <a:pt x="2550033" y="1251458"/>
                </a:lnTo>
                <a:lnTo>
                  <a:pt x="2581275" y="1282319"/>
                </a:lnTo>
                <a:lnTo>
                  <a:pt x="2590673" y="1283462"/>
                </a:lnTo>
                <a:lnTo>
                  <a:pt x="2596515" y="1283462"/>
                </a:lnTo>
                <a:lnTo>
                  <a:pt x="2607945" y="1277620"/>
                </a:lnTo>
                <a:lnTo>
                  <a:pt x="2613660" y="1277620"/>
                </a:lnTo>
                <a:lnTo>
                  <a:pt x="3400679" y="713486"/>
                </a:lnTo>
                <a:lnTo>
                  <a:pt x="3413760" y="702945"/>
                </a:lnTo>
                <a:lnTo>
                  <a:pt x="3419348" y="6891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05380" y="7452954"/>
            <a:ext cx="3639820" cy="1631314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R="31115" algn="ctr">
              <a:lnSpc>
                <a:spcPct val="100000"/>
              </a:lnSpc>
              <a:spcBef>
                <a:spcPts val="940"/>
              </a:spcBef>
            </a:pPr>
            <a:r>
              <a:rPr sz="3000" spc="310" dirty="0">
                <a:solidFill>
                  <a:srgbClr val="B85885"/>
                </a:solidFill>
                <a:latin typeface="Trebuchet MS"/>
                <a:cs typeface="Trebuchet MS"/>
              </a:rPr>
              <a:t>OUTREACH</a:t>
            </a:r>
            <a:endParaRPr sz="3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740"/>
              </a:spcBef>
            </a:pPr>
            <a:r>
              <a:rPr sz="2600" spc="90" dirty="0">
                <a:solidFill>
                  <a:srgbClr val="6C123E"/>
                </a:solidFill>
                <a:latin typeface="Trebuchet MS"/>
                <a:cs typeface="Trebuchet MS"/>
              </a:rPr>
              <a:t>District</a:t>
            </a:r>
            <a:r>
              <a:rPr sz="2600" spc="15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105" dirty="0">
                <a:solidFill>
                  <a:srgbClr val="6C123E"/>
                </a:solidFill>
                <a:latin typeface="Trebuchet MS"/>
                <a:cs typeface="Trebuchet MS"/>
              </a:rPr>
              <a:t>Environmental</a:t>
            </a:r>
            <a:endParaRPr sz="2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220"/>
              </a:spcBef>
            </a:pPr>
            <a:r>
              <a:rPr sz="2600" spc="135" dirty="0">
                <a:solidFill>
                  <a:srgbClr val="6C123E"/>
                </a:solidFill>
                <a:latin typeface="Trebuchet MS"/>
                <a:cs typeface="Trebuchet MS"/>
              </a:rPr>
              <a:t>Coordinators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51572" y="7368678"/>
            <a:ext cx="3823335" cy="1236980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R="86995" algn="ctr">
              <a:lnSpc>
                <a:spcPct val="100000"/>
              </a:lnSpc>
              <a:spcBef>
                <a:spcPts val="1605"/>
              </a:spcBef>
            </a:pP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C</a:t>
            </a:r>
            <a:r>
              <a:rPr sz="3000" spc="-47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O</a:t>
            </a:r>
            <a:r>
              <a:rPr sz="3000" spc="-484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M</a:t>
            </a:r>
            <a:r>
              <a:rPr sz="3000" spc="-48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P</a:t>
            </a:r>
            <a:r>
              <a:rPr sz="3000" spc="-48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L</a:t>
            </a:r>
            <a:r>
              <a:rPr sz="3000" spc="-47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I</a:t>
            </a:r>
            <a:r>
              <a:rPr sz="3000" spc="-47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A</a:t>
            </a:r>
            <a:r>
              <a:rPr sz="3000" spc="-484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N</a:t>
            </a:r>
            <a:r>
              <a:rPr sz="3000" spc="-47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C</a:t>
            </a:r>
            <a:r>
              <a:rPr sz="3000" spc="-47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E</a:t>
            </a:r>
            <a:endParaRPr sz="3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310"/>
              </a:spcBef>
            </a:pPr>
            <a:r>
              <a:rPr sz="2600" dirty="0">
                <a:solidFill>
                  <a:srgbClr val="6C123E"/>
                </a:solidFill>
                <a:latin typeface="Trebuchet MS"/>
                <a:cs typeface="Trebuchet MS"/>
              </a:rPr>
              <a:t>M</a:t>
            </a:r>
            <a:r>
              <a:rPr sz="2600" spc="-21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290" dirty="0">
                <a:solidFill>
                  <a:srgbClr val="6C123E"/>
                </a:solidFill>
                <a:latin typeface="Trebuchet MS"/>
                <a:cs typeface="Trebuchet MS"/>
              </a:rPr>
              <a:t>C</a:t>
            </a:r>
            <a:r>
              <a:rPr sz="2600" dirty="0">
                <a:solidFill>
                  <a:srgbClr val="6C123E"/>
                </a:solidFill>
                <a:latin typeface="Trebuchet MS"/>
                <a:cs typeface="Trebuchet MS"/>
              </a:rPr>
              <a:t>R</a:t>
            </a:r>
            <a:r>
              <a:rPr sz="2600" spc="254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215" dirty="0">
                <a:solidFill>
                  <a:srgbClr val="6C123E"/>
                </a:solidFill>
                <a:latin typeface="Trebuchet MS"/>
                <a:cs typeface="Trebuchet MS"/>
              </a:rPr>
              <a:t>|</a:t>
            </a:r>
            <a:r>
              <a:rPr sz="2600" dirty="0">
                <a:solidFill>
                  <a:srgbClr val="6C123E"/>
                </a:solidFill>
                <a:latin typeface="Trebuchet MS"/>
                <a:cs typeface="Trebuchet MS"/>
              </a:rPr>
              <a:t>M</a:t>
            </a:r>
            <a:r>
              <a:rPr sz="2600" spc="-204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185" dirty="0">
                <a:solidFill>
                  <a:srgbClr val="6C123E"/>
                </a:solidFill>
                <a:latin typeface="Trebuchet MS"/>
                <a:cs typeface="Trebuchet MS"/>
              </a:rPr>
              <a:t>O</a:t>
            </a:r>
            <a:r>
              <a:rPr sz="2600" spc="125" dirty="0">
                <a:solidFill>
                  <a:srgbClr val="6C123E"/>
                </a:solidFill>
                <a:latin typeface="Trebuchet MS"/>
                <a:cs typeface="Trebuchet MS"/>
              </a:rPr>
              <a:t>R</a:t>
            </a:r>
            <a:r>
              <a:rPr sz="2600" dirty="0">
                <a:solidFill>
                  <a:srgbClr val="6C123E"/>
                </a:solidFill>
                <a:latin typeface="Trebuchet MS"/>
                <a:cs typeface="Trebuchet MS"/>
              </a:rPr>
              <a:t>e</a:t>
            </a:r>
            <a:r>
              <a:rPr sz="2600" spc="12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200" dirty="0">
                <a:solidFill>
                  <a:srgbClr val="6C123E"/>
                </a:solidFill>
                <a:latin typeface="Trebuchet MS"/>
                <a:cs typeface="Trebuchet MS"/>
              </a:rPr>
              <a:t>a</a:t>
            </a:r>
            <a:r>
              <a:rPr sz="2600" spc="170" dirty="0">
                <a:solidFill>
                  <a:srgbClr val="6C123E"/>
                </a:solidFill>
                <a:latin typeface="Trebuchet MS"/>
                <a:cs typeface="Trebuchet MS"/>
              </a:rPr>
              <a:t>n</a:t>
            </a:r>
            <a:r>
              <a:rPr sz="2600" dirty="0">
                <a:solidFill>
                  <a:srgbClr val="6C123E"/>
                </a:solidFill>
                <a:latin typeface="Trebuchet MS"/>
                <a:cs typeface="Trebuchet MS"/>
              </a:rPr>
              <a:t>d</a:t>
            </a:r>
            <a:r>
              <a:rPr sz="2600" spc="17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6C123E"/>
                </a:solidFill>
                <a:latin typeface="Trebuchet MS"/>
                <a:cs typeface="Trebuchet MS"/>
              </a:rPr>
              <a:t>M</a:t>
            </a:r>
            <a:r>
              <a:rPr sz="2600" spc="-21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229" dirty="0">
                <a:solidFill>
                  <a:srgbClr val="6C123E"/>
                </a:solidFill>
                <a:latin typeface="Trebuchet MS"/>
                <a:cs typeface="Trebuchet MS"/>
              </a:rPr>
              <a:t>o</a:t>
            </a:r>
            <a:r>
              <a:rPr sz="2600" spc="15" dirty="0">
                <a:solidFill>
                  <a:srgbClr val="6C123E"/>
                </a:solidFill>
                <a:latin typeface="Trebuchet MS"/>
                <a:cs typeface="Trebuchet MS"/>
              </a:rPr>
              <a:t>r</a:t>
            </a:r>
            <a:r>
              <a:rPr sz="2600" spc="100" dirty="0">
                <a:solidFill>
                  <a:srgbClr val="6C123E"/>
                </a:solidFill>
                <a:latin typeface="Trebuchet MS"/>
                <a:cs typeface="Trebuchet MS"/>
              </a:rPr>
              <a:t>e</a:t>
            </a:r>
            <a:r>
              <a:rPr sz="2600" dirty="0">
                <a:solidFill>
                  <a:srgbClr val="6C123E"/>
                </a:solidFill>
                <a:latin typeface="Trebuchet MS"/>
                <a:cs typeface="Trebuchet MS"/>
              </a:rPr>
              <a:t>!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557506" y="7452954"/>
            <a:ext cx="3950970" cy="1631314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40"/>
              </a:spcBef>
              <a:tabLst>
                <a:tab pos="1635125" algn="l"/>
              </a:tabLst>
            </a:pPr>
            <a:r>
              <a:rPr sz="3000" spc="285" dirty="0">
                <a:solidFill>
                  <a:srgbClr val="B85885"/>
                </a:solidFill>
                <a:latin typeface="Trebuchet MS"/>
                <a:cs typeface="Trebuchet MS"/>
              </a:rPr>
              <a:t>PUBLIC	</a:t>
            </a:r>
            <a:r>
              <a:rPr sz="3000" spc="280" dirty="0">
                <a:solidFill>
                  <a:srgbClr val="B85885"/>
                </a:solidFill>
                <a:latin typeface="Trebuchet MS"/>
                <a:cs typeface="Trebuchet MS"/>
              </a:rPr>
              <a:t>EDUCATION</a:t>
            </a:r>
            <a:endParaRPr sz="3000">
              <a:latin typeface="Trebuchet MS"/>
              <a:cs typeface="Trebuchet MS"/>
            </a:endParaRPr>
          </a:p>
          <a:p>
            <a:pPr marL="36195" algn="ctr">
              <a:lnSpc>
                <a:spcPct val="100000"/>
              </a:lnSpc>
              <a:spcBef>
                <a:spcPts val="740"/>
              </a:spcBef>
            </a:pPr>
            <a:r>
              <a:rPr sz="2600" spc="100" dirty="0">
                <a:solidFill>
                  <a:srgbClr val="6C123E"/>
                </a:solidFill>
                <a:latin typeface="Trebuchet MS"/>
                <a:cs typeface="Trebuchet MS"/>
              </a:rPr>
              <a:t>Strategic</a:t>
            </a:r>
            <a:r>
              <a:rPr sz="2600" spc="24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114" dirty="0">
                <a:solidFill>
                  <a:srgbClr val="6C123E"/>
                </a:solidFill>
                <a:latin typeface="Trebuchet MS"/>
                <a:cs typeface="Trebuchet MS"/>
              </a:rPr>
              <a:t>Educational</a:t>
            </a:r>
            <a:endParaRPr sz="2600">
              <a:latin typeface="Trebuchet MS"/>
              <a:cs typeface="Trebuchet MS"/>
            </a:endParaRPr>
          </a:p>
          <a:p>
            <a:pPr marL="27940" algn="ctr">
              <a:lnSpc>
                <a:spcPct val="100000"/>
              </a:lnSpc>
              <a:spcBef>
                <a:spcPts val="1220"/>
              </a:spcBef>
            </a:pPr>
            <a:r>
              <a:rPr sz="2600" spc="185" dirty="0">
                <a:solidFill>
                  <a:srgbClr val="6C123E"/>
                </a:solidFill>
                <a:latin typeface="Trebuchet MS"/>
                <a:cs typeface="Trebuchet MS"/>
              </a:rPr>
              <a:t>Campaigns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339573" y="9537903"/>
            <a:ext cx="4823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0" dirty="0">
                <a:solidFill>
                  <a:srgbClr val="B85885"/>
                </a:solidFill>
                <a:latin typeface="Trebuchet MS"/>
                <a:cs typeface="Trebuchet MS"/>
              </a:rPr>
              <a:t>RivCo</a:t>
            </a:r>
            <a:r>
              <a:rPr sz="1800" spc="32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1800" spc="110" dirty="0">
                <a:solidFill>
                  <a:srgbClr val="B85885"/>
                </a:solidFill>
                <a:latin typeface="Trebuchet MS"/>
                <a:cs typeface="Trebuchet MS"/>
              </a:rPr>
              <a:t>Recycles</a:t>
            </a:r>
            <a:r>
              <a:rPr sz="1800" spc="31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1800" spc="114" dirty="0">
                <a:solidFill>
                  <a:srgbClr val="B85885"/>
                </a:solidFill>
                <a:latin typeface="Trebuchet MS"/>
                <a:cs typeface="Trebuchet MS"/>
              </a:rPr>
              <a:t>Community</a:t>
            </a:r>
            <a:r>
              <a:rPr sz="1800" spc="33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1800" spc="114" dirty="0">
                <a:solidFill>
                  <a:srgbClr val="B85885"/>
                </a:solidFill>
                <a:latin typeface="Trebuchet MS"/>
                <a:cs typeface="Trebuchet MS"/>
              </a:rPr>
              <a:t>Summit</a:t>
            </a:r>
            <a:r>
              <a:rPr sz="1800" spc="325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B85885"/>
                </a:solidFill>
                <a:latin typeface="Trebuchet MS"/>
                <a:cs typeface="Trebuchet MS"/>
              </a:rPr>
              <a:t>2021</a:t>
            </a:r>
            <a:r>
              <a:rPr sz="1800" spc="-37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5695" y="3689350"/>
            <a:ext cx="294957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0" b="1" spc="465" dirty="0">
                <a:latin typeface="Trebuchet MS"/>
                <a:cs typeface="Trebuchet MS"/>
              </a:rPr>
              <a:t>SB</a:t>
            </a:r>
            <a:r>
              <a:rPr sz="6000" b="1" spc="459" dirty="0">
                <a:latin typeface="Trebuchet MS"/>
                <a:cs typeface="Trebuchet MS"/>
              </a:rPr>
              <a:t>138</a:t>
            </a:r>
            <a:r>
              <a:rPr sz="6000" b="1" dirty="0">
                <a:latin typeface="Trebuchet MS"/>
                <a:cs typeface="Trebuchet MS"/>
              </a:rPr>
              <a:t>3  </a:t>
            </a:r>
            <a:r>
              <a:rPr sz="6000" b="1" spc="-730" dirty="0">
                <a:latin typeface="Trebuchet MS"/>
                <a:cs typeface="Trebuchet MS"/>
              </a:rPr>
              <a:t>A</a:t>
            </a:r>
            <a:r>
              <a:rPr sz="6000" b="1" dirty="0">
                <a:latin typeface="Trebuchet MS"/>
                <a:cs typeface="Trebuchet MS"/>
              </a:rPr>
              <a:t>T</a:t>
            </a:r>
            <a:r>
              <a:rPr sz="6000" b="1" spc="-440" dirty="0">
                <a:latin typeface="Trebuchet MS"/>
                <a:cs typeface="Trebuchet MS"/>
              </a:rPr>
              <a:t> </a:t>
            </a:r>
            <a:r>
              <a:rPr sz="6000" b="1" dirty="0">
                <a:latin typeface="Trebuchet MS"/>
                <a:cs typeface="Trebuchet MS"/>
              </a:rPr>
              <a:t>A  </a:t>
            </a:r>
            <a:r>
              <a:rPr sz="6000" b="1" spc="-105" dirty="0">
                <a:latin typeface="Trebuchet MS"/>
                <a:cs typeface="Trebuchet MS"/>
              </a:rPr>
              <a:t>GLANCE</a:t>
            </a:r>
            <a:endParaRPr sz="6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24400" y="952500"/>
            <a:ext cx="12992100" cy="8669020"/>
            <a:chOff x="4724400" y="952500"/>
            <a:chExt cx="12992100" cy="86690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77200" y="952500"/>
              <a:ext cx="8572500" cy="33345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4400" y="3924300"/>
              <a:ext cx="8572500" cy="33345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000" y="6286500"/>
              <a:ext cx="8572500" cy="33345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69011" y="0"/>
            <a:ext cx="5619115" cy="10287000"/>
          </a:xfrm>
          <a:custGeom>
            <a:avLst/>
            <a:gdLst/>
            <a:ahLst/>
            <a:cxnLst/>
            <a:rect l="l" t="t" r="r" b="b"/>
            <a:pathLst>
              <a:path w="5619115" h="10287000">
                <a:moveTo>
                  <a:pt x="5618861" y="0"/>
                </a:moveTo>
                <a:lnTo>
                  <a:pt x="0" y="0"/>
                </a:lnTo>
                <a:lnTo>
                  <a:pt x="0" y="10287000"/>
                </a:lnTo>
                <a:lnTo>
                  <a:pt x="5618861" y="10287000"/>
                </a:lnTo>
                <a:lnTo>
                  <a:pt x="5618861" y="0"/>
                </a:lnTo>
                <a:close/>
              </a:path>
            </a:pathLst>
          </a:custGeom>
          <a:solidFill>
            <a:srgbClr val="6C12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62786" y="652018"/>
            <a:ext cx="1004189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  <a:tabLst>
                <a:tab pos="2534920" algn="l"/>
                <a:tab pos="2723515" algn="l"/>
                <a:tab pos="3683635" algn="l"/>
                <a:tab pos="4133850" algn="l"/>
                <a:tab pos="4585970" algn="l"/>
                <a:tab pos="5097145" algn="l"/>
                <a:tab pos="5524500" algn="l"/>
                <a:tab pos="6875780" algn="l"/>
                <a:tab pos="7590790" algn="l"/>
                <a:tab pos="8426450" algn="l"/>
                <a:tab pos="8853805" algn="l"/>
              </a:tabLst>
            </a:pP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P</a:t>
            </a:r>
            <a:r>
              <a:rPr sz="3000" spc="-459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a</a:t>
            </a:r>
            <a:r>
              <a:rPr sz="3000" spc="-45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r</a:t>
            </a:r>
            <a:r>
              <a:rPr sz="3000" spc="-45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t</a:t>
            </a:r>
            <a:r>
              <a:rPr sz="3000" spc="-45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n</a:t>
            </a:r>
            <a:r>
              <a:rPr sz="3000" spc="-45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e</a:t>
            </a:r>
            <a:r>
              <a:rPr sz="3000" spc="-45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r</a:t>
            </a:r>
            <a:r>
              <a:rPr sz="3000" spc="-45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i</a:t>
            </a:r>
            <a:r>
              <a:rPr sz="3000" spc="-47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n</a:t>
            </a:r>
            <a:r>
              <a:rPr sz="3000" spc="-459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g	w</a:t>
            </a:r>
            <a:r>
              <a:rPr sz="3000" spc="-45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i</a:t>
            </a:r>
            <a:r>
              <a:rPr sz="3000" spc="-45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t</a:t>
            </a:r>
            <a:r>
              <a:rPr sz="3000" spc="-45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h	o</a:t>
            </a:r>
            <a:r>
              <a:rPr sz="3000" spc="-45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u</a:t>
            </a:r>
            <a:r>
              <a:rPr sz="3000" spc="-45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r	C</a:t>
            </a:r>
            <a:r>
              <a:rPr sz="3000" spc="-45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o</a:t>
            </a:r>
            <a:r>
              <a:rPr sz="3000" spc="-45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m</a:t>
            </a:r>
            <a:r>
              <a:rPr sz="3000" spc="-44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m</a:t>
            </a:r>
            <a:r>
              <a:rPr sz="3000" spc="-44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u</a:t>
            </a:r>
            <a:r>
              <a:rPr sz="3000" spc="-459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n</a:t>
            </a:r>
            <a:r>
              <a:rPr sz="3000" spc="-459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i</a:t>
            </a:r>
            <a:r>
              <a:rPr sz="3000" spc="-47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t</a:t>
            </a:r>
            <a:r>
              <a:rPr sz="3000" spc="-45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i</a:t>
            </a:r>
            <a:r>
              <a:rPr sz="3000" spc="-47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e</a:t>
            </a:r>
            <a:r>
              <a:rPr sz="3000" spc="-45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s	f</a:t>
            </a:r>
            <a:r>
              <a:rPr sz="3000" spc="-459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o</a:t>
            </a:r>
            <a:r>
              <a:rPr sz="3000" spc="-45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r	a	m</a:t>
            </a:r>
            <a:r>
              <a:rPr sz="3000" spc="-44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o</a:t>
            </a:r>
            <a:r>
              <a:rPr sz="3000" spc="-45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r</a:t>
            </a:r>
            <a:r>
              <a:rPr sz="3000" spc="-45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e  s</a:t>
            </a:r>
            <a:r>
              <a:rPr sz="3000" spc="-45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u</a:t>
            </a:r>
            <a:r>
              <a:rPr sz="3000" spc="-45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s</a:t>
            </a:r>
            <a:r>
              <a:rPr sz="3000" spc="-45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t</a:t>
            </a:r>
            <a:r>
              <a:rPr sz="3000" spc="-45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a</a:t>
            </a:r>
            <a:r>
              <a:rPr sz="3000" spc="-45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i</a:t>
            </a:r>
            <a:r>
              <a:rPr sz="3000" spc="-45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n</a:t>
            </a:r>
            <a:r>
              <a:rPr sz="3000" spc="-459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a</a:t>
            </a:r>
            <a:r>
              <a:rPr sz="3000" spc="-47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b</a:t>
            </a:r>
            <a:r>
              <a:rPr sz="3000" spc="-45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l</a:t>
            </a:r>
            <a:r>
              <a:rPr sz="3000" spc="-45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e		t</a:t>
            </a:r>
            <a:r>
              <a:rPr sz="3000" spc="-45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o</a:t>
            </a:r>
            <a:r>
              <a:rPr sz="3000" spc="-45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d</a:t>
            </a:r>
            <a:r>
              <a:rPr sz="3000" spc="-45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a</a:t>
            </a:r>
            <a:r>
              <a:rPr sz="3000" spc="-45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y	a</a:t>
            </a:r>
            <a:r>
              <a:rPr sz="3000" spc="-45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n</a:t>
            </a:r>
            <a:r>
              <a:rPr sz="3000" spc="-45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d	a	g</a:t>
            </a:r>
            <a:r>
              <a:rPr sz="3000" spc="-459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r</a:t>
            </a:r>
            <a:r>
              <a:rPr sz="3000" spc="-45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e</a:t>
            </a:r>
            <a:r>
              <a:rPr sz="3000" spc="-45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a</a:t>
            </a:r>
            <a:r>
              <a:rPr sz="3000" spc="-45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t	e</a:t>
            </a:r>
            <a:r>
              <a:rPr sz="3000" spc="-45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n</a:t>
            </a:r>
            <a:r>
              <a:rPr sz="3000" spc="-45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v</a:t>
            </a:r>
            <a:r>
              <a:rPr sz="3000" spc="-459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i</a:t>
            </a:r>
            <a:r>
              <a:rPr sz="3000" spc="-45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r</a:t>
            </a:r>
            <a:r>
              <a:rPr sz="3000" spc="-45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o</a:t>
            </a:r>
            <a:r>
              <a:rPr sz="3000" spc="-45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n</a:t>
            </a:r>
            <a:r>
              <a:rPr sz="3000" spc="-45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m</a:t>
            </a:r>
            <a:r>
              <a:rPr sz="3000" spc="-459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e</a:t>
            </a:r>
            <a:r>
              <a:rPr sz="3000" spc="-45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n</a:t>
            </a:r>
            <a:r>
              <a:rPr sz="3000" spc="-459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t</a:t>
            </a:r>
            <a:r>
              <a:rPr sz="3000" spc="-45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a</a:t>
            </a:r>
            <a:r>
              <a:rPr sz="3000" spc="-47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l  t</a:t>
            </a:r>
            <a:r>
              <a:rPr sz="3000" spc="-459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o</a:t>
            </a:r>
            <a:r>
              <a:rPr sz="3000" spc="-45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m</a:t>
            </a:r>
            <a:r>
              <a:rPr sz="3000" spc="-44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o</a:t>
            </a:r>
            <a:r>
              <a:rPr sz="3000" spc="-45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r</a:t>
            </a:r>
            <a:r>
              <a:rPr sz="3000" spc="-45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r</a:t>
            </a:r>
            <a:r>
              <a:rPr sz="3000" spc="-45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o</a:t>
            </a:r>
            <a:r>
              <a:rPr sz="3000" spc="-45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w</a:t>
            </a:r>
            <a:r>
              <a:rPr sz="3000" spc="-459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6C123E"/>
                </a:solidFill>
                <a:latin typeface="Trebuchet MS"/>
                <a:cs typeface="Trebuchet MS"/>
              </a:rPr>
              <a:t>!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840845" marR="5080" algn="r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"</a:t>
            </a:r>
            <a:r>
              <a:rPr spc="-350" dirty="0"/>
              <a:t>W</a:t>
            </a:r>
            <a:r>
              <a:rPr spc="-35" dirty="0"/>
              <a:t>e</a:t>
            </a:r>
            <a:r>
              <a:rPr spc="-30" dirty="0"/>
              <a:t>'</a:t>
            </a:r>
            <a:r>
              <a:rPr spc="-5" dirty="0"/>
              <a:t>ll</a:t>
            </a:r>
            <a:r>
              <a:rPr spc="-455" dirty="0"/>
              <a:t> </a:t>
            </a:r>
            <a:r>
              <a:rPr spc="-740" dirty="0"/>
              <a:t>T</a:t>
            </a:r>
            <a:r>
              <a:rPr spc="75" dirty="0"/>
              <a:t>ak</a:t>
            </a:r>
            <a:r>
              <a:rPr spc="-5" dirty="0"/>
              <a:t>e</a:t>
            </a:r>
          </a:p>
          <a:p>
            <a:pPr marL="11840845" marR="49530" algn="r">
              <a:lnSpc>
                <a:spcPct val="100000"/>
              </a:lnSpc>
              <a:spcBef>
                <a:spcPts val="375"/>
              </a:spcBef>
            </a:pPr>
            <a:r>
              <a:rPr spc="35" dirty="0"/>
              <a:t>Care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198597" y="5028692"/>
            <a:ext cx="2092325" cy="1046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700" spc="3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67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700" spc="-204" dirty="0">
                <a:solidFill>
                  <a:srgbClr val="FFFFFF"/>
                </a:solidFill>
                <a:latin typeface="Trebuchet MS"/>
                <a:cs typeface="Trebuchet MS"/>
              </a:rPr>
              <a:t>It!"</a:t>
            </a:r>
            <a:endParaRPr sz="67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5233" y="9461093"/>
            <a:ext cx="4823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0" dirty="0">
                <a:solidFill>
                  <a:srgbClr val="B85885"/>
                </a:solidFill>
                <a:latin typeface="Trebuchet MS"/>
                <a:cs typeface="Trebuchet MS"/>
              </a:rPr>
              <a:t>RivCo</a:t>
            </a:r>
            <a:r>
              <a:rPr sz="1800" spc="32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1800" spc="110" dirty="0">
                <a:solidFill>
                  <a:srgbClr val="B85885"/>
                </a:solidFill>
                <a:latin typeface="Trebuchet MS"/>
                <a:cs typeface="Trebuchet MS"/>
              </a:rPr>
              <a:t>Recycles</a:t>
            </a:r>
            <a:r>
              <a:rPr sz="1800" spc="305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1800" spc="114" dirty="0">
                <a:solidFill>
                  <a:srgbClr val="B85885"/>
                </a:solidFill>
                <a:latin typeface="Trebuchet MS"/>
                <a:cs typeface="Trebuchet MS"/>
              </a:rPr>
              <a:t>Community</a:t>
            </a:r>
            <a:r>
              <a:rPr sz="1800" spc="335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1800" spc="114" dirty="0">
                <a:solidFill>
                  <a:srgbClr val="B85885"/>
                </a:solidFill>
                <a:latin typeface="Trebuchet MS"/>
                <a:cs typeface="Trebuchet MS"/>
              </a:rPr>
              <a:t>Summit</a:t>
            </a:r>
            <a:r>
              <a:rPr sz="1800" spc="325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B85885"/>
                </a:solidFill>
                <a:latin typeface="Trebuchet MS"/>
                <a:cs typeface="Trebuchet MS"/>
              </a:rPr>
              <a:t>2021</a:t>
            </a:r>
            <a:r>
              <a:rPr sz="1800" spc="-37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0879" y="2836164"/>
            <a:ext cx="5870448" cy="587197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477383" y="2984754"/>
            <a:ext cx="12750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Riverside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County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Departme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44257" y="3547109"/>
            <a:ext cx="7981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545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Citie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&amp; 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Special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Di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tricts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23454" y="5342382"/>
            <a:ext cx="102679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Local</a:t>
            </a:r>
            <a:r>
              <a:rPr sz="18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Non-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Profits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70572" y="6860540"/>
            <a:ext cx="1512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935" marR="5080" indent="-35687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Food</a:t>
            </a:r>
            <a:r>
              <a:rPr sz="1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banks</a:t>
            </a:r>
            <a:r>
              <a:rPr sz="1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b="1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Pantries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01105" y="7521702"/>
            <a:ext cx="628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06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blic  </a:t>
            </a:r>
            <a:r>
              <a:rPr sz="1800" b="1" spc="-7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50233" y="6844030"/>
            <a:ext cx="601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blic 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Parks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71265" y="5293233"/>
            <a:ext cx="1412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al  Health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052315" y="4130040"/>
            <a:ext cx="4569460" cy="3869690"/>
            <a:chOff x="4052315" y="4130040"/>
            <a:chExt cx="4569460" cy="386969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2315" y="5631180"/>
              <a:ext cx="473963" cy="52730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73879" y="7452360"/>
              <a:ext cx="414527" cy="48005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83295" y="4130040"/>
              <a:ext cx="537972" cy="35966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57871" y="7591044"/>
              <a:ext cx="385572" cy="408431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4104513" y="3846957"/>
            <a:ext cx="8667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Utility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Agencies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004815" y="3851147"/>
            <a:ext cx="2385060" cy="3209290"/>
            <a:chOff x="5004815" y="3851147"/>
            <a:chExt cx="2385060" cy="3209290"/>
          </a:xfrm>
        </p:grpSpPr>
        <p:sp>
          <p:nvSpPr>
            <p:cNvPr id="22" name="object 22"/>
            <p:cNvSpPr/>
            <p:nvPr/>
          </p:nvSpPr>
          <p:spPr>
            <a:xfrm>
              <a:off x="5004816" y="4012818"/>
              <a:ext cx="2385060" cy="2647315"/>
            </a:xfrm>
            <a:custGeom>
              <a:avLst/>
              <a:gdLst/>
              <a:ahLst/>
              <a:cxnLst/>
              <a:rect l="l" t="t" r="r" b="b"/>
              <a:pathLst>
                <a:path w="2385059" h="2647315">
                  <a:moveTo>
                    <a:pt x="1089787" y="297561"/>
                  </a:moveTo>
                  <a:lnTo>
                    <a:pt x="1046480" y="258064"/>
                  </a:lnTo>
                  <a:lnTo>
                    <a:pt x="381762" y="986409"/>
                  </a:lnTo>
                  <a:lnTo>
                    <a:pt x="295148" y="907288"/>
                  </a:lnTo>
                  <a:lnTo>
                    <a:pt x="314833" y="885698"/>
                  </a:lnTo>
                  <a:lnTo>
                    <a:pt x="232029" y="889508"/>
                  </a:lnTo>
                  <a:lnTo>
                    <a:pt x="235839" y="972312"/>
                  </a:lnTo>
                  <a:lnTo>
                    <a:pt x="255651" y="950595"/>
                  </a:lnTo>
                  <a:lnTo>
                    <a:pt x="385572" y="1069213"/>
                  </a:lnTo>
                  <a:lnTo>
                    <a:pt x="1089787" y="297561"/>
                  </a:lnTo>
                  <a:close/>
                </a:path>
                <a:path w="2385059" h="2647315">
                  <a:moveTo>
                    <a:pt x="2384552" y="1730756"/>
                  </a:moveTo>
                  <a:lnTo>
                    <a:pt x="2363762" y="1636395"/>
                  </a:lnTo>
                  <a:lnTo>
                    <a:pt x="2342769" y="1541018"/>
                  </a:lnTo>
                  <a:lnTo>
                    <a:pt x="2297760" y="1577428"/>
                  </a:lnTo>
                  <a:lnTo>
                    <a:pt x="1022223" y="0"/>
                  </a:lnTo>
                  <a:lnTo>
                    <a:pt x="977265" y="36322"/>
                  </a:lnTo>
                  <a:lnTo>
                    <a:pt x="1114640" y="206248"/>
                  </a:lnTo>
                  <a:lnTo>
                    <a:pt x="1085850" y="218440"/>
                  </a:lnTo>
                  <a:lnTo>
                    <a:pt x="1109433" y="274116"/>
                  </a:lnTo>
                  <a:lnTo>
                    <a:pt x="1064488" y="381012"/>
                  </a:lnTo>
                  <a:lnTo>
                    <a:pt x="1041527" y="363093"/>
                  </a:lnTo>
                  <a:lnTo>
                    <a:pt x="84150" y="1588643"/>
                  </a:lnTo>
                  <a:lnTo>
                    <a:pt x="38481" y="1552956"/>
                  </a:lnTo>
                  <a:lnTo>
                    <a:pt x="0" y="1743329"/>
                  </a:lnTo>
                  <a:lnTo>
                    <a:pt x="175387" y="1659890"/>
                  </a:lnTo>
                  <a:lnTo>
                    <a:pt x="158953" y="1647063"/>
                  </a:lnTo>
                  <a:lnTo>
                    <a:pt x="129717" y="1624228"/>
                  </a:lnTo>
                  <a:lnTo>
                    <a:pt x="1022019" y="481990"/>
                  </a:lnTo>
                  <a:lnTo>
                    <a:pt x="215938" y="2398776"/>
                  </a:lnTo>
                  <a:lnTo>
                    <a:pt x="162560" y="2376297"/>
                  </a:lnTo>
                  <a:lnTo>
                    <a:pt x="175260" y="2570226"/>
                  </a:lnTo>
                  <a:lnTo>
                    <a:pt x="317817" y="2447925"/>
                  </a:lnTo>
                  <a:lnTo>
                    <a:pt x="322707" y="2443734"/>
                  </a:lnTo>
                  <a:lnTo>
                    <a:pt x="269278" y="2421242"/>
                  </a:lnTo>
                  <a:lnTo>
                    <a:pt x="1140917" y="348437"/>
                  </a:lnTo>
                  <a:lnTo>
                    <a:pt x="2051824" y="2498255"/>
                  </a:lnTo>
                  <a:lnTo>
                    <a:pt x="1998472" y="2520823"/>
                  </a:lnTo>
                  <a:lnTo>
                    <a:pt x="2146300" y="2646934"/>
                  </a:lnTo>
                  <a:lnTo>
                    <a:pt x="2153970" y="2524887"/>
                  </a:lnTo>
                  <a:lnTo>
                    <a:pt x="2158492" y="2453132"/>
                  </a:lnTo>
                  <a:lnTo>
                    <a:pt x="2105139" y="2475712"/>
                  </a:lnTo>
                  <a:lnTo>
                    <a:pt x="1175473" y="281482"/>
                  </a:lnTo>
                  <a:lnTo>
                    <a:pt x="2252764" y="1613839"/>
                  </a:lnTo>
                  <a:lnTo>
                    <a:pt x="2207768" y="1650238"/>
                  </a:lnTo>
                  <a:lnTo>
                    <a:pt x="2384552" y="1730756"/>
                  </a:lnTo>
                  <a:close/>
                </a:path>
              </a:pathLst>
            </a:custGeom>
            <a:solidFill>
              <a:srgbClr val="8F6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36844" y="4270882"/>
              <a:ext cx="857885" cy="811530"/>
            </a:xfrm>
            <a:custGeom>
              <a:avLst/>
              <a:gdLst/>
              <a:ahLst/>
              <a:cxnLst/>
              <a:rect l="l" t="t" r="r" b="b"/>
              <a:pathLst>
                <a:path w="857885" h="811529">
                  <a:moveTo>
                    <a:pt x="814451" y="0"/>
                  </a:moveTo>
                  <a:lnTo>
                    <a:pt x="149732" y="728344"/>
                  </a:lnTo>
                  <a:lnTo>
                    <a:pt x="63118" y="649224"/>
                  </a:lnTo>
                  <a:lnTo>
                    <a:pt x="82803" y="627633"/>
                  </a:lnTo>
                  <a:lnTo>
                    <a:pt x="0" y="631443"/>
                  </a:lnTo>
                  <a:lnTo>
                    <a:pt x="3809" y="714247"/>
                  </a:lnTo>
                  <a:lnTo>
                    <a:pt x="23621" y="692530"/>
                  </a:lnTo>
                  <a:lnTo>
                    <a:pt x="153542" y="811149"/>
                  </a:lnTo>
                  <a:lnTo>
                    <a:pt x="857757" y="39496"/>
                  </a:lnTo>
                  <a:lnTo>
                    <a:pt x="814451" y="0"/>
                  </a:lnTo>
                  <a:close/>
                </a:path>
              </a:pathLst>
            </a:custGeom>
            <a:ln w="25400">
              <a:solidFill>
                <a:srgbClr val="8F66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446138" y="4427981"/>
              <a:ext cx="652145" cy="585470"/>
            </a:xfrm>
            <a:custGeom>
              <a:avLst/>
              <a:gdLst/>
              <a:ahLst/>
              <a:cxnLst/>
              <a:rect l="l" t="t" r="r" b="b"/>
              <a:pathLst>
                <a:path w="652145" h="585470">
                  <a:moveTo>
                    <a:pt x="43307" y="0"/>
                  </a:moveTo>
                  <a:lnTo>
                    <a:pt x="0" y="39496"/>
                  </a:lnTo>
                  <a:lnTo>
                    <a:pt x="498347" y="585469"/>
                  </a:lnTo>
                  <a:lnTo>
                    <a:pt x="628268" y="466978"/>
                  </a:lnTo>
                  <a:lnTo>
                    <a:pt x="647954" y="488568"/>
                  </a:lnTo>
                  <a:lnTo>
                    <a:pt x="651763" y="405764"/>
                  </a:lnTo>
                  <a:lnTo>
                    <a:pt x="568960" y="401954"/>
                  </a:lnTo>
                  <a:lnTo>
                    <a:pt x="588644" y="423671"/>
                  </a:lnTo>
                  <a:lnTo>
                    <a:pt x="502031" y="502665"/>
                  </a:lnTo>
                  <a:lnTo>
                    <a:pt x="43307" y="0"/>
                  </a:lnTo>
                  <a:close/>
                </a:path>
              </a:pathLst>
            </a:custGeom>
            <a:solidFill>
              <a:srgbClr val="8F6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446138" y="4427981"/>
              <a:ext cx="652145" cy="585470"/>
            </a:xfrm>
            <a:custGeom>
              <a:avLst/>
              <a:gdLst/>
              <a:ahLst/>
              <a:cxnLst/>
              <a:rect l="l" t="t" r="r" b="b"/>
              <a:pathLst>
                <a:path w="652145" h="585470">
                  <a:moveTo>
                    <a:pt x="43307" y="0"/>
                  </a:moveTo>
                  <a:lnTo>
                    <a:pt x="502031" y="502665"/>
                  </a:lnTo>
                  <a:lnTo>
                    <a:pt x="588644" y="423671"/>
                  </a:lnTo>
                  <a:lnTo>
                    <a:pt x="568960" y="401954"/>
                  </a:lnTo>
                  <a:lnTo>
                    <a:pt x="651763" y="405764"/>
                  </a:lnTo>
                  <a:lnTo>
                    <a:pt x="647954" y="488568"/>
                  </a:lnTo>
                  <a:lnTo>
                    <a:pt x="628268" y="466978"/>
                  </a:lnTo>
                  <a:lnTo>
                    <a:pt x="498347" y="585469"/>
                  </a:lnTo>
                  <a:lnTo>
                    <a:pt x="0" y="39496"/>
                  </a:lnTo>
                  <a:lnTo>
                    <a:pt x="43307" y="0"/>
                  </a:lnTo>
                  <a:close/>
                </a:path>
              </a:pathLst>
            </a:custGeom>
            <a:ln w="25399">
              <a:solidFill>
                <a:srgbClr val="8F66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144767" y="4347336"/>
              <a:ext cx="176530" cy="2712720"/>
            </a:xfrm>
            <a:custGeom>
              <a:avLst/>
              <a:gdLst/>
              <a:ahLst/>
              <a:cxnLst/>
              <a:rect l="l" t="t" r="r" b="b"/>
              <a:pathLst>
                <a:path w="176529" h="2712720">
                  <a:moveTo>
                    <a:pt x="60147" y="2539662"/>
                  </a:moveTo>
                  <a:lnTo>
                    <a:pt x="2286" y="2541016"/>
                  </a:lnTo>
                  <a:lnTo>
                    <a:pt x="93218" y="2712720"/>
                  </a:lnTo>
                  <a:lnTo>
                    <a:pt x="161124" y="2568575"/>
                  </a:lnTo>
                  <a:lnTo>
                    <a:pt x="60833" y="2568575"/>
                  </a:lnTo>
                  <a:lnTo>
                    <a:pt x="60147" y="2539662"/>
                  </a:lnTo>
                  <a:close/>
                </a:path>
                <a:path w="176529" h="2712720">
                  <a:moveTo>
                    <a:pt x="118057" y="2538307"/>
                  </a:moveTo>
                  <a:lnTo>
                    <a:pt x="60147" y="2539662"/>
                  </a:lnTo>
                  <a:lnTo>
                    <a:pt x="60833" y="2568575"/>
                  </a:lnTo>
                  <a:lnTo>
                    <a:pt x="118745" y="2567304"/>
                  </a:lnTo>
                  <a:lnTo>
                    <a:pt x="118057" y="2538307"/>
                  </a:lnTo>
                  <a:close/>
                </a:path>
                <a:path w="176529" h="2712720">
                  <a:moveTo>
                    <a:pt x="176022" y="2536952"/>
                  </a:moveTo>
                  <a:lnTo>
                    <a:pt x="118057" y="2538307"/>
                  </a:lnTo>
                  <a:lnTo>
                    <a:pt x="118745" y="2567304"/>
                  </a:lnTo>
                  <a:lnTo>
                    <a:pt x="60833" y="2568575"/>
                  </a:lnTo>
                  <a:lnTo>
                    <a:pt x="161124" y="2568575"/>
                  </a:lnTo>
                  <a:lnTo>
                    <a:pt x="176022" y="2536952"/>
                  </a:lnTo>
                  <a:close/>
                </a:path>
                <a:path w="176529" h="2712720">
                  <a:moveTo>
                    <a:pt x="57912" y="0"/>
                  </a:moveTo>
                  <a:lnTo>
                    <a:pt x="0" y="1270"/>
                  </a:lnTo>
                  <a:lnTo>
                    <a:pt x="60147" y="2539662"/>
                  </a:lnTo>
                  <a:lnTo>
                    <a:pt x="118057" y="2538307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8F6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81115" y="3851147"/>
              <a:ext cx="466343" cy="4465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3373120"/>
          </a:xfrm>
          <a:custGeom>
            <a:avLst/>
            <a:gdLst/>
            <a:ahLst/>
            <a:cxnLst/>
            <a:rect l="l" t="t" r="r" b="b"/>
            <a:pathLst>
              <a:path w="18288000" h="3373120">
                <a:moveTo>
                  <a:pt x="18288000" y="0"/>
                </a:moveTo>
                <a:lnTo>
                  <a:pt x="0" y="0"/>
                </a:lnTo>
                <a:lnTo>
                  <a:pt x="0" y="3372611"/>
                </a:lnTo>
                <a:lnTo>
                  <a:pt x="18288000" y="3372611"/>
                </a:lnTo>
                <a:lnTo>
                  <a:pt x="18288000" y="0"/>
                </a:lnTo>
                <a:close/>
              </a:path>
            </a:pathLst>
          </a:custGeom>
          <a:solidFill>
            <a:srgbClr val="6C12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31135" y="640537"/>
            <a:ext cx="1271206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0" b="1" spc="-335" dirty="0">
                <a:latin typeface="Trebuchet MS"/>
                <a:cs typeface="Trebuchet MS"/>
              </a:rPr>
              <a:t>SB</a:t>
            </a:r>
            <a:r>
              <a:rPr sz="6000" b="1" spc="-340" dirty="0">
                <a:latin typeface="Trebuchet MS"/>
                <a:cs typeface="Trebuchet MS"/>
              </a:rPr>
              <a:t>1383</a:t>
            </a:r>
            <a:r>
              <a:rPr sz="6000" b="1" dirty="0">
                <a:latin typeface="Trebuchet MS"/>
                <a:cs typeface="Trebuchet MS"/>
              </a:rPr>
              <a:t>:</a:t>
            </a:r>
            <a:r>
              <a:rPr sz="6000" b="1" spc="-655" dirty="0">
                <a:latin typeface="Trebuchet MS"/>
                <a:cs typeface="Trebuchet MS"/>
              </a:rPr>
              <a:t> </a:t>
            </a:r>
            <a:r>
              <a:rPr sz="6000" b="1" dirty="0">
                <a:latin typeface="Trebuchet MS"/>
                <a:cs typeface="Trebuchet MS"/>
              </a:rPr>
              <a:t>A</a:t>
            </a:r>
            <a:r>
              <a:rPr sz="6000" b="1" spc="-655" dirty="0">
                <a:latin typeface="Trebuchet MS"/>
                <a:cs typeface="Trebuchet MS"/>
              </a:rPr>
              <a:t> </a:t>
            </a:r>
            <a:r>
              <a:rPr sz="6000" b="1" spc="-335" dirty="0">
                <a:latin typeface="Trebuchet MS"/>
                <a:cs typeface="Trebuchet MS"/>
              </a:rPr>
              <a:t>br</a:t>
            </a:r>
            <a:r>
              <a:rPr sz="6000" b="1" spc="-340" dirty="0">
                <a:latin typeface="Trebuchet MS"/>
                <a:cs typeface="Trebuchet MS"/>
              </a:rPr>
              <a:t>i</a:t>
            </a:r>
            <a:r>
              <a:rPr sz="6000" b="1" spc="-345" dirty="0">
                <a:latin typeface="Trebuchet MS"/>
                <a:cs typeface="Trebuchet MS"/>
              </a:rPr>
              <a:t>e</a:t>
            </a:r>
            <a:r>
              <a:rPr sz="6000" b="1" dirty="0">
                <a:latin typeface="Trebuchet MS"/>
                <a:cs typeface="Trebuchet MS"/>
              </a:rPr>
              <a:t>f</a:t>
            </a:r>
            <a:r>
              <a:rPr sz="6000" b="1" spc="-645" dirty="0">
                <a:latin typeface="Trebuchet MS"/>
                <a:cs typeface="Trebuchet MS"/>
              </a:rPr>
              <a:t> </a:t>
            </a:r>
            <a:r>
              <a:rPr sz="6000" b="1" spc="-340" dirty="0">
                <a:latin typeface="Trebuchet MS"/>
                <a:cs typeface="Trebuchet MS"/>
              </a:rPr>
              <a:t>o</a:t>
            </a:r>
            <a:r>
              <a:rPr sz="6000" b="1" spc="-335" dirty="0">
                <a:latin typeface="Trebuchet MS"/>
                <a:cs typeface="Trebuchet MS"/>
              </a:rPr>
              <a:t>v</a:t>
            </a:r>
            <a:r>
              <a:rPr sz="6000" b="1" spc="-345" dirty="0">
                <a:latin typeface="Trebuchet MS"/>
                <a:cs typeface="Trebuchet MS"/>
              </a:rPr>
              <a:t>e</a:t>
            </a:r>
            <a:r>
              <a:rPr sz="6000" b="1" spc="-335" dirty="0">
                <a:latin typeface="Trebuchet MS"/>
                <a:cs typeface="Trebuchet MS"/>
              </a:rPr>
              <a:t>rv</a:t>
            </a:r>
            <a:r>
              <a:rPr sz="6000" b="1" spc="-340" dirty="0">
                <a:latin typeface="Trebuchet MS"/>
                <a:cs typeface="Trebuchet MS"/>
              </a:rPr>
              <a:t>i</a:t>
            </a:r>
            <a:r>
              <a:rPr sz="6000" b="1" spc="-345" dirty="0">
                <a:latin typeface="Trebuchet MS"/>
                <a:cs typeface="Trebuchet MS"/>
              </a:rPr>
              <a:t>e</a:t>
            </a:r>
            <a:r>
              <a:rPr sz="6000" b="1" dirty="0">
                <a:latin typeface="Trebuchet MS"/>
                <a:cs typeface="Trebuchet MS"/>
              </a:rPr>
              <a:t>w</a:t>
            </a:r>
            <a:r>
              <a:rPr sz="6000" b="1" spc="-620" dirty="0">
                <a:latin typeface="Trebuchet MS"/>
                <a:cs typeface="Trebuchet MS"/>
              </a:rPr>
              <a:t> </a:t>
            </a:r>
            <a:r>
              <a:rPr sz="6000" b="1" spc="-340" dirty="0">
                <a:latin typeface="Trebuchet MS"/>
                <a:cs typeface="Trebuchet MS"/>
              </a:rPr>
              <a:t>o</a:t>
            </a:r>
            <a:r>
              <a:rPr sz="6000" b="1" dirty="0">
                <a:latin typeface="Trebuchet MS"/>
                <a:cs typeface="Trebuchet MS"/>
              </a:rPr>
              <a:t>f</a:t>
            </a:r>
            <a:r>
              <a:rPr sz="6000" b="1" spc="-655" dirty="0">
                <a:latin typeface="Trebuchet MS"/>
                <a:cs typeface="Trebuchet MS"/>
              </a:rPr>
              <a:t> </a:t>
            </a:r>
            <a:r>
              <a:rPr sz="6000" b="1" spc="-335" dirty="0">
                <a:latin typeface="Trebuchet MS"/>
                <a:cs typeface="Trebuchet MS"/>
              </a:rPr>
              <a:t>c</a:t>
            </a:r>
            <a:r>
              <a:rPr sz="6000" b="1" spc="-340" dirty="0">
                <a:latin typeface="Trebuchet MS"/>
                <a:cs typeface="Trebuchet MS"/>
              </a:rPr>
              <a:t>o</a:t>
            </a:r>
            <a:r>
              <a:rPr sz="6000" b="1" spc="-335" dirty="0">
                <a:latin typeface="Trebuchet MS"/>
                <a:cs typeface="Trebuchet MS"/>
              </a:rPr>
              <a:t>mm</a:t>
            </a:r>
            <a:r>
              <a:rPr sz="6000" b="1" spc="-345" dirty="0">
                <a:latin typeface="Trebuchet MS"/>
                <a:cs typeface="Trebuchet MS"/>
              </a:rPr>
              <a:t>u</a:t>
            </a:r>
            <a:r>
              <a:rPr sz="6000" b="1" spc="-330" dirty="0">
                <a:latin typeface="Trebuchet MS"/>
                <a:cs typeface="Trebuchet MS"/>
              </a:rPr>
              <a:t>n</a:t>
            </a:r>
            <a:r>
              <a:rPr sz="6000" b="1" spc="-340" dirty="0">
                <a:latin typeface="Trebuchet MS"/>
                <a:cs typeface="Trebuchet MS"/>
              </a:rPr>
              <a:t>it</a:t>
            </a:r>
            <a:r>
              <a:rPr sz="6000" b="1" dirty="0">
                <a:latin typeface="Trebuchet MS"/>
                <a:cs typeface="Trebuchet MS"/>
              </a:rPr>
              <a:t>y  </a:t>
            </a:r>
            <a:r>
              <a:rPr sz="6000" b="1" spc="-315" dirty="0">
                <a:latin typeface="Trebuchet MS"/>
                <a:cs typeface="Trebuchet MS"/>
              </a:rPr>
              <a:t>implementation</a:t>
            </a:r>
            <a:endParaRPr sz="60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036039" y="4643628"/>
            <a:ext cx="2320925" cy="2312035"/>
            <a:chOff x="14036039" y="4643628"/>
            <a:chExt cx="2320925" cy="2312035"/>
          </a:xfrm>
        </p:grpSpPr>
        <p:sp>
          <p:nvSpPr>
            <p:cNvPr id="5" name="object 5"/>
            <p:cNvSpPr/>
            <p:nvPr/>
          </p:nvSpPr>
          <p:spPr>
            <a:xfrm>
              <a:off x="14036040" y="4643627"/>
              <a:ext cx="2320925" cy="2312035"/>
            </a:xfrm>
            <a:custGeom>
              <a:avLst/>
              <a:gdLst/>
              <a:ahLst/>
              <a:cxnLst/>
              <a:rect l="l" t="t" r="r" b="b"/>
              <a:pathLst>
                <a:path w="2320925" h="2312034">
                  <a:moveTo>
                    <a:pt x="2320417" y="1155954"/>
                  </a:moveTo>
                  <a:lnTo>
                    <a:pt x="2319401" y="1105154"/>
                  </a:lnTo>
                  <a:lnTo>
                    <a:pt x="2316099" y="1054354"/>
                  </a:lnTo>
                  <a:lnTo>
                    <a:pt x="2310511" y="1003554"/>
                  </a:lnTo>
                  <a:lnTo>
                    <a:pt x="2302891" y="952754"/>
                  </a:lnTo>
                  <a:lnTo>
                    <a:pt x="2292985" y="901954"/>
                  </a:lnTo>
                  <a:lnTo>
                    <a:pt x="2281047" y="851027"/>
                  </a:lnTo>
                  <a:lnTo>
                    <a:pt x="2267077" y="800227"/>
                  </a:lnTo>
                  <a:lnTo>
                    <a:pt x="2250948" y="762127"/>
                  </a:lnTo>
                  <a:lnTo>
                    <a:pt x="2250948" y="1155954"/>
                  </a:lnTo>
                  <a:lnTo>
                    <a:pt x="2249678" y="1206754"/>
                  </a:lnTo>
                  <a:lnTo>
                    <a:pt x="2246249" y="1257554"/>
                  </a:lnTo>
                  <a:lnTo>
                    <a:pt x="2240407" y="1308354"/>
                  </a:lnTo>
                  <a:lnTo>
                    <a:pt x="2232279" y="1359154"/>
                  </a:lnTo>
                  <a:lnTo>
                    <a:pt x="2221992" y="1409954"/>
                  </a:lnTo>
                  <a:lnTo>
                    <a:pt x="2209419" y="1448054"/>
                  </a:lnTo>
                  <a:lnTo>
                    <a:pt x="2194560" y="1498981"/>
                  </a:lnTo>
                  <a:lnTo>
                    <a:pt x="2177669" y="1549781"/>
                  </a:lnTo>
                  <a:lnTo>
                    <a:pt x="2158492" y="1600581"/>
                  </a:lnTo>
                  <a:lnTo>
                    <a:pt x="2137283" y="1638681"/>
                  </a:lnTo>
                  <a:lnTo>
                    <a:pt x="2114042" y="1689481"/>
                  </a:lnTo>
                  <a:lnTo>
                    <a:pt x="2088642" y="1727581"/>
                  </a:lnTo>
                  <a:lnTo>
                    <a:pt x="2061083" y="1765681"/>
                  </a:lnTo>
                  <a:lnTo>
                    <a:pt x="2031619" y="1816481"/>
                  </a:lnTo>
                  <a:lnTo>
                    <a:pt x="2000250" y="1854581"/>
                  </a:lnTo>
                  <a:lnTo>
                    <a:pt x="1966722" y="1892681"/>
                  </a:lnTo>
                  <a:lnTo>
                    <a:pt x="1931416" y="1930781"/>
                  </a:lnTo>
                  <a:lnTo>
                    <a:pt x="1894332" y="1956181"/>
                  </a:lnTo>
                  <a:lnTo>
                    <a:pt x="1855978" y="1994281"/>
                  </a:lnTo>
                  <a:lnTo>
                    <a:pt x="1816354" y="2032508"/>
                  </a:lnTo>
                  <a:lnTo>
                    <a:pt x="1775460" y="2057908"/>
                  </a:lnTo>
                  <a:lnTo>
                    <a:pt x="1733296" y="2083308"/>
                  </a:lnTo>
                  <a:lnTo>
                    <a:pt x="1690116" y="2108708"/>
                  </a:lnTo>
                  <a:lnTo>
                    <a:pt x="1645920" y="2134108"/>
                  </a:lnTo>
                  <a:lnTo>
                    <a:pt x="1600708" y="2159508"/>
                  </a:lnTo>
                  <a:lnTo>
                    <a:pt x="1507744" y="2184908"/>
                  </a:lnTo>
                  <a:lnTo>
                    <a:pt x="1459992" y="2210308"/>
                  </a:lnTo>
                  <a:lnTo>
                    <a:pt x="1411478" y="2210308"/>
                  </a:lnTo>
                  <a:lnTo>
                    <a:pt x="1312545" y="2235708"/>
                  </a:lnTo>
                  <a:lnTo>
                    <a:pt x="1262253" y="2235708"/>
                  </a:lnTo>
                  <a:lnTo>
                    <a:pt x="1211453" y="2248408"/>
                  </a:lnTo>
                  <a:lnTo>
                    <a:pt x="1109091" y="2248408"/>
                  </a:lnTo>
                  <a:lnTo>
                    <a:pt x="1058291" y="2235708"/>
                  </a:lnTo>
                  <a:lnTo>
                    <a:pt x="1007999" y="2235708"/>
                  </a:lnTo>
                  <a:lnTo>
                    <a:pt x="909066" y="2210308"/>
                  </a:lnTo>
                  <a:lnTo>
                    <a:pt x="860552" y="2210308"/>
                  </a:lnTo>
                  <a:lnTo>
                    <a:pt x="812800" y="2184908"/>
                  </a:lnTo>
                  <a:lnTo>
                    <a:pt x="719709" y="2159508"/>
                  </a:lnTo>
                  <a:lnTo>
                    <a:pt x="674497" y="2134108"/>
                  </a:lnTo>
                  <a:lnTo>
                    <a:pt x="630301" y="2108708"/>
                  </a:lnTo>
                  <a:lnTo>
                    <a:pt x="587121" y="2083308"/>
                  </a:lnTo>
                  <a:lnTo>
                    <a:pt x="545084" y="2057908"/>
                  </a:lnTo>
                  <a:lnTo>
                    <a:pt x="504190" y="2032508"/>
                  </a:lnTo>
                  <a:lnTo>
                    <a:pt x="464439" y="1994281"/>
                  </a:lnTo>
                  <a:lnTo>
                    <a:pt x="426085" y="1956181"/>
                  </a:lnTo>
                  <a:lnTo>
                    <a:pt x="389001" y="1930781"/>
                  </a:lnTo>
                  <a:lnTo>
                    <a:pt x="353695" y="1892681"/>
                  </a:lnTo>
                  <a:lnTo>
                    <a:pt x="320294" y="1854581"/>
                  </a:lnTo>
                  <a:lnTo>
                    <a:pt x="288798" y="1816481"/>
                  </a:lnTo>
                  <a:lnTo>
                    <a:pt x="259334" y="1765681"/>
                  </a:lnTo>
                  <a:lnTo>
                    <a:pt x="231902" y="1727581"/>
                  </a:lnTo>
                  <a:lnTo>
                    <a:pt x="206502" y="1689481"/>
                  </a:lnTo>
                  <a:lnTo>
                    <a:pt x="183134" y="1638681"/>
                  </a:lnTo>
                  <a:lnTo>
                    <a:pt x="161925" y="1600581"/>
                  </a:lnTo>
                  <a:lnTo>
                    <a:pt x="142875" y="1549781"/>
                  </a:lnTo>
                  <a:lnTo>
                    <a:pt x="125857" y="1498981"/>
                  </a:lnTo>
                  <a:lnTo>
                    <a:pt x="111125" y="1448054"/>
                  </a:lnTo>
                  <a:lnTo>
                    <a:pt x="98552" y="1409954"/>
                  </a:lnTo>
                  <a:lnTo>
                    <a:pt x="88138" y="1359154"/>
                  </a:lnTo>
                  <a:lnTo>
                    <a:pt x="80010" y="1308354"/>
                  </a:lnTo>
                  <a:lnTo>
                    <a:pt x="74295" y="1257554"/>
                  </a:lnTo>
                  <a:lnTo>
                    <a:pt x="70739" y="1206754"/>
                  </a:lnTo>
                  <a:lnTo>
                    <a:pt x="69596" y="1155954"/>
                  </a:lnTo>
                  <a:lnTo>
                    <a:pt x="70739" y="1105154"/>
                  </a:lnTo>
                  <a:lnTo>
                    <a:pt x="74295" y="1054354"/>
                  </a:lnTo>
                  <a:lnTo>
                    <a:pt x="80010" y="1003554"/>
                  </a:lnTo>
                  <a:lnTo>
                    <a:pt x="88138" y="952754"/>
                  </a:lnTo>
                  <a:lnTo>
                    <a:pt x="98552" y="901954"/>
                  </a:lnTo>
                  <a:lnTo>
                    <a:pt x="111125" y="851027"/>
                  </a:lnTo>
                  <a:lnTo>
                    <a:pt x="125857" y="812927"/>
                  </a:lnTo>
                  <a:lnTo>
                    <a:pt x="142875" y="762127"/>
                  </a:lnTo>
                  <a:lnTo>
                    <a:pt x="161925" y="711327"/>
                  </a:lnTo>
                  <a:lnTo>
                    <a:pt x="183134" y="673227"/>
                  </a:lnTo>
                  <a:lnTo>
                    <a:pt x="206502" y="622427"/>
                  </a:lnTo>
                  <a:lnTo>
                    <a:pt x="231902" y="584327"/>
                  </a:lnTo>
                  <a:lnTo>
                    <a:pt x="259334" y="533527"/>
                  </a:lnTo>
                  <a:lnTo>
                    <a:pt x="288798" y="495427"/>
                  </a:lnTo>
                  <a:lnTo>
                    <a:pt x="320294" y="457327"/>
                  </a:lnTo>
                  <a:lnTo>
                    <a:pt x="353695" y="419227"/>
                  </a:lnTo>
                  <a:lnTo>
                    <a:pt x="389001" y="381127"/>
                  </a:lnTo>
                  <a:lnTo>
                    <a:pt x="426085" y="343027"/>
                  </a:lnTo>
                  <a:lnTo>
                    <a:pt x="464439" y="317627"/>
                  </a:lnTo>
                  <a:lnTo>
                    <a:pt x="504190" y="279400"/>
                  </a:lnTo>
                  <a:lnTo>
                    <a:pt x="545084" y="254000"/>
                  </a:lnTo>
                  <a:lnTo>
                    <a:pt x="587121" y="228600"/>
                  </a:lnTo>
                  <a:lnTo>
                    <a:pt x="630301" y="203200"/>
                  </a:lnTo>
                  <a:lnTo>
                    <a:pt x="674497" y="177800"/>
                  </a:lnTo>
                  <a:lnTo>
                    <a:pt x="719709" y="152400"/>
                  </a:lnTo>
                  <a:lnTo>
                    <a:pt x="765810" y="139700"/>
                  </a:lnTo>
                  <a:lnTo>
                    <a:pt x="812800" y="114300"/>
                  </a:lnTo>
                  <a:lnTo>
                    <a:pt x="958215" y="76200"/>
                  </a:lnTo>
                  <a:lnTo>
                    <a:pt x="1007999" y="76200"/>
                  </a:lnTo>
                  <a:lnTo>
                    <a:pt x="1058291" y="63500"/>
                  </a:lnTo>
                  <a:lnTo>
                    <a:pt x="1262253" y="63500"/>
                  </a:lnTo>
                  <a:lnTo>
                    <a:pt x="1312545" y="76200"/>
                  </a:lnTo>
                  <a:lnTo>
                    <a:pt x="1362329" y="76200"/>
                  </a:lnTo>
                  <a:lnTo>
                    <a:pt x="1507744" y="114300"/>
                  </a:lnTo>
                  <a:lnTo>
                    <a:pt x="1554607" y="139700"/>
                  </a:lnTo>
                  <a:lnTo>
                    <a:pt x="1600708" y="152400"/>
                  </a:lnTo>
                  <a:lnTo>
                    <a:pt x="1645920" y="177800"/>
                  </a:lnTo>
                  <a:lnTo>
                    <a:pt x="1690116" y="203200"/>
                  </a:lnTo>
                  <a:lnTo>
                    <a:pt x="1733296" y="228600"/>
                  </a:lnTo>
                  <a:lnTo>
                    <a:pt x="1775460" y="254000"/>
                  </a:lnTo>
                  <a:lnTo>
                    <a:pt x="1816354" y="279400"/>
                  </a:lnTo>
                  <a:lnTo>
                    <a:pt x="1855978" y="317627"/>
                  </a:lnTo>
                  <a:lnTo>
                    <a:pt x="1894332" y="343027"/>
                  </a:lnTo>
                  <a:lnTo>
                    <a:pt x="1931416" y="381127"/>
                  </a:lnTo>
                  <a:lnTo>
                    <a:pt x="1966722" y="419227"/>
                  </a:lnTo>
                  <a:lnTo>
                    <a:pt x="2000250" y="457327"/>
                  </a:lnTo>
                  <a:lnTo>
                    <a:pt x="2031619" y="495427"/>
                  </a:lnTo>
                  <a:lnTo>
                    <a:pt x="2061083" y="533527"/>
                  </a:lnTo>
                  <a:lnTo>
                    <a:pt x="2088642" y="584327"/>
                  </a:lnTo>
                  <a:lnTo>
                    <a:pt x="2114042" y="622427"/>
                  </a:lnTo>
                  <a:lnTo>
                    <a:pt x="2137283" y="673227"/>
                  </a:lnTo>
                  <a:lnTo>
                    <a:pt x="2158492" y="711327"/>
                  </a:lnTo>
                  <a:lnTo>
                    <a:pt x="2177669" y="762127"/>
                  </a:lnTo>
                  <a:lnTo>
                    <a:pt x="2194560" y="812927"/>
                  </a:lnTo>
                  <a:lnTo>
                    <a:pt x="2209419" y="851027"/>
                  </a:lnTo>
                  <a:lnTo>
                    <a:pt x="2221992" y="901954"/>
                  </a:lnTo>
                  <a:lnTo>
                    <a:pt x="2232279" y="952754"/>
                  </a:lnTo>
                  <a:lnTo>
                    <a:pt x="2240407" y="1003554"/>
                  </a:lnTo>
                  <a:lnTo>
                    <a:pt x="2246249" y="1054354"/>
                  </a:lnTo>
                  <a:lnTo>
                    <a:pt x="2249678" y="1105154"/>
                  </a:lnTo>
                  <a:lnTo>
                    <a:pt x="2250948" y="1155954"/>
                  </a:lnTo>
                  <a:lnTo>
                    <a:pt x="2250948" y="762127"/>
                  </a:lnTo>
                  <a:lnTo>
                    <a:pt x="2232787" y="711327"/>
                  </a:lnTo>
                  <a:lnTo>
                    <a:pt x="2212594" y="660527"/>
                  </a:lnTo>
                  <a:lnTo>
                    <a:pt x="2190369" y="622427"/>
                  </a:lnTo>
                  <a:lnTo>
                    <a:pt x="2166112" y="571627"/>
                  </a:lnTo>
                  <a:lnTo>
                    <a:pt x="2140077" y="533527"/>
                  </a:lnTo>
                  <a:lnTo>
                    <a:pt x="2111883" y="495427"/>
                  </a:lnTo>
                  <a:lnTo>
                    <a:pt x="2081911" y="444627"/>
                  </a:lnTo>
                  <a:lnTo>
                    <a:pt x="2050034" y="406527"/>
                  </a:lnTo>
                  <a:lnTo>
                    <a:pt x="2016252" y="368427"/>
                  </a:lnTo>
                  <a:lnTo>
                    <a:pt x="1980565" y="330327"/>
                  </a:lnTo>
                  <a:lnTo>
                    <a:pt x="1943481" y="292100"/>
                  </a:lnTo>
                  <a:lnTo>
                    <a:pt x="1905000" y="266700"/>
                  </a:lnTo>
                  <a:lnTo>
                    <a:pt x="1865249" y="228600"/>
                  </a:lnTo>
                  <a:lnTo>
                    <a:pt x="1824482" y="203200"/>
                  </a:lnTo>
                  <a:lnTo>
                    <a:pt x="1782445" y="177800"/>
                  </a:lnTo>
                  <a:lnTo>
                    <a:pt x="1739392" y="152400"/>
                  </a:lnTo>
                  <a:lnTo>
                    <a:pt x="1695450" y="127000"/>
                  </a:lnTo>
                  <a:lnTo>
                    <a:pt x="1650365" y="101600"/>
                  </a:lnTo>
                  <a:lnTo>
                    <a:pt x="1604518" y="76200"/>
                  </a:lnTo>
                  <a:lnTo>
                    <a:pt x="1557782" y="63500"/>
                  </a:lnTo>
                  <a:lnTo>
                    <a:pt x="1313307" y="0"/>
                  </a:lnTo>
                  <a:lnTo>
                    <a:pt x="1007110" y="0"/>
                  </a:lnTo>
                  <a:lnTo>
                    <a:pt x="762762" y="63500"/>
                  </a:lnTo>
                  <a:lnTo>
                    <a:pt x="716026" y="76200"/>
                  </a:lnTo>
                  <a:lnTo>
                    <a:pt x="670052" y="101600"/>
                  </a:lnTo>
                  <a:lnTo>
                    <a:pt x="625094" y="127000"/>
                  </a:lnTo>
                  <a:lnTo>
                    <a:pt x="581025" y="152400"/>
                  </a:lnTo>
                  <a:lnTo>
                    <a:pt x="537972" y="177800"/>
                  </a:lnTo>
                  <a:lnTo>
                    <a:pt x="496062" y="203200"/>
                  </a:lnTo>
                  <a:lnTo>
                    <a:pt x="455168" y="228600"/>
                  </a:lnTo>
                  <a:lnTo>
                    <a:pt x="415544" y="266700"/>
                  </a:lnTo>
                  <a:lnTo>
                    <a:pt x="377063" y="292100"/>
                  </a:lnTo>
                  <a:lnTo>
                    <a:pt x="339852" y="330327"/>
                  </a:lnTo>
                  <a:lnTo>
                    <a:pt x="304292" y="368427"/>
                  </a:lnTo>
                  <a:lnTo>
                    <a:pt x="270510" y="406527"/>
                  </a:lnTo>
                  <a:lnTo>
                    <a:pt x="238633" y="444627"/>
                  </a:lnTo>
                  <a:lnTo>
                    <a:pt x="208534" y="495427"/>
                  </a:lnTo>
                  <a:lnTo>
                    <a:pt x="180467" y="533527"/>
                  </a:lnTo>
                  <a:lnTo>
                    <a:pt x="154305" y="571627"/>
                  </a:lnTo>
                  <a:lnTo>
                    <a:pt x="130048" y="622427"/>
                  </a:lnTo>
                  <a:lnTo>
                    <a:pt x="107950" y="660527"/>
                  </a:lnTo>
                  <a:lnTo>
                    <a:pt x="87757" y="711327"/>
                  </a:lnTo>
                  <a:lnTo>
                    <a:pt x="69596" y="762127"/>
                  </a:lnTo>
                  <a:lnTo>
                    <a:pt x="53467" y="800227"/>
                  </a:lnTo>
                  <a:lnTo>
                    <a:pt x="39370" y="851027"/>
                  </a:lnTo>
                  <a:lnTo>
                    <a:pt x="27432" y="901954"/>
                  </a:lnTo>
                  <a:lnTo>
                    <a:pt x="17653" y="952754"/>
                  </a:lnTo>
                  <a:lnTo>
                    <a:pt x="9906" y="1003554"/>
                  </a:lnTo>
                  <a:lnTo>
                    <a:pt x="4445" y="1054354"/>
                  </a:lnTo>
                  <a:lnTo>
                    <a:pt x="1143" y="1105154"/>
                  </a:lnTo>
                  <a:lnTo>
                    <a:pt x="0" y="1155954"/>
                  </a:lnTo>
                  <a:lnTo>
                    <a:pt x="1143" y="1206754"/>
                  </a:lnTo>
                  <a:lnTo>
                    <a:pt x="4445" y="1257554"/>
                  </a:lnTo>
                  <a:lnTo>
                    <a:pt x="9906" y="1308354"/>
                  </a:lnTo>
                  <a:lnTo>
                    <a:pt x="17653" y="1359154"/>
                  </a:lnTo>
                  <a:lnTo>
                    <a:pt x="27432" y="1409954"/>
                  </a:lnTo>
                  <a:lnTo>
                    <a:pt x="39370" y="1460881"/>
                  </a:lnTo>
                  <a:lnTo>
                    <a:pt x="53467" y="1498981"/>
                  </a:lnTo>
                  <a:lnTo>
                    <a:pt x="69596" y="1549781"/>
                  </a:lnTo>
                  <a:lnTo>
                    <a:pt x="87757" y="1600581"/>
                  </a:lnTo>
                  <a:lnTo>
                    <a:pt x="107950" y="1638681"/>
                  </a:lnTo>
                  <a:lnTo>
                    <a:pt x="130048" y="1689481"/>
                  </a:lnTo>
                  <a:lnTo>
                    <a:pt x="154305" y="1727581"/>
                  </a:lnTo>
                  <a:lnTo>
                    <a:pt x="180467" y="1778381"/>
                  </a:lnTo>
                  <a:lnTo>
                    <a:pt x="208534" y="1816481"/>
                  </a:lnTo>
                  <a:lnTo>
                    <a:pt x="238633" y="1854581"/>
                  </a:lnTo>
                  <a:lnTo>
                    <a:pt x="270510" y="1905381"/>
                  </a:lnTo>
                  <a:lnTo>
                    <a:pt x="304292" y="1943481"/>
                  </a:lnTo>
                  <a:lnTo>
                    <a:pt x="339852" y="1968881"/>
                  </a:lnTo>
                  <a:lnTo>
                    <a:pt x="377063" y="2006981"/>
                  </a:lnTo>
                  <a:lnTo>
                    <a:pt x="415544" y="2045208"/>
                  </a:lnTo>
                  <a:lnTo>
                    <a:pt x="455168" y="2070608"/>
                  </a:lnTo>
                  <a:lnTo>
                    <a:pt x="496062" y="2108708"/>
                  </a:lnTo>
                  <a:lnTo>
                    <a:pt x="537972" y="2134108"/>
                  </a:lnTo>
                  <a:lnTo>
                    <a:pt x="581025" y="2159508"/>
                  </a:lnTo>
                  <a:lnTo>
                    <a:pt x="625094" y="2184908"/>
                  </a:lnTo>
                  <a:lnTo>
                    <a:pt x="670052" y="2210308"/>
                  </a:lnTo>
                  <a:lnTo>
                    <a:pt x="716026" y="2223008"/>
                  </a:lnTo>
                  <a:lnTo>
                    <a:pt x="762762" y="2248408"/>
                  </a:lnTo>
                  <a:lnTo>
                    <a:pt x="956945" y="2299208"/>
                  </a:lnTo>
                  <a:lnTo>
                    <a:pt x="1007110" y="2299208"/>
                  </a:lnTo>
                  <a:lnTo>
                    <a:pt x="1057783" y="2311908"/>
                  </a:lnTo>
                  <a:lnTo>
                    <a:pt x="1262761" y="2311908"/>
                  </a:lnTo>
                  <a:lnTo>
                    <a:pt x="1313307" y="2299208"/>
                  </a:lnTo>
                  <a:lnTo>
                    <a:pt x="1363472" y="2299208"/>
                  </a:lnTo>
                  <a:lnTo>
                    <a:pt x="1557782" y="2248408"/>
                  </a:lnTo>
                  <a:lnTo>
                    <a:pt x="1604518" y="2223008"/>
                  </a:lnTo>
                  <a:lnTo>
                    <a:pt x="1650365" y="2210308"/>
                  </a:lnTo>
                  <a:lnTo>
                    <a:pt x="1695450" y="2184908"/>
                  </a:lnTo>
                  <a:lnTo>
                    <a:pt x="1739392" y="2159508"/>
                  </a:lnTo>
                  <a:lnTo>
                    <a:pt x="1782445" y="2134108"/>
                  </a:lnTo>
                  <a:lnTo>
                    <a:pt x="1824482" y="2108708"/>
                  </a:lnTo>
                  <a:lnTo>
                    <a:pt x="1865249" y="2070608"/>
                  </a:lnTo>
                  <a:lnTo>
                    <a:pt x="1905000" y="2045208"/>
                  </a:lnTo>
                  <a:lnTo>
                    <a:pt x="1943481" y="2006981"/>
                  </a:lnTo>
                  <a:lnTo>
                    <a:pt x="1980565" y="1968881"/>
                  </a:lnTo>
                  <a:lnTo>
                    <a:pt x="2016252" y="1943481"/>
                  </a:lnTo>
                  <a:lnTo>
                    <a:pt x="2050034" y="1905381"/>
                  </a:lnTo>
                  <a:lnTo>
                    <a:pt x="2081911" y="1854581"/>
                  </a:lnTo>
                  <a:lnTo>
                    <a:pt x="2111883" y="1816481"/>
                  </a:lnTo>
                  <a:lnTo>
                    <a:pt x="2140077" y="1778381"/>
                  </a:lnTo>
                  <a:lnTo>
                    <a:pt x="2166112" y="1727581"/>
                  </a:lnTo>
                  <a:lnTo>
                    <a:pt x="2190369" y="1689481"/>
                  </a:lnTo>
                  <a:lnTo>
                    <a:pt x="2212594" y="1638681"/>
                  </a:lnTo>
                  <a:lnTo>
                    <a:pt x="2232787" y="1600581"/>
                  </a:lnTo>
                  <a:lnTo>
                    <a:pt x="2250948" y="1549781"/>
                  </a:lnTo>
                  <a:lnTo>
                    <a:pt x="2267077" y="1498981"/>
                  </a:lnTo>
                  <a:lnTo>
                    <a:pt x="2281047" y="1460881"/>
                  </a:lnTo>
                  <a:lnTo>
                    <a:pt x="2292985" y="1409954"/>
                  </a:lnTo>
                  <a:lnTo>
                    <a:pt x="2302891" y="1359154"/>
                  </a:lnTo>
                  <a:lnTo>
                    <a:pt x="2310511" y="1308354"/>
                  </a:lnTo>
                  <a:lnTo>
                    <a:pt x="2316099" y="1257554"/>
                  </a:lnTo>
                  <a:lnTo>
                    <a:pt x="2319401" y="1206754"/>
                  </a:lnTo>
                  <a:lnTo>
                    <a:pt x="2320417" y="1155954"/>
                  </a:lnTo>
                  <a:close/>
                </a:path>
              </a:pathLst>
            </a:custGeom>
            <a:solidFill>
              <a:srgbClr val="6C1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543532" y="5219699"/>
              <a:ext cx="1296670" cy="1163320"/>
            </a:xfrm>
            <a:custGeom>
              <a:avLst/>
              <a:gdLst/>
              <a:ahLst/>
              <a:cxnLst/>
              <a:rect l="l" t="t" r="r" b="b"/>
              <a:pathLst>
                <a:path w="1296669" h="1163320">
                  <a:moveTo>
                    <a:pt x="1187069" y="309753"/>
                  </a:moveTo>
                  <a:lnTo>
                    <a:pt x="1182497" y="296037"/>
                  </a:lnTo>
                  <a:lnTo>
                    <a:pt x="1172464" y="284988"/>
                  </a:lnTo>
                  <a:lnTo>
                    <a:pt x="1163320" y="277495"/>
                  </a:lnTo>
                  <a:lnTo>
                    <a:pt x="1154938" y="268859"/>
                  </a:lnTo>
                  <a:lnTo>
                    <a:pt x="1133983" y="231267"/>
                  </a:lnTo>
                  <a:lnTo>
                    <a:pt x="1129538" y="195707"/>
                  </a:lnTo>
                  <a:lnTo>
                    <a:pt x="1130681" y="187071"/>
                  </a:lnTo>
                  <a:lnTo>
                    <a:pt x="1131951" y="178181"/>
                  </a:lnTo>
                  <a:lnTo>
                    <a:pt x="1115695" y="139827"/>
                  </a:lnTo>
                  <a:lnTo>
                    <a:pt x="1078484" y="128905"/>
                  </a:lnTo>
                  <a:lnTo>
                    <a:pt x="1042289" y="105537"/>
                  </a:lnTo>
                  <a:lnTo>
                    <a:pt x="1015111" y="59690"/>
                  </a:lnTo>
                  <a:lnTo>
                    <a:pt x="1008253" y="46482"/>
                  </a:lnTo>
                  <a:lnTo>
                    <a:pt x="1003300" y="42545"/>
                  </a:lnTo>
                  <a:lnTo>
                    <a:pt x="998728" y="39116"/>
                  </a:lnTo>
                  <a:lnTo>
                    <a:pt x="998728" y="323850"/>
                  </a:lnTo>
                  <a:lnTo>
                    <a:pt x="995045" y="328930"/>
                  </a:lnTo>
                  <a:lnTo>
                    <a:pt x="942467" y="372491"/>
                  </a:lnTo>
                  <a:lnTo>
                    <a:pt x="920750" y="390144"/>
                  </a:lnTo>
                  <a:lnTo>
                    <a:pt x="919480" y="394462"/>
                  </a:lnTo>
                  <a:lnTo>
                    <a:pt x="926211" y="420878"/>
                  </a:lnTo>
                  <a:lnTo>
                    <a:pt x="931151" y="440436"/>
                  </a:lnTo>
                  <a:lnTo>
                    <a:pt x="940562" y="479425"/>
                  </a:lnTo>
                  <a:lnTo>
                    <a:pt x="941578" y="486537"/>
                  </a:lnTo>
                  <a:lnTo>
                    <a:pt x="940562" y="493014"/>
                  </a:lnTo>
                  <a:lnTo>
                    <a:pt x="937641" y="498856"/>
                  </a:lnTo>
                  <a:lnTo>
                    <a:pt x="932561" y="503936"/>
                  </a:lnTo>
                  <a:lnTo>
                    <a:pt x="926846" y="506984"/>
                  </a:lnTo>
                  <a:lnTo>
                    <a:pt x="920369" y="507873"/>
                  </a:lnTo>
                  <a:lnTo>
                    <a:pt x="917956" y="507492"/>
                  </a:lnTo>
                  <a:lnTo>
                    <a:pt x="871474" y="481330"/>
                  </a:lnTo>
                  <a:lnTo>
                    <a:pt x="831215" y="455549"/>
                  </a:lnTo>
                  <a:lnTo>
                    <a:pt x="827786" y="455803"/>
                  </a:lnTo>
                  <a:lnTo>
                    <a:pt x="755142" y="501269"/>
                  </a:lnTo>
                  <a:lnTo>
                    <a:pt x="748665" y="505206"/>
                  </a:lnTo>
                  <a:lnTo>
                    <a:pt x="741934" y="507492"/>
                  </a:lnTo>
                  <a:lnTo>
                    <a:pt x="734441" y="505587"/>
                  </a:lnTo>
                  <a:lnTo>
                    <a:pt x="726821" y="502158"/>
                  </a:lnTo>
                  <a:lnTo>
                    <a:pt x="721614" y="496062"/>
                  </a:lnTo>
                  <a:lnTo>
                    <a:pt x="718947" y="488442"/>
                  </a:lnTo>
                  <a:lnTo>
                    <a:pt x="719328" y="480187"/>
                  </a:lnTo>
                  <a:lnTo>
                    <a:pt x="719455" y="479425"/>
                  </a:lnTo>
                  <a:lnTo>
                    <a:pt x="729361" y="440436"/>
                  </a:lnTo>
                  <a:lnTo>
                    <a:pt x="735457" y="416306"/>
                  </a:lnTo>
                  <a:lnTo>
                    <a:pt x="741045" y="394970"/>
                  </a:lnTo>
                  <a:lnTo>
                    <a:pt x="742061" y="390652"/>
                  </a:lnTo>
                  <a:lnTo>
                    <a:pt x="741172" y="388239"/>
                  </a:lnTo>
                  <a:lnTo>
                    <a:pt x="678053" y="335026"/>
                  </a:lnTo>
                  <a:lnTo>
                    <a:pt x="672719" y="330327"/>
                  </a:lnTo>
                  <a:lnTo>
                    <a:pt x="668401" y="325120"/>
                  </a:lnTo>
                  <a:lnTo>
                    <a:pt x="665480" y="319024"/>
                  </a:lnTo>
                  <a:lnTo>
                    <a:pt x="664718" y="311531"/>
                  </a:lnTo>
                  <a:lnTo>
                    <a:pt x="666623" y="304038"/>
                  </a:lnTo>
                  <a:lnTo>
                    <a:pt x="670814" y="297942"/>
                  </a:lnTo>
                  <a:lnTo>
                    <a:pt x="676783" y="293624"/>
                  </a:lnTo>
                  <a:lnTo>
                    <a:pt x="684149" y="291719"/>
                  </a:lnTo>
                  <a:lnTo>
                    <a:pt x="777113" y="285877"/>
                  </a:lnTo>
                  <a:lnTo>
                    <a:pt x="778510" y="283337"/>
                  </a:lnTo>
                  <a:lnTo>
                    <a:pt x="780084" y="279654"/>
                  </a:lnTo>
                  <a:lnTo>
                    <a:pt x="787400" y="261493"/>
                  </a:lnTo>
                  <a:lnTo>
                    <a:pt x="810895" y="204470"/>
                  </a:lnTo>
                  <a:lnTo>
                    <a:pt x="811657" y="202184"/>
                  </a:lnTo>
                  <a:lnTo>
                    <a:pt x="812800" y="200025"/>
                  </a:lnTo>
                  <a:lnTo>
                    <a:pt x="816991" y="191643"/>
                  </a:lnTo>
                  <a:lnTo>
                    <a:pt x="823595" y="187071"/>
                  </a:lnTo>
                  <a:lnTo>
                    <a:pt x="842518" y="187325"/>
                  </a:lnTo>
                  <a:lnTo>
                    <a:pt x="848995" y="192151"/>
                  </a:lnTo>
                  <a:lnTo>
                    <a:pt x="876046" y="259842"/>
                  </a:lnTo>
                  <a:lnTo>
                    <a:pt x="883716" y="279781"/>
                  </a:lnTo>
                  <a:lnTo>
                    <a:pt x="885825" y="284988"/>
                  </a:lnTo>
                  <a:lnTo>
                    <a:pt x="888111" y="287401"/>
                  </a:lnTo>
                  <a:lnTo>
                    <a:pt x="975614" y="293624"/>
                  </a:lnTo>
                  <a:lnTo>
                    <a:pt x="998728" y="323850"/>
                  </a:lnTo>
                  <a:lnTo>
                    <a:pt x="998728" y="39116"/>
                  </a:lnTo>
                  <a:lnTo>
                    <a:pt x="996950" y="37592"/>
                  </a:lnTo>
                  <a:lnTo>
                    <a:pt x="982980" y="33782"/>
                  </a:lnTo>
                  <a:lnTo>
                    <a:pt x="968248" y="35941"/>
                  </a:lnTo>
                  <a:lnTo>
                    <a:pt x="956818" y="39497"/>
                  </a:lnTo>
                  <a:lnTo>
                    <a:pt x="945007" y="41783"/>
                  </a:lnTo>
                  <a:lnTo>
                    <a:pt x="932942" y="42545"/>
                  </a:lnTo>
                  <a:lnTo>
                    <a:pt x="920496" y="42037"/>
                  </a:lnTo>
                  <a:lnTo>
                    <a:pt x="902081" y="38354"/>
                  </a:lnTo>
                  <a:lnTo>
                    <a:pt x="885190" y="31750"/>
                  </a:lnTo>
                  <a:lnTo>
                    <a:pt x="869950" y="22352"/>
                  </a:lnTo>
                  <a:lnTo>
                    <a:pt x="856615" y="10668"/>
                  </a:lnTo>
                  <a:lnTo>
                    <a:pt x="851027" y="6096"/>
                  </a:lnTo>
                  <a:lnTo>
                    <a:pt x="844931" y="2667"/>
                  </a:lnTo>
                  <a:lnTo>
                    <a:pt x="838327" y="635"/>
                  </a:lnTo>
                  <a:lnTo>
                    <a:pt x="831596" y="0"/>
                  </a:lnTo>
                  <a:lnTo>
                    <a:pt x="824738" y="635"/>
                  </a:lnTo>
                  <a:lnTo>
                    <a:pt x="818134" y="2667"/>
                  </a:lnTo>
                  <a:lnTo>
                    <a:pt x="812038" y="6096"/>
                  </a:lnTo>
                  <a:lnTo>
                    <a:pt x="806577" y="10668"/>
                  </a:lnTo>
                  <a:lnTo>
                    <a:pt x="793242" y="22352"/>
                  </a:lnTo>
                  <a:lnTo>
                    <a:pt x="777875" y="31750"/>
                  </a:lnTo>
                  <a:lnTo>
                    <a:pt x="760984" y="38354"/>
                  </a:lnTo>
                  <a:lnTo>
                    <a:pt x="742696" y="42037"/>
                  </a:lnTo>
                  <a:lnTo>
                    <a:pt x="730250" y="42545"/>
                  </a:lnTo>
                  <a:lnTo>
                    <a:pt x="718058" y="41783"/>
                  </a:lnTo>
                  <a:lnTo>
                    <a:pt x="706247" y="39497"/>
                  </a:lnTo>
                  <a:lnTo>
                    <a:pt x="694944" y="35941"/>
                  </a:lnTo>
                  <a:lnTo>
                    <a:pt x="680085" y="33782"/>
                  </a:lnTo>
                  <a:lnTo>
                    <a:pt x="666242" y="37592"/>
                  </a:lnTo>
                  <a:lnTo>
                    <a:pt x="654812" y="46482"/>
                  </a:lnTo>
                  <a:lnTo>
                    <a:pt x="647954" y="59690"/>
                  </a:lnTo>
                  <a:lnTo>
                    <a:pt x="641604" y="76327"/>
                  </a:lnTo>
                  <a:lnTo>
                    <a:pt x="632587" y="91694"/>
                  </a:lnTo>
                  <a:lnTo>
                    <a:pt x="595757" y="123952"/>
                  </a:lnTo>
                  <a:lnTo>
                    <a:pt x="561467" y="134874"/>
                  </a:lnTo>
                  <a:lnTo>
                    <a:pt x="547370" y="139827"/>
                  </a:lnTo>
                  <a:lnTo>
                    <a:pt x="536829" y="149860"/>
                  </a:lnTo>
                  <a:lnTo>
                    <a:pt x="531114" y="163068"/>
                  </a:lnTo>
                  <a:lnTo>
                    <a:pt x="531241" y="178181"/>
                  </a:lnTo>
                  <a:lnTo>
                    <a:pt x="533654" y="195707"/>
                  </a:lnTo>
                  <a:lnTo>
                    <a:pt x="532892" y="213487"/>
                  </a:lnTo>
                  <a:lnTo>
                    <a:pt x="515620" y="259207"/>
                  </a:lnTo>
                  <a:lnTo>
                    <a:pt x="490601" y="284988"/>
                  </a:lnTo>
                  <a:lnTo>
                    <a:pt x="480568" y="296037"/>
                  </a:lnTo>
                  <a:lnTo>
                    <a:pt x="475996" y="309753"/>
                  </a:lnTo>
                  <a:lnTo>
                    <a:pt x="477139" y="324231"/>
                  </a:lnTo>
                  <a:lnTo>
                    <a:pt x="484251" y="337312"/>
                  </a:lnTo>
                  <a:lnTo>
                    <a:pt x="494665" y="351663"/>
                  </a:lnTo>
                  <a:lnTo>
                    <a:pt x="502539" y="367792"/>
                  </a:lnTo>
                  <a:lnTo>
                    <a:pt x="507619" y="385191"/>
                  </a:lnTo>
                  <a:lnTo>
                    <a:pt x="509524" y="403860"/>
                  </a:lnTo>
                  <a:lnTo>
                    <a:pt x="509016" y="416306"/>
                  </a:lnTo>
                  <a:lnTo>
                    <a:pt x="506984" y="428371"/>
                  </a:lnTo>
                  <a:lnTo>
                    <a:pt x="503682" y="439928"/>
                  </a:lnTo>
                  <a:lnTo>
                    <a:pt x="498983" y="450850"/>
                  </a:lnTo>
                  <a:lnTo>
                    <a:pt x="495554" y="465328"/>
                  </a:lnTo>
                  <a:lnTo>
                    <a:pt x="497967" y="479552"/>
                  </a:lnTo>
                  <a:lnTo>
                    <a:pt x="505841" y="491744"/>
                  </a:lnTo>
                  <a:lnTo>
                    <a:pt x="518287" y="499872"/>
                  </a:lnTo>
                  <a:lnTo>
                    <a:pt x="534162" y="507619"/>
                  </a:lnTo>
                  <a:lnTo>
                    <a:pt x="548767" y="518160"/>
                  </a:lnTo>
                  <a:lnTo>
                    <a:pt x="577342" y="557911"/>
                  </a:lnTo>
                  <a:lnTo>
                    <a:pt x="585089" y="593090"/>
                  </a:lnTo>
                  <a:lnTo>
                    <a:pt x="588772" y="607568"/>
                  </a:lnTo>
                  <a:lnTo>
                    <a:pt x="597662" y="618871"/>
                  </a:lnTo>
                  <a:lnTo>
                    <a:pt x="610362" y="625856"/>
                  </a:lnTo>
                  <a:lnTo>
                    <a:pt x="625348" y="627126"/>
                  </a:lnTo>
                  <a:lnTo>
                    <a:pt x="643001" y="626364"/>
                  </a:lnTo>
                  <a:lnTo>
                    <a:pt x="660654" y="628777"/>
                  </a:lnTo>
                  <a:lnTo>
                    <a:pt x="704469" y="650367"/>
                  </a:lnTo>
                  <a:lnTo>
                    <a:pt x="727837" y="677672"/>
                  </a:lnTo>
                  <a:lnTo>
                    <a:pt x="737997" y="688721"/>
                  </a:lnTo>
                  <a:lnTo>
                    <a:pt x="751205" y="694436"/>
                  </a:lnTo>
                  <a:lnTo>
                    <a:pt x="765683" y="694563"/>
                  </a:lnTo>
                  <a:lnTo>
                    <a:pt x="779526" y="688594"/>
                  </a:lnTo>
                  <a:lnTo>
                    <a:pt x="791210" y="681355"/>
                  </a:lnTo>
                  <a:lnTo>
                    <a:pt x="803910" y="675767"/>
                  </a:lnTo>
                  <a:lnTo>
                    <a:pt x="817499" y="671830"/>
                  </a:lnTo>
                  <a:lnTo>
                    <a:pt x="831596" y="669671"/>
                  </a:lnTo>
                  <a:lnTo>
                    <a:pt x="845693" y="671830"/>
                  </a:lnTo>
                  <a:lnTo>
                    <a:pt x="859155" y="675767"/>
                  </a:lnTo>
                  <a:lnTo>
                    <a:pt x="871855" y="681355"/>
                  </a:lnTo>
                  <a:lnTo>
                    <a:pt x="883666" y="688594"/>
                  </a:lnTo>
                  <a:lnTo>
                    <a:pt x="897382" y="694563"/>
                  </a:lnTo>
                  <a:lnTo>
                    <a:pt x="911860" y="694436"/>
                  </a:lnTo>
                  <a:lnTo>
                    <a:pt x="925068" y="688721"/>
                  </a:lnTo>
                  <a:lnTo>
                    <a:pt x="935228" y="677672"/>
                  </a:lnTo>
                  <a:lnTo>
                    <a:pt x="940562" y="669671"/>
                  </a:lnTo>
                  <a:lnTo>
                    <a:pt x="941832" y="667766"/>
                  </a:lnTo>
                  <a:lnTo>
                    <a:pt x="985266" y="634238"/>
                  </a:lnTo>
                  <a:lnTo>
                    <a:pt x="1020191" y="626364"/>
                  </a:lnTo>
                  <a:lnTo>
                    <a:pt x="1037844" y="627126"/>
                  </a:lnTo>
                  <a:lnTo>
                    <a:pt x="1045845" y="626364"/>
                  </a:lnTo>
                  <a:lnTo>
                    <a:pt x="1078103" y="593090"/>
                  </a:lnTo>
                  <a:lnTo>
                    <a:pt x="1079373" y="581279"/>
                  </a:lnTo>
                  <a:lnTo>
                    <a:pt x="1081786" y="569468"/>
                  </a:lnTo>
                  <a:lnTo>
                    <a:pt x="1101725" y="531114"/>
                  </a:lnTo>
                  <a:lnTo>
                    <a:pt x="1133741" y="507873"/>
                  </a:lnTo>
                  <a:lnTo>
                    <a:pt x="1144778" y="499872"/>
                  </a:lnTo>
                  <a:lnTo>
                    <a:pt x="1157224" y="491744"/>
                  </a:lnTo>
                  <a:lnTo>
                    <a:pt x="1165098" y="479552"/>
                  </a:lnTo>
                  <a:lnTo>
                    <a:pt x="1167638" y="465328"/>
                  </a:lnTo>
                  <a:lnTo>
                    <a:pt x="1163955" y="450850"/>
                  </a:lnTo>
                  <a:lnTo>
                    <a:pt x="1159383" y="439928"/>
                  </a:lnTo>
                  <a:lnTo>
                    <a:pt x="1156081" y="428371"/>
                  </a:lnTo>
                  <a:lnTo>
                    <a:pt x="1154176" y="416306"/>
                  </a:lnTo>
                  <a:lnTo>
                    <a:pt x="1153541" y="403860"/>
                  </a:lnTo>
                  <a:lnTo>
                    <a:pt x="1155573" y="385191"/>
                  </a:lnTo>
                  <a:lnTo>
                    <a:pt x="1160526" y="367792"/>
                  </a:lnTo>
                  <a:lnTo>
                    <a:pt x="1168400" y="351663"/>
                  </a:lnTo>
                  <a:lnTo>
                    <a:pt x="1178814" y="337312"/>
                  </a:lnTo>
                  <a:lnTo>
                    <a:pt x="1185926" y="324231"/>
                  </a:lnTo>
                  <a:lnTo>
                    <a:pt x="1187069" y="309753"/>
                  </a:lnTo>
                  <a:close/>
                </a:path>
                <a:path w="1296669" h="1163320">
                  <a:moveTo>
                    <a:pt x="1296416" y="860298"/>
                  </a:moveTo>
                  <a:lnTo>
                    <a:pt x="1294003" y="841883"/>
                  </a:lnTo>
                  <a:lnTo>
                    <a:pt x="1283335" y="827024"/>
                  </a:lnTo>
                  <a:lnTo>
                    <a:pt x="1265555" y="819531"/>
                  </a:lnTo>
                  <a:lnTo>
                    <a:pt x="1253871" y="818896"/>
                  </a:lnTo>
                  <a:lnTo>
                    <a:pt x="1241933" y="820039"/>
                  </a:lnTo>
                  <a:lnTo>
                    <a:pt x="1166495" y="845820"/>
                  </a:lnTo>
                  <a:lnTo>
                    <a:pt x="1114933" y="866394"/>
                  </a:lnTo>
                  <a:lnTo>
                    <a:pt x="1011936" y="907923"/>
                  </a:lnTo>
                  <a:lnTo>
                    <a:pt x="950468" y="931545"/>
                  </a:lnTo>
                  <a:lnTo>
                    <a:pt x="908558" y="963930"/>
                  </a:lnTo>
                  <a:lnTo>
                    <a:pt x="861187" y="973074"/>
                  </a:lnTo>
                  <a:lnTo>
                    <a:pt x="820420" y="973709"/>
                  </a:lnTo>
                  <a:lnTo>
                    <a:pt x="614807" y="978789"/>
                  </a:lnTo>
                  <a:lnTo>
                    <a:pt x="573024" y="972820"/>
                  </a:lnTo>
                  <a:lnTo>
                    <a:pt x="564896" y="947166"/>
                  </a:lnTo>
                  <a:lnTo>
                    <a:pt x="572262" y="943483"/>
                  </a:lnTo>
                  <a:lnTo>
                    <a:pt x="589280" y="941959"/>
                  </a:lnTo>
                  <a:lnTo>
                    <a:pt x="767080" y="937514"/>
                  </a:lnTo>
                  <a:lnTo>
                    <a:pt x="803275" y="936879"/>
                  </a:lnTo>
                  <a:lnTo>
                    <a:pt x="839470" y="935863"/>
                  </a:lnTo>
                  <a:lnTo>
                    <a:pt x="898779" y="929132"/>
                  </a:lnTo>
                  <a:lnTo>
                    <a:pt x="928370" y="898017"/>
                  </a:lnTo>
                  <a:lnTo>
                    <a:pt x="932815" y="875411"/>
                  </a:lnTo>
                  <a:lnTo>
                    <a:pt x="928370" y="851281"/>
                  </a:lnTo>
                  <a:lnTo>
                    <a:pt x="915289" y="831977"/>
                  </a:lnTo>
                  <a:lnTo>
                    <a:pt x="895350" y="819404"/>
                  </a:lnTo>
                  <a:lnTo>
                    <a:pt x="869950" y="815086"/>
                  </a:lnTo>
                  <a:lnTo>
                    <a:pt x="827024" y="814451"/>
                  </a:lnTo>
                  <a:lnTo>
                    <a:pt x="781304" y="811276"/>
                  </a:lnTo>
                  <a:lnTo>
                    <a:pt x="735330" y="806323"/>
                  </a:lnTo>
                  <a:lnTo>
                    <a:pt x="691642" y="800100"/>
                  </a:lnTo>
                  <a:lnTo>
                    <a:pt x="647446" y="788543"/>
                  </a:lnTo>
                  <a:lnTo>
                    <a:pt x="609854" y="771652"/>
                  </a:lnTo>
                  <a:lnTo>
                    <a:pt x="572516" y="752856"/>
                  </a:lnTo>
                  <a:lnTo>
                    <a:pt x="529336" y="735457"/>
                  </a:lnTo>
                  <a:lnTo>
                    <a:pt x="479806" y="722884"/>
                  </a:lnTo>
                  <a:lnTo>
                    <a:pt x="429895" y="716153"/>
                  </a:lnTo>
                  <a:lnTo>
                    <a:pt x="379603" y="713613"/>
                  </a:lnTo>
                  <a:lnTo>
                    <a:pt x="329057" y="713994"/>
                  </a:lnTo>
                  <a:lnTo>
                    <a:pt x="227457" y="717296"/>
                  </a:lnTo>
                  <a:lnTo>
                    <a:pt x="226949" y="695960"/>
                  </a:lnTo>
                  <a:lnTo>
                    <a:pt x="224536" y="681482"/>
                  </a:lnTo>
                  <a:lnTo>
                    <a:pt x="218186" y="671449"/>
                  </a:lnTo>
                  <a:lnTo>
                    <a:pt x="207645" y="665861"/>
                  </a:lnTo>
                  <a:lnTo>
                    <a:pt x="192786" y="664210"/>
                  </a:lnTo>
                  <a:lnTo>
                    <a:pt x="10287" y="668655"/>
                  </a:lnTo>
                  <a:lnTo>
                    <a:pt x="6604" y="669163"/>
                  </a:lnTo>
                  <a:lnTo>
                    <a:pt x="0" y="669671"/>
                  </a:lnTo>
                  <a:lnTo>
                    <a:pt x="4572" y="716788"/>
                  </a:lnTo>
                  <a:lnTo>
                    <a:pt x="9906" y="763016"/>
                  </a:lnTo>
                  <a:lnTo>
                    <a:pt x="18415" y="811530"/>
                  </a:lnTo>
                  <a:lnTo>
                    <a:pt x="29718" y="859028"/>
                  </a:lnTo>
                  <a:lnTo>
                    <a:pt x="43815" y="905383"/>
                  </a:lnTo>
                  <a:lnTo>
                    <a:pt x="60833" y="950722"/>
                  </a:lnTo>
                  <a:lnTo>
                    <a:pt x="80518" y="994918"/>
                  </a:lnTo>
                  <a:lnTo>
                    <a:pt x="103124" y="1038225"/>
                  </a:lnTo>
                  <a:lnTo>
                    <a:pt x="128524" y="1080389"/>
                  </a:lnTo>
                  <a:lnTo>
                    <a:pt x="159131" y="1089152"/>
                  </a:lnTo>
                  <a:lnTo>
                    <a:pt x="174371" y="1088898"/>
                  </a:lnTo>
                  <a:lnTo>
                    <a:pt x="218186" y="1085342"/>
                  </a:lnTo>
                  <a:lnTo>
                    <a:pt x="235585" y="1055116"/>
                  </a:lnTo>
                  <a:lnTo>
                    <a:pt x="235204" y="1037717"/>
                  </a:lnTo>
                  <a:lnTo>
                    <a:pt x="526034" y="1122807"/>
                  </a:lnTo>
                  <a:lnTo>
                    <a:pt x="577342" y="1137158"/>
                  </a:lnTo>
                  <a:lnTo>
                    <a:pt x="628777" y="1150747"/>
                  </a:lnTo>
                  <a:lnTo>
                    <a:pt x="682371" y="1160780"/>
                  </a:lnTo>
                  <a:lnTo>
                    <a:pt x="735711" y="1162812"/>
                  </a:lnTo>
                  <a:lnTo>
                    <a:pt x="788289" y="1154430"/>
                  </a:lnTo>
                  <a:lnTo>
                    <a:pt x="839851" y="1133475"/>
                  </a:lnTo>
                  <a:lnTo>
                    <a:pt x="1278128" y="892048"/>
                  </a:lnTo>
                  <a:lnTo>
                    <a:pt x="1284605" y="885444"/>
                  </a:lnTo>
                  <a:lnTo>
                    <a:pt x="1289304" y="878713"/>
                  </a:lnTo>
                  <a:lnTo>
                    <a:pt x="1296416" y="860298"/>
                  </a:lnTo>
                  <a:close/>
                </a:path>
              </a:pathLst>
            </a:custGeom>
            <a:solidFill>
              <a:srgbClr val="B858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663954" y="7766151"/>
            <a:ext cx="2803525" cy="1129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9494" marR="5080" indent="-1027430">
              <a:lnSpc>
                <a:spcPct val="139200"/>
              </a:lnSpc>
              <a:spcBef>
                <a:spcPts val="100"/>
              </a:spcBef>
            </a:pPr>
            <a:r>
              <a:rPr sz="2600" spc="65" dirty="0">
                <a:solidFill>
                  <a:srgbClr val="6C123E"/>
                </a:solidFill>
                <a:latin typeface="Trebuchet MS"/>
                <a:cs typeface="Trebuchet MS"/>
              </a:rPr>
              <a:t>Identify</a:t>
            </a:r>
            <a:r>
              <a:rPr sz="2600" spc="13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204" dirty="0">
                <a:solidFill>
                  <a:srgbClr val="6C123E"/>
                </a:solidFill>
                <a:latin typeface="Trebuchet MS"/>
                <a:cs typeface="Trebuchet MS"/>
              </a:rPr>
              <a:t>Business </a:t>
            </a:r>
            <a:r>
              <a:rPr sz="2600" spc="-77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5" dirty="0">
                <a:solidFill>
                  <a:srgbClr val="6C123E"/>
                </a:solidFill>
                <a:latin typeface="Trebuchet MS"/>
                <a:cs typeface="Trebuchet MS"/>
              </a:rPr>
              <a:t>Type</a:t>
            </a:r>
            <a:endParaRPr sz="26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929383" y="4700015"/>
            <a:ext cx="2320925" cy="2312035"/>
            <a:chOff x="1929383" y="4700015"/>
            <a:chExt cx="2320925" cy="2312035"/>
          </a:xfrm>
        </p:grpSpPr>
        <p:sp>
          <p:nvSpPr>
            <p:cNvPr id="9" name="object 9"/>
            <p:cNvSpPr/>
            <p:nvPr/>
          </p:nvSpPr>
          <p:spPr>
            <a:xfrm>
              <a:off x="1929384" y="4700015"/>
              <a:ext cx="2320925" cy="2312035"/>
            </a:xfrm>
            <a:custGeom>
              <a:avLst/>
              <a:gdLst/>
              <a:ahLst/>
              <a:cxnLst/>
              <a:rect l="l" t="t" r="r" b="b"/>
              <a:pathLst>
                <a:path w="2320925" h="2312034">
                  <a:moveTo>
                    <a:pt x="2320417" y="1155954"/>
                  </a:moveTo>
                  <a:lnTo>
                    <a:pt x="2319401" y="1105154"/>
                  </a:lnTo>
                  <a:lnTo>
                    <a:pt x="2316099" y="1054354"/>
                  </a:lnTo>
                  <a:lnTo>
                    <a:pt x="2310511" y="1003554"/>
                  </a:lnTo>
                  <a:lnTo>
                    <a:pt x="2302891" y="952754"/>
                  </a:lnTo>
                  <a:lnTo>
                    <a:pt x="2292985" y="901954"/>
                  </a:lnTo>
                  <a:lnTo>
                    <a:pt x="2281047" y="851027"/>
                  </a:lnTo>
                  <a:lnTo>
                    <a:pt x="2267077" y="800227"/>
                  </a:lnTo>
                  <a:lnTo>
                    <a:pt x="2250948" y="762127"/>
                  </a:lnTo>
                  <a:lnTo>
                    <a:pt x="2250948" y="1155954"/>
                  </a:lnTo>
                  <a:lnTo>
                    <a:pt x="2249678" y="1206754"/>
                  </a:lnTo>
                  <a:lnTo>
                    <a:pt x="2246249" y="1257554"/>
                  </a:lnTo>
                  <a:lnTo>
                    <a:pt x="2240407" y="1308354"/>
                  </a:lnTo>
                  <a:lnTo>
                    <a:pt x="2232279" y="1359154"/>
                  </a:lnTo>
                  <a:lnTo>
                    <a:pt x="2221992" y="1409954"/>
                  </a:lnTo>
                  <a:lnTo>
                    <a:pt x="2209419" y="1448054"/>
                  </a:lnTo>
                  <a:lnTo>
                    <a:pt x="2194560" y="1498981"/>
                  </a:lnTo>
                  <a:lnTo>
                    <a:pt x="2177669" y="1549781"/>
                  </a:lnTo>
                  <a:lnTo>
                    <a:pt x="2158492" y="1600581"/>
                  </a:lnTo>
                  <a:lnTo>
                    <a:pt x="2137283" y="1638681"/>
                  </a:lnTo>
                  <a:lnTo>
                    <a:pt x="2114042" y="1689481"/>
                  </a:lnTo>
                  <a:lnTo>
                    <a:pt x="2088642" y="1727581"/>
                  </a:lnTo>
                  <a:lnTo>
                    <a:pt x="2061083" y="1765681"/>
                  </a:lnTo>
                  <a:lnTo>
                    <a:pt x="2031619" y="1816481"/>
                  </a:lnTo>
                  <a:lnTo>
                    <a:pt x="2000250" y="1854581"/>
                  </a:lnTo>
                  <a:lnTo>
                    <a:pt x="1966722" y="1892681"/>
                  </a:lnTo>
                  <a:lnTo>
                    <a:pt x="1931416" y="1930781"/>
                  </a:lnTo>
                  <a:lnTo>
                    <a:pt x="1894332" y="1956181"/>
                  </a:lnTo>
                  <a:lnTo>
                    <a:pt x="1855978" y="1994281"/>
                  </a:lnTo>
                  <a:lnTo>
                    <a:pt x="1816354" y="2032508"/>
                  </a:lnTo>
                  <a:lnTo>
                    <a:pt x="1775460" y="2057908"/>
                  </a:lnTo>
                  <a:lnTo>
                    <a:pt x="1733296" y="2083308"/>
                  </a:lnTo>
                  <a:lnTo>
                    <a:pt x="1690116" y="2108708"/>
                  </a:lnTo>
                  <a:lnTo>
                    <a:pt x="1645920" y="2134108"/>
                  </a:lnTo>
                  <a:lnTo>
                    <a:pt x="1600708" y="2159508"/>
                  </a:lnTo>
                  <a:lnTo>
                    <a:pt x="1507744" y="2184908"/>
                  </a:lnTo>
                  <a:lnTo>
                    <a:pt x="1459992" y="2210308"/>
                  </a:lnTo>
                  <a:lnTo>
                    <a:pt x="1411478" y="2210308"/>
                  </a:lnTo>
                  <a:lnTo>
                    <a:pt x="1312545" y="2235708"/>
                  </a:lnTo>
                  <a:lnTo>
                    <a:pt x="1262253" y="2235708"/>
                  </a:lnTo>
                  <a:lnTo>
                    <a:pt x="1211453" y="2248408"/>
                  </a:lnTo>
                  <a:lnTo>
                    <a:pt x="1109091" y="2248408"/>
                  </a:lnTo>
                  <a:lnTo>
                    <a:pt x="1058291" y="2235708"/>
                  </a:lnTo>
                  <a:lnTo>
                    <a:pt x="1007999" y="2235708"/>
                  </a:lnTo>
                  <a:lnTo>
                    <a:pt x="909066" y="2210308"/>
                  </a:lnTo>
                  <a:lnTo>
                    <a:pt x="860552" y="2210308"/>
                  </a:lnTo>
                  <a:lnTo>
                    <a:pt x="812800" y="2184908"/>
                  </a:lnTo>
                  <a:lnTo>
                    <a:pt x="719709" y="2159508"/>
                  </a:lnTo>
                  <a:lnTo>
                    <a:pt x="674497" y="2134108"/>
                  </a:lnTo>
                  <a:lnTo>
                    <a:pt x="630301" y="2108708"/>
                  </a:lnTo>
                  <a:lnTo>
                    <a:pt x="587121" y="2083308"/>
                  </a:lnTo>
                  <a:lnTo>
                    <a:pt x="545084" y="2057908"/>
                  </a:lnTo>
                  <a:lnTo>
                    <a:pt x="504190" y="2032508"/>
                  </a:lnTo>
                  <a:lnTo>
                    <a:pt x="464439" y="1994281"/>
                  </a:lnTo>
                  <a:lnTo>
                    <a:pt x="426085" y="1956181"/>
                  </a:lnTo>
                  <a:lnTo>
                    <a:pt x="389001" y="1930781"/>
                  </a:lnTo>
                  <a:lnTo>
                    <a:pt x="353695" y="1892681"/>
                  </a:lnTo>
                  <a:lnTo>
                    <a:pt x="320294" y="1854581"/>
                  </a:lnTo>
                  <a:lnTo>
                    <a:pt x="288798" y="1816481"/>
                  </a:lnTo>
                  <a:lnTo>
                    <a:pt x="259334" y="1765681"/>
                  </a:lnTo>
                  <a:lnTo>
                    <a:pt x="231902" y="1727581"/>
                  </a:lnTo>
                  <a:lnTo>
                    <a:pt x="206502" y="1689481"/>
                  </a:lnTo>
                  <a:lnTo>
                    <a:pt x="183134" y="1638681"/>
                  </a:lnTo>
                  <a:lnTo>
                    <a:pt x="161925" y="1600581"/>
                  </a:lnTo>
                  <a:lnTo>
                    <a:pt x="142875" y="1549781"/>
                  </a:lnTo>
                  <a:lnTo>
                    <a:pt x="125857" y="1498981"/>
                  </a:lnTo>
                  <a:lnTo>
                    <a:pt x="111125" y="1448054"/>
                  </a:lnTo>
                  <a:lnTo>
                    <a:pt x="98552" y="1409954"/>
                  </a:lnTo>
                  <a:lnTo>
                    <a:pt x="88138" y="1359154"/>
                  </a:lnTo>
                  <a:lnTo>
                    <a:pt x="80010" y="1308354"/>
                  </a:lnTo>
                  <a:lnTo>
                    <a:pt x="74295" y="1257554"/>
                  </a:lnTo>
                  <a:lnTo>
                    <a:pt x="70739" y="1206754"/>
                  </a:lnTo>
                  <a:lnTo>
                    <a:pt x="69596" y="1155954"/>
                  </a:lnTo>
                  <a:lnTo>
                    <a:pt x="70739" y="1105154"/>
                  </a:lnTo>
                  <a:lnTo>
                    <a:pt x="74295" y="1054354"/>
                  </a:lnTo>
                  <a:lnTo>
                    <a:pt x="80010" y="1003554"/>
                  </a:lnTo>
                  <a:lnTo>
                    <a:pt x="88138" y="952754"/>
                  </a:lnTo>
                  <a:lnTo>
                    <a:pt x="98552" y="901954"/>
                  </a:lnTo>
                  <a:lnTo>
                    <a:pt x="111125" y="851027"/>
                  </a:lnTo>
                  <a:lnTo>
                    <a:pt x="125857" y="812927"/>
                  </a:lnTo>
                  <a:lnTo>
                    <a:pt x="142875" y="762127"/>
                  </a:lnTo>
                  <a:lnTo>
                    <a:pt x="161925" y="711327"/>
                  </a:lnTo>
                  <a:lnTo>
                    <a:pt x="183134" y="673227"/>
                  </a:lnTo>
                  <a:lnTo>
                    <a:pt x="206502" y="622427"/>
                  </a:lnTo>
                  <a:lnTo>
                    <a:pt x="231902" y="584327"/>
                  </a:lnTo>
                  <a:lnTo>
                    <a:pt x="259334" y="533527"/>
                  </a:lnTo>
                  <a:lnTo>
                    <a:pt x="288798" y="495427"/>
                  </a:lnTo>
                  <a:lnTo>
                    <a:pt x="320294" y="457327"/>
                  </a:lnTo>
                  <a:lnTo>
                    <a:pt x="353695" y="419227"/>
                  </a:lnTo>
                  <a:lnTo>
                    <a:pt x="389001" y="381127"/>
                  </a:lnTo>
                  <a:lnTo>
                    <a:pt x="426085" y="343027"/>
                  </a:lnTo>
                  <a:lnTo>
                    <a:pt x="464439" y="317627"/>
                  </a:lnTo>
                  <a:lnTo>
                    <a:pt x="504190" y="279400"/>
                  </a:lnTo>
                  <a:lnTo>
                    <a:pt x="545084" y="254000"/>
                  </a:lnTo>
                  <a:lnTo>
                    <a:pt x="587121" y="228600"/>
                  </a:lnTo>
                  <a:lnTo>
                    <a:pt x="630301" y="203200"/>
                  </a:lnTo>
                  <a:lnTo>
                    <a:pt x="674497" y="177800"/>
                  </a:lnTo>
                  <a:lnTo>
                    <a:pt x="719709" y="152400"/>
                  </a:lnTo>
                  <a:lnTo>
                    <a:pt x="765810" y="139700"/>
                  </a:lnTo>
                  <a:lnTo>
                    <a:pt x="812800" y="114300"/>
                  </a:lnTo>
                  <a:lnTo>
                    <a:pt x="958215" y="76200"/>
                  </a:lnTo>
                  <a:lnTo>
                    <a:pt x="1007999" y="76200"/>
                  </a:lnTo>
                  <a:lnTo>
                    <a:pt x="1058291" y="63500"/>
                  </a:lnTo>
                  <a:lnTo>
                    <a:pt x="1262253" y="63500"/>
                  </a:lnTo>
                  <a:lnTo>
                    <a:pt x="1312545" y="76200"/>
                  </a:lnTo>
                  <a:lnTo>
                    <a:pt x="1362329" y="76200"/>
                  </a:lnTo>
                  <a:lnTo>
                    <a:pt x="1507744" y="114300"/>
                  </a:lnTo>
                  <a:lnTo>
                    <a:pt x="1554607" y="139700"/>
                  </a:lnTo>
                  <a:lnTo>
                    <a:pt x="1600708" y="152400"/>
                  </a:lnTo>
                  <a:lnTo>
                    <a:pt x="1645920" y="177800"/>
                  </a:lnTo>
                  <a:lnTo>
                    <a:pt x="1690116" y="203200"/>
                  </a:lnTo>
                  <a:lnTo>
                    <a:pt x="1733296" y="228600"/>
                  </a:lnTo>
                  <a:lnTo>
                    <a:pt x="1775460" y="254000"/>
                  </a:lnTo>
                  <a:lnTo>
                    <a:pt x="1816354" y="279400"/>
                  </a:lnTo>
                  <a:lnTo>
                    <a:pt x="1855978" y="317627"/>
                  </a:lnTo>
                  <a:lnTo>
                    <a:pt x="1894332" y="343027"/>
                  </a:lnTo>
                  <a:lnTo>
                    <a:pt x="1931416" y="381127"/>
                  </a:lnTo>
                  <a:lnTo>
                    <a:pt x="1966722" y="419227"/>
                  </a:lnTo>
                  <a:lnTo>
                    <a:pt x="2000250" y="457327"/>
                  </a:lnTo>
                  <a:lnTo>
                    <a:pt x="2031619" y="495427"/>
                  </a:lnTo>
                  <a:lnTo>
                    <a:pt x="2061083" y="533527"/>
                  </a:lnTo>
                  <a:lnTo>
                    <a:pt x="2088642" y="584327"/>
                  </a:lnTo>
                  <a:lnTo>
                    <a:pt x="2114042" y="622427"/>
                  </a:lnTo>
                  <a:lnTo>
                    <a:pt x="2137283" y="673227"/>
                  </a:lnTo>
                  <a:lnTo>
                    <a:pt x="2158492" y="711327"/>
                  </a:lnTo>
                  <a:lnTo>
                    <a:pt x="2177669" y="762127"/>
                  </a:lnTo>
                  <a:lnTo>
                    <a:pt x="2194560" y="812927"/>
                  </a:lnTo>
                  <a:lnTo>
                    <a:pt x="2209419" y="851027"/>
                  </a:lnTo>
                  <a:lnTo>
                    <a:pt x="2221992" y="901954"/>
                  </a:lnTo>
                  <a:lnTo>
                    <a:pt x="2232279" y="952754"/>
                  </a:lnTo>
                  <a:lnTo>
                    <a:pt x="2240407" y="1003554"/>
                  </a:lnTo>
                  <a:lnTo>
                    <a:pt x="2246249" y="1054354"/>
                  </a:lnTo>
                  <a:lnTo>
                    <a:pt x="2249678" y="1105154"/>
                  </a:lnTo>
                  <a:lnTo>
                    <a:pt x="2250948" y="1155954"/>
                  </a:lnTo>
                  <a:lnTo>
                    <a:pt x="2250948" y="762127"/>
                  </a:lnTo>
                  <a:lnTo>
                    <a:pt x="2232787" y="711327"/>
                  </a:lnTo>
                  <a:lnTo>
                    <a:pt x="2212594" y="660527"/>
                  </a:lnTo>
                  <a:lnTo>
                    <a:pt x="2190369" y="622427"/>
                  </a:lnTo>
                  <a:lnTo>
                    <a:pt x="2166112" y="571627"/>
                  </a:lnTo>
                  <a:lnTo>
                    <a:pt x="2140077" y="533527"/>
                  </a:lnTo>
                  <a:lnTo>
                    <a:pt x="2111883" y="495427"/>
                  </a:lnTo>
                  <a:lnTo>
                    <a:pt x="2081911" y="444627"/>
                  </a:lnTo>
                  <a:lnTo>
                    <a:pt x="2050034" y="406527"/>
                  </a:lnTo>
                  <a:lnTo>
                    <a:pt x="2016252" y="368427"/>
                  </a:lnTo>
                  <a:lnTo>
                    <a:pt x="1980565" y="330327"/>
                  </a:lnTo>
                  <a:lnTo>
                    <a:pt x="1943481" y="292100"/>
                  </a:lnTo>
                  <a:lnTo>
                    <a:pt x="1905000" y="266700"/>
                  </a:lnTo>
                  <a:lnTo>
                    <a:pt x="1865249" y="228600"/>
                  </a:lnTo>
                  <a:lnTo>
                    <a:pt x="1824482" y="203200"/>
                  </a:lnTo>
                  <a:lnTo>
                    <a:pt x="1782445" y="177800"/>
                  </a:lnTo>
                  <a:lnTo>
                    <a:pt x="1739392" y="152400"/>
                  </a:lnTo>
                  <a:lnTo>
                    <a:pt x="1695450" y="127000"/>
                  </a:lnTo>
                  <a:lnTo>
                    <a:pt x="1650365" y="101600"/>
                  </a:lnTo>
                  <a:lnTo>
                    <a:pt x="1604518" y="76200"/>
                  </a:lnTo>
                  <a:lnTo>
                    <a:pt x="1557782" y="63500"/>
                  </a:lnTo>
                  <a:lnTo>
                    <a:pt x="1313307" y="0"/>
                  </a:lnTo>
                  <a:lnTo>
                    <a:pt x="1007110" y="0"/>
                  </a:lnTo>
                  <a:lnTo>
                    <a:pt x="762762" y="63500"/>
                  </a:lnTo>
                  <a:lnTo>
                    <a:pt x="716026" y="76200"/>
                  </a:lnTo>
                  <a:lnTo>
                    <a:pt x="670052" y="101600"/>
                  </a:lnTo>
                  <a:lnTo>
                    <a:pt x="625094" y="127000"/>
                  </a:lnTo>
                  <a:lnTo>
                    <a:pt x="581025" y="152400"/>
                  </a:lnTo>
                  <a:lnTo>
                    <a:pt x="537972" y="177800"/>
                  </a:lnTo>
                  <a:lnTo>
                    <a:pt x="496062" y="203200"/>
                  </a:lnTo>
                  <a:lnTo>
                    <a:pt x="455168" y="228600"/>
                  </a:lnTo>
                  <a:lnTo>
                    <a:pt x="415544" y="266700"/>
                  </a:lnTo>
                  <a:lnTo>
                    <a:pt x="377063" y="292100"/>
                  </a:lnTo>
                  <a:lnTo>
                    <a:pt x="339852" y="330327"/>
                  </a:lnTo>
                  <a:lnTo>
                    <a:pt x="304292" y="368427"/>
                  </a:lnTo>
                  <a:lnTo>
                    <a:pt x="270510" y="406527"/>
                  </a:lnTo>
                  <a:lnTo>
                    <a:pt x="238633" y="444627"/>
                  </a:lnTo>
                  <a:lnTo>
                    <a:pt x="208534" y="495427"/>
                  </a:lnTo>
                  <a:lnTo>
                    <a:pt x="180467" y="533527"/>
                  </a:lnTo>
                  <a:lnTo>
                    <a:pt x="154305" y="571627"/>
                  </a:lnTo>
                  <a:lnTo>
                    <a:pt x="130048" y="622427"/>
                  </a:lnTo>
                  <a:lnTo>
                    <a:pt x="107950" y="660527"/>
                  </a:lnTo>
                  <a:lnTo>
                    <a:pt x="87757" y="711327"/>
                  </a:lnTo>
                  <a:lnTo>
                    <a:pt x="69596" y="762127"/>
                  </a:lnTo>
                  <a:lnTo>
                    <a:pt x="53467" y="800227"/>
                  </a:lnTo>
                  <a:lnTo>
                    <a:pt x="39370" y="851027"/>
                  </a:lnTo>
                  <a:lnTo>
                    <a:pt x="27432" y="901954"/>
                  </a:lnTo>
                  <a:lnTo>
                    <a:pt x="17653" y="952754"/>
                  </a:lnTo>
                  <a:lnTo>
                    <a:pt x="9906" y="1003554"/>
                  </a:lnTo>
                  <a:lnTo>
                    <a:pt x="4445" y="1054354"/>
                  </a:lnTo>
                  <a:lnTo>
                    <a:pt x="1143" y="1105154"/>
                  </a:lnTo>
                  <a:lnTo>
                    <a:pt x="0" y="1155954"/>
                  </a:lnTo>
                  <a:lnTo>
                    <a:pt x="1143" y="1206754"/>
                  </a:lnTo>
                  <a:lnTo>
                    <a:pt x="4445" y="1257554"/>
                  </a:lnTo>
                  <a:lnTo>
                    <a:pt x="9906" y="1308354"/>
                  </a:lnTo>
                  <a:lnTo>
                    <a:pt x="17653" y="1359154"/>
                  </a:lnTo>
                  <a:lnTo>
                    <a:pt x="27432" y="1409954"/>
                  </a:lnTo>
                  <a:lnTo>
                    <a:pt x="39370" y="1460881"/>
                  </a:lnTo>
                  <a:lnTo>
                    <a:pt x="53467" y="1498981"/>
                  </a:lnTo>
                  <a:lnTo>
                    <a:pt x="69596" y="1549781"/>
                  </a:lnTo>
                  <a:lnTo>
                    <a:pt x="87757" y="1600581"/>
                  </a:lnTo>
                  <a:lnTo>
                    <a:pt x="107950" y="1638681"/>
                  </a:lnTo>
                  <a:lnTo>
                    <a:pt x="130048" y="1689481"/>
                  </a:lnTo>
                  <a:lnTo>
                    <a:pt x="154305" y="1727581"/>
                  </a:lnTo>
                  <a:lnTo>
                    <a:pt x="180467" y="1778381"/>
                  </a:lnTo>
                  <a:lnTo>
                    <a:pt x="208534" y="1816481"/>
                  </a:lnTo>
                  <a:lnTo>
                    <a:pt x="238633" y="1854581"/>
                  </a:lnTo>
                  <a:lnTo>
                    <a:pt x="270510" y="1905381"/>
                  </a:lnTo>
                  <a:lnTo>
                    <a:pt x="304292" y="1943481"/>
                  </a:lnTo>
                  <a:lnTo>
                    <a:pt x="339852" y="1968881"/>
                  </a:lnTo>
                  <a:lnTo>
                    <a:pt x="377063" y="2006981"/>
                  </a:lnTo>
                  <a:lnTo>
                    <a:pt x="415544" y="2045208"/>
                  </a:lnTo>
                  <a:lnTo>
                    <a:pt x="455168" y="2070608"/>
                  </a:lnTo>
                  <a:lnTo>
                    <a:pt x="496062" y="2108708"/>
                  </a:lnTo>
                  <a:lnTo>
                    <a:pt x="537972" y="2134108"/>
                  </a:lnTo>
                  <a:lnTo>
                    <a:pt x="581025" y="2159508"/>
                  </a:lnTo>
                  <a:lnTo>
                    <a:pt x="625094" y="2184908"/>
                  </a:lnTo>
                  <a:lnTo>
                    <a:pt x="670052" y="2210308"/>
                  </a:lnTo>
                  <a:lnTo>
                    <a:pt x="716026" y="2223008"/>
                  </a:lnTo>
                  <a:lnTo>
                    <a:pt x="762762" y="2248408"/>
                  </a:lnTo>
                  <a:lnTo>
                    <a:pt x="956945" y="2299208"/>
                  </a:lnTo>
                  <a:lnTo>
                    <a:pt x="1007110" y="2299208"/>
                  </a:lnTo>
                  <a:lnTo>
                    <a:pt x="1057783" y="2311908"/>
                  </a:lnTo>
                  <a:lnTo>
                    <a:pt x="1262761" y="2311908"/>
                  </a:lnTo>
                  <a:lnTo>
                    <a:pt x="1313307" y="2299208"/>
                  </a:lnTo>
                  <a:lnTo>
                    <a:pt x="1363459" y="2299208"/>
                  </a:lnTo>
                  <a:lnTo>
                    <a:pt x="1557782" y="2248408"/>
                  </a:lnTo>
                  <a:lnTo>
                    <a:pt x="1604518" y="2223008"/>
                  </a:lnTo>
                  <a:lnTo>
                    <a:pt x="1650365" y="2210308"/>
                  </a:lnTo>
                  <a:lnTo>
                    <a:pt x="1695450" y="2184908"/>
                  </a:lnTo>
                  <a:lnTo>
                    <a:pt x="1739392" y="2159508"/>
                  </a:lnTo>
                  <a:lnTo>
                    <a:pt x="1782445" y="2134108"/>
                  </a:lnTo>
                  <a:lnTo>
                    <a:pt x="1824482" y="2108708"/>
                  </a:lnTo>
                  <a:lnTo>
                    <a:pt x="1865249" y="2070608"/>
                  </a:lnTo>
                  <a:lnTo>
                    <a:pt x="1905000" y="2045208"/>
                  </a:lnTo>
                  <a:lnTo>
                    <a:pt x="1943481" y="2006981"/>
                  </a:lnTo>
                  <a:lnTo>
                    <a:pt x="1980565" y="1968881"/>
                  </a:lnTo>
                  <a:lnTo>
                    <a:pt x="2016252" y="1943481"/>
                  </a:lnTo>
                  <a:lnTo>
                    <a:pt x="2050034" y="1905381"/>
                  </a:lnTo>
                  <a:lnTo>
                    <a:pt x="2081911" y="1854581"/>
                  </a:lnTo>
                  <a:lnTo>
                    <a:pt x="2111883" y="1816481"/>
                  </a:lnTo>
                  <a:lnTo>
                    <a:pt x="2140077" y="1778381"/>
                  </a:lnTo>
                  <a:lnTo>
                    <a:pt x="2166112" y="1727581"/>
                  </a:lnTo>
                  <a:lnTo>
                    <a:pt x="2190369" y="1689481"/>
                  </a:lnTo>
                  <a:lnTo>
                    <a:pt x="2212594" y="1638681"/>
                  </a:lnTo>
                  <a:lnTo>
                    <a:pt x="2232787" y="1600581"/>
                  </a:lnTo>
                  <a:lnTo>
                    <a:pt x="2250948" y="1549781"/>
                  </a:lnTo>
                  <a:lnTo>
                    <a:pt x="2267077" y="1498981"/>
                  </a:lnTo>
                  <a:lnTo>
                    <a:pt x="2281047" y="1460881"/>
                  </a:lnTo>
                  <a:lnTo>
                    <a:pt x="2292985" y="1409954"/>
                  </a:lnTo>
                  <a:lnTo>
                    <a:pt x="2302891" y="1359154"/>
                  </a:lnTo>
                  <a:lnTo>
                    <a:pt x="2310511" y="1308354"/>
                  </a:lnTo>
                  <a:lnTo>
                    <a:pt x="2316099" y="1257554"/>
                  </a:lnTo>
                  <a:lnTo>
                    <a:pt x="2319401" y="1206754"/>
                  </a:lnTo>
                  <a:lnTo>
                    <a:pt x="2320417" y="1155954"/>
                  </a:lnTo>
                  <a:close/>
                </a:path>
              </a:pathLst>
            </a:custGeom>
            <a:solidFill>
              <a:srgbClr val="6C1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06624" y="5286755"/>
              <a:ext cx="771525" cy="1152525"/>
            </a:xfrm>
            <a:custGeom>
              <a:avLst/>
              <a:gdLst/>
              <a:ahLst/>
              <a:cxnLst/>
              <a:rect l="l" t="t" r="r" b="b"/>
              <a:pathLst>
                <a:path w="771525" h="1152525">
                  <a:moveTo>
                    <a:pt x="771144" y="384048"/>
                  </a:moveTo>
                  <a:lnTo>
                    <a:pt x="768096" y="335915"/>
                  </a:lnTo>
                  <a:lnTo>
                    <a:pt x="759333" y="289433"/>
                  </a:lnTo>
                  <a:lnTo>
                    <a:pt x="745236" y="245237"/>
                  </a:lnTo>
                  <a:lnTo>
                    <a:pt x="725932" y="203454"/>
                  </a:lnTo>
                  <a:lnTo>
                    <a:pt x="702056" y="164592"/>
                  </a:lnTo>
                  <a:lnTo>
                    <a:pt x="673862" y="129032"/>
                  </a:lnTo>
                  <a:lnTo>
                    <a:pt x="641604" y="96901"/>
                  </a:lnTo>
                  <a:lnTo>
                    <a:pt x="605904" y="68834"/>
                  </a:lnTo>
                  <a:lnTo>
                    <a:pt x="566801" y="44958"/>
                  </a:lnTo>
                  <a:lnTo>
                    <a:pt x="524891" y="25908"/>
                  </a:lnTo>
                  <a:lnTo>
                    <a:pt x="514604" y="22618"/>
                  </a:lnTo>
                  <a:lnTo>
                    <a:pt x="514604" y="384048"/>
                  </a:lnTo>
                  <a:lnTo>
                    <a:pt x="504444" y="434086"/>
                  </a:lnTo>
                  <a:lnTo>
                    <a:pt x="476885" y="474853"/>
                  </a:lnTo>
                  <a:lnTo>
                    <a:pt x="435864" y="502412"/>
                  </a:lnTo>
                  <a:lnTo>
                    <a:pt x="385572" y="512572"/>
                  </a:lnTo>
                  <a:lnTo>
                    <a:pt x="335407" y="502412"/>
                  </a:lnTo>
                  <a:lnTo>
                    <a:pt x="294386" y="474853"/>
                  </a:lnTo>
                  <a:lnTo>
                    <a:pt x="266700" y="434086"/>
                  </a:lnTo>
                  <a:lnTo>
                    <a:pt x="256540" y="384048"/>
                  </a:lnTo>
                  <a:lnTo>
                    <a:pt x="266700" y="334010"/>
                  </a:lnTo>
                  <a:lnTo>
                    <a:pt x="294386" y="293116"/>
                  </a:lnTo>
                  <a:lnTo>
                    <a:pt x="335407" y="265684"/>
                  </a:lnTo>
                  <a:lnTo>
                    <a:pt x="385572" y="255524"/>
                  </a:lnTo>
                  <a:lnTo>
                    <a:pt x="435864" y="265684"/>
                  </a:lnTo>
                  <a:lnTo>
                    <a:pt x="476885" y="293116"/>
                  </a:lnTo>
                  <a:lnTo>
                    <a:pt x="504444" y="334010"/>
                  </a:lnTo>
                  <a:lnTo>
                    <a:pt x="514604" y="384048"/>
                  </a:lnTo>
                  <a:lnTo>
                    <a:pt x="514604" y="22618"/>
                  </a:lnTo>
                  <a:lnTo>
                    <a:pt x="480568" y="11684"/>
                  </a:lnTo>
                  <a:lnTo>
                    <a:pt x="433959" y="3048"/>
                  </a:lnTo>
                  <a:lnTo>
                    <a:pt x="385572" y="0"/>
                  </a:lnTo>
                  <a:lnTo>
                    <a:pt x="337185" y="3048"/>
                  </a:lnTo>
                  <a:lnTo>
                    <a:pt x="290576" y="11684"/>
                  </a:lnTo>
                  <a:lnTo>
                    <a:pt x="246253" y="25908"/>
                  </a:lnTo>
                  <a:lnTo>
                    <a:pt x="204343" y="44958"/>
                  </a:lnTo>
                  <a:lnTo>
                    <a:pt x="165227" y="68834"/>
                  </a:lnTo>
                  <a:lnTo>
                    <a:pt x="129540" y="96901"/>
                  </a:lnTo>
                  <a:lnTo>
                    <a:pt x="97282" y="129032"/>
                  </a:lnTo>
                  <a:lnTo>
                    <a:pt x="69088" y="164592"/>
                  </a:lnTo>
                  <a:lnTo>
                    <a:pt x="45212" y="203454"/>
                  </a:lnTo>
                  <a:lnTo>
                    <a:pt x="25908" y="245237"/>
                  </a:lnTo>
                  <a:lnTo>
                    <a:pt x="11811" y="289433"/>
                  </a:lnTo>
                  <a:lnTo>
                    <a:pt x="3048" y="335915"/>
                  </a:lnTo>
                  <a:lnTo>
                    <a:pt x="0" y="384048"/>
                  </a:lnTo>
                  <a:lnTo>
                    <a:pt x="3683" y="437134"/>
                  </a:lnTo>
                  <a:lnTo>
                    <a:pt x="14224" y="487934"/>
                  </a:lnTo>
                  <a:lnTo>
                    <a:pt x="31369" y="536067"/>
                  </a:lnTo>
                  <a:lnTo>
                    <a:pt x="54483" y="580898"/>
                  </a:lnTo>
                  <a:lnTo>
                    <a:pt x="385572" y="1152144"/>
                  </a:lnTo>
                  <a:lnTo>
                    <a:pt x="716915" y="580517"/>
                  </a:lnTo>
                  <a:lnTo>
                    <a:pt x="739902" y="535686"/>
                  </a:lnTo>
                  <a:lnTo>
                    <a:pt x="748157" y="512572"/>
                  </a:lnTo>
                  <a:lnTo>
                    <a:pt x="756920" y="487680"/>
                  </a:lnTo>
                  <a:lnTo>
                    <a:pt x="767461" y="437007"/>
                  </a:lnTo>
                  <a:lnTo>
                    <a:pt x="771144" y="384048"/>
                  </a:lnTo>
                  <a:close/>
                </a:path>
              </a:pathLst>
            </a:custGeom>
            <a:solidFill>
              <a:srgbClr val="B858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0069068" y="4700015"/>
            <a:ext cx="2320925" cy="2312035"/>
            <a:chOff x="10069068" y="4700015"/>
            <a:chExt cx="2320925" cy="2312035"/>
          </a:xfrm>
        </p:grpSpPr>
        <p:sp>
          <p:nvSpPr>
            <p:cNvPr id="12" name="object 12"/>
            <p:cNvSpPr/>
            <p:nvPr/>
          </p:nvSpPr>
          <p:spPr>
            <a:xfrm>
              <a:off x="10069068" y="4700015"/>
              <a:ext cx="2320925" cy="2312035"/>
            </a:xfrm>
            <a:custGeom>
              <a:avLst/>
              <a:gdLst/>
              <a:ahLst/>
              <a:cxnLst/>
              <a:rect l="l" t="t" r="r" b="b"/>
              <a:pathLst>
                <a:path w="2320925" h="2312034">
                  <a:moveTo>
                    <a:pt x="2320417" y="1155954"/>
                  </a:moveTo>
                  <a:lnTo>
                    <a:pt x="2319401" y="1105154"/>
                  </a:lnTo>
                  <a:lnTo>
                    <a:pt x="2316099" y="1054354"/>
                  </a:lnTo>
                  <a:lnTo>
                    <a:pt x="2310511" y="1003554"/>
                  </a:lnTo>
                  <a:lnTo>
                    <a:pt x="2302891" y="952754"/>
                  </a:lnTo>
                  <a:lnTo>
                    <a:pt x="2292985" y="901954"/>
                  </a:lnTo>
                  <a:lnTo>
                    <a:pt x="2281047" y="851027"/>
                  </a:lnTo>
                  <a:lnTo>
                    <a:pt x="2267077" y="800227"/>
                  </a:lnTo>
                  <a:lnTo>
                    <a:pt x="2250948" y="762127"/>
                  </a:lnTo>
                  <a:lnTo>
                    <a:pt x="2250948" y="1155954"/>
                  </a:lnTo>
                  <a:lnTo>
                    <a:pt x="2249678" y="1206754"/>
                  </a:lnTo>
                  <a:lnTo>
                    <a:pt x="2246249" y="1257554"/>
                  </a:lnTo>
                  <a:lnTo>
                    <a:pt x="2240407" y="1308354"/>
                  </a:lnTo>
                  <a:lnTo>
                    <a:pt x="2232279" y="1359154"/>
                  </a:lnTo>
                  <a:lnTo>
                    <a:pt x="2221992" y="1409954"/>
                  </a:lnTo>
                  <a:lnTo>
                    <a:pt x="2209419" y="1448054"/>
                  </a:lnTo>
                  <a:lnTo>
                    <a:pt x="2194560" y="1498981"/>
                  </a:lnTo>
                  <a:lnTo>
                    <a:pt x="2177669" y="1549781"/>
                  </a:lnTo>
                  <a:lnTo>
                    <a:pt x="2158492" y="1600581"/>
                  </a:lnTo>
                  <a:lnTo>
                    <a:pt x="2137283" y="1638681"/>
                  </a:lnTo>
                  <a:lnTo>
                    <a:pt x="2114042" y="1689481"/>
                  </a:lnTo>
                  <a:lnTo>
                    <a:pt x="2088642" y="1727581"/>
                  </a:lnTo>
                  <a:lnTo>
                    <a:pt x="2061083" y="1765681"/>
                  </a:lnTo>
                  <a:lnTo>
                    <a:pt x="2031619" y="1816481"/>
                  </a:lnTo>
                  <a:lnTo>
                    <a:pt x="2000250" y="1854581"/>
                  </a:lnTo>
                  <a:lnTo>
                    <a:pt x="1966722" y="1892681"/>
                  </a:lnTo>
                  <a:lnTo>
                    <a:pt x="1931416" y="1930781"/>
                  </a:lnTo>
                  <a:lnTo>
                    <a:pt x="1894332" y="1956181"/>
                  </a:lnTo>
                  <a:lnTo>
                    <a:pt x="1855978" y="1994281"/>
                  </a:lnTo>
                  <a:lnTo>
                    <a:pt x="1816354" y="2032508"/>
                  </a:lnTo>
                  <a:lnTo>
                    <a:pt x="1775460" y="2057908"/>
                  </a:lnTo>
                  <a:lnTo>
                    <a:pt x="1733296" y="2083308"/>
                  </a:lnTo>
                  <a:lnTo>
                    <a:pt x="1690116" y="2108708"/>
                  </a:lnTo>
                  <a:lnTo>
                    <a:pt x="1645920" y="2134108"/>
                  </a:lnTo>
                  <a:lnTo>
                    <a:pt x="1600708" y="2159508"/>
                  </a:lnTo>
                  <a:lnTo>
                    <a:pt x="1507744" y="2184908"/>
                  </a:lnTo>
                  <a:lnTo>
                    <a:pt x="1459992" y="2210308"/>
                  </a:lnTo>
                  <a:lnTo>
                    <a:pt x="1411478" y="2210308"/>
                  </a:lnTo>
                  <a:lnTo>
                    <a:pt x="1312545" y="2235708"/>
                  </a:lnTo>
                  <a:lnTo>
                    <a:pt x="1262253" y="2235708"/>
                  </a:lnTo>
                  <a:lnTo>
                    <a:pt x="1211453" y="2248408"/>
                  </a:lnTo>
                  <a:lnTo>
                    <a:pt x="1109091" y="2248408"/>
                  </a:lnTo>
                  <a:lnTo>
                    <a:pt x="1058291" y="2235708"/>
                  </a:lnTo>
                  <a:lnTo>
                    <a:pt x="1007999" y="2235708"/>
                  </a:lnTo>
                  <a:lnTo>
                    <a:pt x="909066" y="2210308"/>
                  </a:lnTo>
                  <a:lnTo>
                    <a:pt x="860552" y="2210308"/>
                  </a:lnTo>
                  <a:lnTo>
                    <a:pt x="812800" y="2184908"/>
                  </a:lnTo>
                  <a:lnTo>
                    <a:pt x="719709" y="2159508"/>
                  </a:lnTo>
                  <a:lnTo>
                    <a:pt x="674497" y="2134108"/>
                  </a:lnTo>
                  <a:lnTo>
                    <a:pt x="630301" y="2108708"/>
                  </a:lnTo>
                  <a:lnTo>
                    <a:pt x="587121" y="2083308"/>
                  </a:lnTo>
                  <a:lnTo>
                    <a:pt x="545084" y="2057908"/>
                  </a:lnTo>
                  <a:lnTo>
                    <a:pt x="504190" y="2032508"/>
                  </a:lnTo>
                  <a:lnTo>
                    <a:pt x="464439" y="1994281"/>
                  </a:lnTo>
                  <a:lnTo>
                    <a:pt x="426085" y="1956181"/>
                  </a:lnTo>
                  <a:lnTo>
                    <a:pt x="389001" y="1930781"/>
                  </a:lnTo>
                  <a:lnTo>
                    <a:pt x="353695" y="1892681"/>
                  </a:lnTo>
                  <a:lnTo>
                    <a:pt x="320294" y="1854581"/>
                  </a:lnTo>
                  <a:lnTo>
                    <a:pt x="288798" y="1816481"/>
                  </a:lnTo>
                  <a:lnTo>
                    <a:pt x="259334" y="1765681"/>
                  </a:lnTo>
                  <a:lnTo>
                    <a:pt x="231902" y="1727581"/>
                  </a:lnTo>
                  <a:lnTo>
                    <a:pt x="206502" y="1689481"/>
                  </a:lnTo>
                  <a:lnTo>
                    <a:pt x="183134" y="1638681"/>
                  </a:lnTo>
                  <a:lnTo>
                    <a:pt x="161925" y="1600581"/>
                  </a:lnTo>
                  <a:lnTo>
                    <a:pt x="142875" y="1549781"/>
                  </a:lnTo>
                  <a:lnTo>
                    <a:pt x="125857" y="1498981"/>
                  </a:lnTo>
                  <a:lnTo>
                    <a:pt x="111125" y="1448054"/>
                  </a:lnTo>
                  <a:lnTo>
                    <a:pt x="98552" y="1409954"/>
                  </a:lnTo>
                  <a:lnTo>
                    <a:pt x="88138" y="1359154"/>
                  </a:lnTo>
                  <a:lnTo>
                    <a:pt x="80010" y="1308354"/>
                  </a:lnTo>
                  <a:lnTo>
                    <a:pt x="74295" y="1257554"/>
                  </a:lnTo>
                  <a:lnTo>
                    <a:pt x="70739" y="1206754"/>
                  </a:lnTo>
                  <a:lnTo>
                    <a:pt x="69596" y="1155954"/>
                  </a:lnTo>
                  <a:lnTo>
                    <a:pt x="70739" y="1105154"/>
                  </a:lnTo>
                  <a:lnTo>
                    <a:pt x="74295" y="1054354"/>
                  </a:lnTo>
                  <a:lnTo>
                    <a:pt x="80010" y="1003554"/>
                  </a:lnTo>
                  <a:lnTo>
                    <a:pt x="88138" y="952754"/>
                  </a:lnTo>
                  <a:lnTo>
                    <a:pt x="98552" y="901954"/>
                  </a:lnTo>
                  <a:lnTo>
                    <a:pt x="111125" y="851027"/>
                  </a:lnTo>
                  <a:lnTo>
                    <a:pt x="125857" y="812927"/>
                  </a:lnTo>
                  <a:lnTo>
                    <a:pt x="142875" y="762127"/>
                  </a:lnTo>
                  <a:lnTo>
                    <a:pt x="161925" y="711327"/>
                  </a:lnTo>
                  <a:lnTo>
                    <a:pt x="183134" y="673227"/>
                  </a:lnTo>
                  <a:lnTo>
                    <a:pt x="206502" y="622427"/>
                  </a:lnTo>
                  <a:lnTo>
                    <a:pt x="231902" y="584327"/>
                  </a:lnTo>
                  <a:lnTo>
                    <a:pt x="259334" y="533527"/>
                  </a:lnTo>
                  <a:lnTo>
                    <a:pt x="288798" y="495427"/>
                  </a:lnTo>
                  <a:lnTo>
                    <a:pt x="320294" y="457327"/>
                  </a:lnTo>
                  <a:lnTo>
                    <a:pt x="353695" y="419227"/>
                  </a:lnTo>
                  <a:lnTo>
                    <a:pt x="389001" y="381127"/>
                  </a:lnTo>
                  <a:lnTo>
                    <a:pt x="426085" y="343027"/>
                  </a:lnTo>
                  <a:lnTo>
                    <a:pt x="464439" y="317627"/>
                  </a:lnTo>
                  <a:lnTo>
                    <a:pt x="504190" y="279400"/>
                  </a:lnTo>
                  <a:lnTo>
                    <a:pt x="545084" y="254000"/>
                  </a:lnTo>
                  <a:lnTo>
                    <a:pt x="587121" y="228600"/>
                  </a:lnTo>
                  <a:lnTo>
                    <a:pt x="630301" y="203200"/>
                  </a:lnTo>
                  <a:lnTo>
                    <a:pt x="674497" y="177800"/>
                  </a:lnTo>
                  <a:lnTo>
                    <a:pt x="719709" y="152400"/>
                  </a:lnTo>
                  <a:lnTo>
                    <a:pt x="765810" y="139700"/>
                  </a:lnTo>
                  <a:lnTo>
                    <a:pt x="812800" y="114300"/>
                  </a:lnTo>
                  <a:lnTo>
                    <a:pt x="958215" y="76200"/>
                  </a:lnTo>
                  <a:lnTo>
                    <a:pt x="1007999" y="76200"/>
                  </a:lnTo>
                  <a:lnTo>
                    <a:pt x="1058291" y="63500"/>
                  </a:lnTo>
                  <a:lnTo>
                    <a:pt x="1262253" y="63500"/>
                  </a:lnTo>
                  <a:lnTo>
                    <a:pt x="1312545" y="76200"/>
                  </a:lnTo>
                  <a:lnTo>
                    <a:pt x="1362329" y="76200"/>
                  </a:lnTo>
                  <a:lnTo>
                    <a:pt x="1507744" y="114300"/>
                  </a:lnTo>
                  <a:lnTo>
                    <a:pt x="1554607" y="139700"/>
                  </a:lnTo>
                  <a:lnTo>
                    <a:pt x="1600708" y="152400"/>
                  </a:lnTo>
                  <a:lnTo>
                    <a:pt x="1645920" y="177800"/>
                  </a:lnTo>
                  <a:lnTo>
                    <a:pt x="1690116" y="203200"/>
                  </a:lnTo>
                  <a:lnTo>
                    <a:pt x="1733296" y="228600"/>
                  </a:lnTo>
                  <a:lnTo>
                    <a:pt x="1775460" y="254000"/>
                  </a:lnTo>
                  <a:lnTo>
                    <a:pt x="1816354" y="279400"/>
                  </a:lnTo>
                  <a:lnTo>
                    <a:pt x="1855978" y="317627"/>
                  </a:lnTo>
                  <a:lnTo>
                    <a:pt x="1894332" y="343027"/>
                  </a:lnTo>
                  <a:lnTo>
                    <a:pt x="1931416" y="381127"/>
                  </a:lnTo>
                  <a:lnTo>
                    <a:pt x="1966722" y="419227"/>
                  </a:lnTo>
                  <a:lnTo>
                    <a:pt x="2000250" y="457327"/>
                  </a:lnTo>
                  <a:lnTo>
                    <a:pt x="2031619" y="495427"/>
                  </a:lnTo>
                  <a:lnTo>
                    <a:pt x="2061083" y="533527"/>
                  </a:lnTo>
                  <a:lnTo>
                    <a:pt x="2088642" y="584327"/>
                  </a:lnTo>
                  <a:lnTo>
                    <a:pt x="2114042" y="622427"/>
                  </a:lnTo>
                  <a:lnTo>
                    <a:pt x="2137283" y="673227"/>
                  </a:lnTo>
                  <a:lnTo>
                    <a:pt x="2158492" y="711327"/>
                  </a:lnTo>
                  <a:lnTo>
                    <a:pt x="2177669" y="762127"/>
                  </a:lnTo>
                  <a:lnTo>
                    <a:pt x="2194560" y="812927"/>
                  </a:lnTo>
                  <a:lnTo>
                    <a:pt x="2209419" y="851027"/>
                  </a:lnTo>
                  <a:lnTo>
                    <a:pt x="2221992" y="901954"/>
                  </a:lnTo>
                  <a:lnTo>
                    <a:pt x="2232279" y="952754"/>
                  </a:lnTo>
                  <a:lnTo>
                    <a:pt x="2240407" y="1003554"/>
                  </a:lnTo>
                  <a:lnTo>
                    <a:pt x="2246249" y="1054354"/>
                  </a:lnTo>
                  <a:lnTo>
                    <a:pt x="2249678" y="1105154"/>
                  </a:lnTo>
                  <a:lnTo>
                    <a:pt x="2250948" y="1155954"/>
                  </a:lnTo>
                  <a:lnTo>
                    <a:pt x="2250948" y="762127"/>
                  </a:lnTo>
                  <a:lnTo>
                    <a:pt x="2232787" y="711327"/>
                  </a:lnTo>
                  <a:lnTo>
                    <a:pt x="2212594" y="660527"/>
                  </a:lnTo>
                  <a:lnTo>
                    <a:pt x="2190369" y="622427"/>
                  </a:lnTo>
                  <a:lnTo>
                    <a:pt x="2166112" y="571627"/>
                  </a:lnTo>
                  <a:lnTo>
                    <a:pt x="2140077" y="533527"/>
                  </a:lnTo>
                  <a:lnTo>
                    <a:pt x="2111883" y="495427"/>
                  </a:lnTo>
                  <a:lnTo>
                    <a:pt x="2081911" y="444627"/>
                  </a:lnTo>
                  <a:lnTo>
                    <a:pt x="2050034" y="406527"/>
                  </a:lnTo>
                  <a:lnTo>
                    <a:pt x="2016252" y="368427"/>
                  </a:lnTo>
                  <a:lnTo>
                    <a:pt x="1980565" y="330327"/>
                  </a:lnTo>
                  <a:lnTo>
                    <a:pt x="1943481" y="292100"/>
                  </a:lnTo>
                  <a:lnTo>
                    <a:pt x="1905000" y="266700"/>
                  </a:lnTo>
                  <a:lnTo>
                    <a:pt x="1865249" y="228600"/>
                  </a:lnTo>
                  <a:lnTo>
                    <a:pt x="1824482" y="203200"/>
                  </a:lnTo>
                  <a:lnTo>
                    <a:pt x="1782445" y="177800"/>
                  </a:lnTo>
                  <a:lnTo>
                    <a:pt x="1739392" y="152400"/>
                  </a:lnTo>
                  <a:lnTo>
                    <a:pt x="1695450" y="127000"/>
                  </a:lnTo>
                  <a:lnTo>
                    <a:pt x="1650365" y="101600"/>
                  </a:lnTo>
                  <a:lnTo>
                    <a:pt x="1604518" y="76200"/>
                  </a:lnTo>
                  <a:lnTo>
                    <a:pt x="1557782" y="63500"/>
                  </a:lnTo>
                  <a:lnTo>
                    <a:pt x="1313307" y="0"/>
                  </a:lnTo>
                  <a:lnTo>
                    <a:pt x="1007110" y="0"/>
                  </a:lnTo>
                  <a:lnTo>
                    <a:pt x="762762" y="63500"/>
                  </a:lnTo>
                  <a:lnTo>
                    <a:pt x="716026" y="76200"/>
                  </a:lnTo>
                  <a:lnTo>
                    <a:pt x="670052" y="101600"/>
                  </a:lnTo>
                  <a:lnTo>
                    <a:pt x="625094" y="127000"/>
                  </a:lnTo>
                  <a:lnTo>
                    <a:pt x="581025" y="152400"/>
                  </a:lnTo>
                  <a:lnTo>
                    <a:pt x="537972" y="177800"/>
                  </a:lnTo>
                  <a:lnTo>
                    <a:pt x="496062" y="203200"/>
                  </a:lnTo>
                  <a:lnTo>
                    <a:pt x="455168" y="228600"/>
                  </a:lnTo>
                  <a:lnTo>
                    <a:pt x="415544" y="266700"/>
                  </a:lnTo>
                  <a:lnTo>
                    <a:pt x="377063" y="292100"/>
                  </a:lnTo>
                  <a:lnTo>
                    <a:pt x="339852" y="330327"/>
                  </a:lnTo>
                  <a:lnTo>
                    <a:pt x="304292" y="368427"/>
                  </a:lnTo>
                  <a:lnTo>
                    <a:pt x="270510" y="406527"/>
                  </a:lnTo>
                  <a:lnTo>
                    <a:pt x="238633" y="444627"/>
                  </a:lnTo>
                  <a:lnTo>
                    <a:pt x="208534" y="495427"/>
                  </a:lnTo>
                  <a:lnTo>
                    <a:pt x="180467" y="533527"/>
                  </a:lnTo>
                  <a:lnTo>
                    <a:pt x="154305" y="571627"/>
                  </a:lnTo>
                  <a:lnTo>
                    <a:pt x="130048" y="622427"/>
                  </a:lnTo>
                  <a:lnTo>
                    <a:pt x="107950" y="660527"/>
                  </a:lnTo>
                  <a:lnTo>
                    <a:pt x="87757" y="711327"/>
                  </a:lnTo>
                  <a:lnTo>
                    <a:pt x="69596" y="762127"/>
                  </a:lnTo>
                  <a:lnTo>
                    <a:pt x="53467" y="800227"/>
                  </a:lnTo>
                  <a:lnTo>
                    <a:pt x="39370" y="851027"/>
                  </a:lnTo>
                  <a:lnTo>
                    <a:pt x="27432" y="901954"/>
                  </a:lnTo>
                  <a:lnTo>
                    <a:pt x="17653" y="952754"/>
                  </a:lnTo>
                  <a:lnTo>
                    <a:pt x="9906" y="1003554"/>
                  </a:lnTo>
                  <a:lnTo>
                    <a:pt x="4445" y="1054354"/>
                  </a:lnTo>
                  <a:lnTo>
                    <a:pt x="1143" y="1105154"/>
                  </a:lnTo>
                  <a:lnTo>
                    <a:pt x="0" y="1155954"/>
                  </a:lnTo>
                  <a:lnTo>
                    <a:pt x="1143" y="1206754"/>
                  </a:lnTo>
                  <a:lnTo>
                    <a:pt x="4445" y="1257554"/>
                  </a:lnTo>
                  <a:lnTo>
                    <a:pt x="9906" y="1308354"/>
                  </a:lnTo>
                  <a:lnTo>
                    <a:pt x="17653" y="1359154"/>
                  </a:lnTo>
                  <a:lnTo>
                    <a:pt x="27432" y="1409954"/>
                  </a:lnTo>
                  <a:lnTo>
                    <a:pt x="39370" y="1460881"/>
                  </a:lnTo>
                  <a:lnTo>
                    <a:pt x="53467" y="1498981"/>
                  </a:lnTo>
                  <a:lnTo>
                    <a:pt x="69596" y="1549781"/>
                  </a:lnTo>
                  <a:lnTo>
                    <a:pt x="87757" y="1600581"/>
                  </a:lnTo>
                  <a:lnTo>
                    <a:pt x="107950" y="1638681"/>
                  </a:lnTo>
                  <a:lnTo>
                    <a:pt x="130048" y="1689481"/>
                  </a:lnTo>
                  <a:lnTo>
                    <a:pt x="154305" y="1727581"/>
                  </a:lnTo>
                  <a:lnTo>
                    <a:pt x="180467" y="1778381"/>
                  </a:lnTo>
                  <a:lnTo>
                    <a:pt x="208534" y="1816481"/>
                  </a:lnTo>
                  <a:lnTo>
                    <a:pt x="238633" y="1854581"/>
                  </a:lnTo>
                  <a:lnTo>
                    <a:pt x="270510" y="1905381"/>
                  </a:lnTo>
                  <a:lnTo>
                    <a:pt x="304292" y="1943481"/>
                  </a:lnTo>
                  <a:lnTo>
                    <a:pt x="339852" y="1968881"/>
                  </a:lnTo>
                  <a:lnTo>
                    <a:pt x="377063" y="2006981"/>
                  </a:lnTo>
                  <a:lnTo>
                    <a:pt x="415544" y="2045208"/>
                  </a:lnTo>
                  <a:lnTo>
                    <a:pt x="455168" y="2070608"/>
                  </a:lnTo>
                  <a:lnTo>
                    <a:pt x="496062" y="2108708"/>
                  </a:lnTo>
                  <a:lnTo>
                    <a:pt x="537972" y="2134108"/>
                  </a:lnTo>
                  <a:lnTo>
                    <a:pt x="581025" y="2159508"/>
                  </a:lnTo>
                  <a:lnTo>
                    <a:pt x="625094" y="2184908"/>
                  </a:lnTo>
                  <a:lnTo>
                    <a:pt x="670052" y="2210308"/>
                  </a:lnTo>
                  <a:lnTo>
                    <a:pt x="716026" y="2223008"/>
                  </a:lnTo>
                  <a:lnTo>
                    <a:pt x="762762" y="2248408"/>
                  </a:lnTo>
                  <a:lnTo>
                    <a:pt x="956945" y="2299208"/>
                  </a:lnTo>
                  <a:lnTo>
                    <a:pt x="1007110" y="2299208"/>
                  </a:lnTo>
                  <a:lnTo>
                    <a:pt x="1057783" y="2311908"/>
                  </a:lnTo>
                  <a:lnTo>
                    <a:pt x="1262761" y="2311908"/>
                  </a:lnTo>
                  <a:lnTo>
                    <a:pt x="1313307" y="2299208"/>
                  </a:lnTo>
                  <a:lnTo>
                    <a:pt x="1363472" y="2299208"/>
                  </a:lnTo>
                  <a:lnTo>
                    <a:pt x="1557782" y="2248408"/>
                  </a:lnTo>
                  <a:lnTo>
                    <a:pt x="1604518" y="2223008"/>
                  </a:lnTo>
                  <a:lnTo>
                    <a:pt x="1650365" y="2210308"/>
                  </a:lnTo>
                  <a:lnTo>
                    <a:pt x="1695450" y="2184908"/>
                  </a:lnTo>
                  <a:lnTo>
                    <a:pt x="1739392" y="2159508"/>
                  </a:lnTo>
                  <a:lnTo>
                    <a:pt x="1782445" y="2134108"/>
                  </a:lnTo>
                  <a:lnTo>
                    <a:pt x="1824482" y="2108708"/>
                  </a:lnTo>
                  <a:lnTo>
                    <a:pt x="1865249" y="2070608"/>
                  </a:lnTo>
                  <a:lnTo>
                    <a:pt x="1905000" y="2045208"/>
                  </a:lnTo>
                  <a:lnTo>
                    <a:pt x="1943481" y="2006981"/>
                  </a:lnTo>
                  <a:lnTo>
                    <a:pt x="1980565" y="1968881"/>
                  </a:lnTo>
                  <a:lnTo>
                    <a:pt x="2016252" y="1943481"/>
                  </a:lnTo>
                  <a:lnTo>
                    <a:pt x="2050034" y="1905381"/>
                  </a:lnTo>
                  <a:lnTo>
                    <a:pt x="2081911" y="1854581"/>
                  </a:lnTo>
                  <a:lnTo>
                    <a:pt x="2111883" y="1816481"/>
                  </a:lnTo>
                  <a:lnTo>
                    <a:pt x="2140077" y="1778381"/>
                  </a:lnTo>
                  <a:lnTo>
                    <a:pt x="2166112" y="1727581"/>
                  </a:lnTo>
                  <a:lnTo>
                    <a:pt x="2190369" y="1689481"/>
                  </a:lnTo>
                  <a:lnTo>
                    <a:pt x="2212594" y="1638681"/>
                  </a:lnTo>
                  <a:lnTo>
                    <a:pt x="2232787" y="1600581"/>
                  </a:lnTo>
                  <a:lnTo>
                    <a:pt x="2250948" y="1549781"/>
                  </a:lnTo>
                  <a:lnTo>
                    <a:pt x="2267077" y="1498981"/>
                  </a:lnTo>
                  <a:lnTo>
                    <a:pt x="2281047" y="1460881"/>
                  </a:lnTo>
                  <a:lnTo>
                    <a:pt x="2292985" y="1409954"/>
                  </a:lnTo>
                  <a:lnTo>
                    <a:pt x="2302891" y="1359154"/>
                  </a:lnTo>
                  <a:lnTo>
                    <a:pt x="2310511" y="1308354"/>
                  </a:lnTo>
                  <a:lnTo>
                    <a:pt x="2316099" y="1257554"/>
                  </a:lnTo>
                  <a:lnTo>
                    <a:pt x="2319401" y="1206754"/>
                  </a:lnTo>
                  <a:lnTo>
                    <a:pt x="2320417" y="1155954"/>
                  </a:lnTo>
                  <a:close/>
                </a:path>
              </a:pathLst>
            </a:custGeom>
            <a:solidFill>
              <a:srgbClr val="6C1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826496" y="5533643"/>
              <a:ext cx="1063625" cy="1069340"/>
            </a:xfrm>
            <a:custGeom>
              <a:avLst/>
              <a:gdLst/>
              <a:ahLst/>
              <a:cxnLst/>
              <a:rect l="l" t="t" r="r" b="b"/>
              <a:pathLst>
                <a:path w="1063625" h="1069340">
                  <a:moveTo>
                    <a:pt x="1063371" y="533781"/>
                  </a:moveTo>
                  <a:lnTo>
                    <a:pt x="1061339" y="487426"/>
                  </a:lnTo>
                  <a:lnTo>
                    <a:pt x="1054862" y="439801"/>
                  </a:lnTo>
                  <a:lnTo>
                    <a:pt x="1044448" y="393700"/>
                  </a:lnTo>
                  <a:lnTo>
                    <a:pt x="1030224" y="349123"/>
                  </a:lnTo>
                  <a:lnTo>
                    <a:pt x="1012317" y="306324"/>
                  </a:lnTo>
                  <a:lnTo>
                    <a:pt x="990854" y="265557"/>
                  </a:lnTo>
                  <a:lnTo>
                    <a:pt x="966216" y="226949"/>
                  </a:lnTo>
                  <a:lnTo>
                    <a:pt x="938403" y="190754"/>
                  </a:lnTo>
                  <a:lnTo>
                    <a:pt x="907669" y="157099"/>
                  </a:lnTo>
                  <a:lnTo>
                    <a:pt x="874268" y="126111"/>
                  </a:lnTo>
                  <a:lnTo>
                    <a:pt x="838327" y="98044"/>
                  </a:lnTo>
                  <a:lnTo>
                    <a:pt x="800100" y="73152"/>
                  </a:lnTo>
                  <a:lnTo>
                    <a:pt x="759587" y="51689"/>
                  </a:lnTo>
                  <a:lnTo>
                    <a:pt x="717169" y="33528"/>
                  </a:lnTo>
                  <a:lnTo>
                    <a:pt x="673100" y="19177"/>
                  </a:lnTo>
                  <a:lnTo>
                    <a:pt x="627253" y="8636"/>
                  </a:lnTo>
                  <a:lnTo>
                    <a:pt x="580136" y="2159"/>
                  </a:lnTo>
                  <a:lnTo>
                    <a:pt x="531622" y="0"/>
                  </a:lnTo>
                  <a:lnTo>
                    <a:pt x="483235" y="2159"/>
                  </a:lnTo>
                  <a:lnTo>
                    <a:pt x="436118" y="8636"/>
                  </a:lnTo>
                  <a:lnTo>
                    <a:pt x="390271" y="19177"/>
                  </a:lnTo>
                  <a:lnTo>
                    <a:pt x="346075" y="33528"/>
                  </a:lnTo>
                  <a:lnTo>
                    <a:pt x="303657" y="51689"/>
                  </a:lnTo>
                  <a:lnTo>
                    <a:pt x="263271" y="73152"/>
                  </a:lnTo>
                  <a:lnTo>
                    <a:pt x="225044" y="98044"/>
                  </a:lnTo>
                  <a:lnTo>
                    <a:pt x="189103" y="126111"/>
                  </a:lnTo>
                  <a:lnTo>
                    <a:pt x="155702" y="157099"/>
                  </a:lnTo>
                  <a:lnTo>
                    <a:pt x="124968" y="190754"/>
                  </a:lnTo>
                  <a:lnTo>
                    <a:pt x="97155" y="226949"/>
                  </a:lnTo>
                  <a:lnTo>
                    <a:pt x="72517" y="265557"/>
                  </a:lnTo>
                  <a:lnTo>
                    <a:pt x="51054" y="306324"/>
                  </a:lnTo>
                  <a:lnTo>
                    <a:pt x="33147" y="349123"/>
                  </a:lnTo>
                  <a:lnTo>
                    <a:pt x="18923" y="393700"/>
                  </a:lnTo>
                  <a:lnTo>
                    <a:pt x="8509" y="439801"/>
                  </a:lnTo>
                  <a:lnTo>
                    <a:pt x="2032" y="487426"/>
                  </a:lnTo>
                  <a:lnTo>
                    <a:pt x="0" y="533781"/>
                  </a:lnTo>
                  <a:lnTo>
                    <a:pt x="0" y="538734"/>
                  </a:lnTo>
                  <a:lnTo>
                    <a:pt x="2032" y="584962"/>
                  </a:lnTo>
                  <a:lnTo>
                    <a:pt x="8509" y="632587"/>
                  </a:lnTo>
                  <a:lnTo>
                    <a:pt x="18923" y="678815"/>
                  </a:lnTo>
                  <a:lnTo>
                    <a:pt x="33147" y="723265"/>
                  </a:lnTo>
                  <a:lnTo>
                    <a:pt x="51054" y="766064"/>
                  </a:lnTo>
                  <a:lnTo>
                    <a:pt x="72517" y="806831"/>
                  </a:lnTo>
                  <a:lnTo>
                    <a:pt x="97155" y="845439"/>
                  </a:lnTo>
                  <a:lnTo>
                    <a:pt x="124968" y="881634"/>
                  </a:lnTo>
                  <a:lnTo>
                    <a:pt x="155702" y="915416"/>
                  </a:lnTo>
                  <a:lnTo>
                    <a:pt x="189103" y="946277"/>
                  </a:lnTo>
                  <a:lnTo>
                    <a:pt x="225044" y="974344"/>
                  </a:lnTo>
                  <a:lnTo>
                    <a:pt x="263271" y="999236"/>
                  </a:lnTo>
                  <a:lnTo>
                    <a:pt x="303657" y="1020826"/>
                  </a:lnTo>
                  <a:lnTo>
                    <a:pt x="346075" y="1038860"/>
                  </a:lnTo>
                  <a:lnTo>
                    <a:pt x="390271" y="1053211"/>
                  </a:lnTo>
                  <a:lnTo>
                    <a:pt x="436118" y="1063752"/>
                  </a:lnTo>
                  <a:lnTo>
                    <a:pt x="476885" y="1069340"/>
                  </a:lnTo>
                  <a:lnTo>
                    <a:pt x="586486" y="1069340"/>
                  </a:lnTo>
                  <a:lnTo>
                    <a:pt x="1063371" y="1069340"/>
                  </a:lnTo>
                  <a:lnTo>
                    <a:pt x="1063371" y="538734"/>
                  </a:lnTo>
                  <a:lnTo>
                    <a:pt x="1063371" y="533781"/>
                  </a:lnTo>
                  <a:close/>
                </a:path>
              </a:pathLst>
            </a:custGeom>
            <a:solidFill>
              <a:srgbClr val="B8D7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824972" y="5577839"/>
              <a:ext cx="1063625" cy="1024255"/>
            </a:xfrm>
            <a:custGeom>
              <a:avLst/>
              <a:gdLst/>
              <a:ahLst/>
              <a:cxnLst/>
              <a:rect l="l" t="t" r="r" b="b"/>
              <a:pathLst>
                <a:path w="1063625" h="1024254">
                  <a:moveTo>
                    <a:pt x="569087" y="250190"/>
                  </a:moveTo>
                  <a:lnTo>
                    <a:pt x="552069" y="239903"/>
                  </a:lnTo>
                  <a:lnTo>
                    <a:pt x="511429" y="223012"/>
                  </a:lnTo>
                  <a:lnTo>
                    <a:pt x="398653" y="179197"/>
                  </a:lnTo>
                  <a:lnTo>
                    <a:pt x="351663" y="153924"/>
                  </a:lnTo>
                  <a:lnTo>
                    <a:pt x="324104" y="124460"/>
                  </a:lnTo>
                  <a:lnTo>
                    <a:pt x="312420" y="89789"/>
                  </a:lnTo>
                  <a:lnTo>
                    <a:pt x="312420" y="48641"/>
                  </a:lnTo>
                  <a:lnTo>
                    <a:pt x="320294" y="0"/>
                  </a:lnTo>
                  <a:lnTo>
                    <a:pt x="277749" y="20955"/>
                  </a:lnTo>
                  <a:lnTo>
                    <a:pt x="237617" y="45339"/>
                  </a:lnTo>
                  <a:lnTo>
                    <a:pt x="199771" y="73152"/>
                  </a:lnTo>
                  <a:lnTo>
                    <a:pt x="164592" y="104267"/>
                  </a:lnTo>
                  <a:lnTo>
                    <a:pt x="132207" y="138176"/>
                  </a:lnTo>
                  <a:lnTo>
                    <a:pt x="102870" y="174879"/>
                  </a:lnTo>
                  <a:lnTo>
                    <a:pt x="76835" y="214122"/>
                  </a:lnTo>
                  <a:lnTo>
                    <a:pt x="54229" y="255778"/>
                  </a:lnTo>
                  <a:lnTo>
                    <a:pt x="35306" y="299466"/>
                  </a:lnTo>
                  <a:lnTo>
                    <a:pt x="20193" y="345186"/>
                  </a:lnTo>
                  <a:lnTo>
                    <a:pt x="9144" y="392557"/>
                  </a:lnTo>
                  <a:lnTo>
                    <a:pt x="2286" y="441452"/>
                  </a:lnTo>
                  <a:lnTo>
                    <a:pt x="0" y="491617"/>
                  </a:lnTo>
                  <a:lnTo>
                    <a:pt x="2286" y="539115"/>
                  </a:lnTo>
                  <a:lnTo>
                    <a:pt x="8890" y="587756"/>
                  </a:lnTo>
                  <a:lnTo>
                    <a:pt x="19939" y="636524"/>
                  </a:lnTo>
                  <a:lnTo>
                    <a:pt x="35306" y="684911"/>
                  </a:lnTo>
                  <a:lnTo>
                    <a:pt x="54737" y="731774"/>
                  </a:lnTo>
                  <a:lnTo>
                    <a:pt x="78359" y="776605"/>
                  </a:lnTo>
                  <a:lnTo>
                    <a:pt x="106045" y="818515"/>
                  </a:lnTo>
                  <a:lnTo>
                    <a:pt x="137668" y="856615"/>
                  </a:lnTo>
                  <a:lnTo>
                    <a:pt x="173228" y="890270"/>
                  </a:lnTo>
                  <a:lnTo>
                    <a:pt x="212471" y="918464"/>
                  </a:lnTo>
                  <a:lnTo>
                    <a:pt x="214376" y="919607"/>
                  </a:lnTo>
                  <a:lnTo>
                    <a:pt x="258064" y="860425"/>
                  </a:lnTo>
                  <a:lnTo>
                    <a:pt x="261239" y="792988"/>
                  </a:lnTo>
                  <a:lnTo>
                    <a:pt x="220472" y="765048"/>
                  </a:lnTo>
                  <a:lnTo>
                    <a:pt x="182880" y="742696"/>
                  </a:lnTo>
                  <a:lnTo>
                    <a:pt x="149479" y="714629"/>
                  </a:lnTo>
                  <a:lnTo>
                    <a:pt x="122682" y="680974"/>
                  </a:lnTo>
                  <a:lnTo>
                    <a:pt x="104902" y="641858"/>
                  </a:lnTo>
                  <a:lnTo>
                    <a:pt x="99949" y="598551"/>
                  </a:lnTo>
                  <a:lnTo>
                    <a:pt x="109220" y="555879"/>
                  </a:lnTo>
                  <a:lnTo>
                    <a:pt x="131699" y="519684"/>
                  </a:lnTo>
                  <a:lnTo>
                    <a:pt x="166243" y="496062"/>
                  </a:lnTo>
                  <a:lnTo>
                    <a:pt x="194691" y="489204"/>
                  </a:lnTo>
                  <a:lnTo>
                    <a:pt x="224028" y="485775"/>
                  </a:lnTo>
                  <a:lnTo>
                    <a:pt x="252730" y="480949"/>
                  </a:lnTo>
                  <a:lnTo>
                    <a:pt x="278892" y="469773"/>
                  </a:lnTo>
                  <a:lnTo>
                    <a:pt x="302895" y="444627"/>
                  </a:lnTo>
                  <a:lnTo>
                    <a:pt x="318135" y="412115"/>
                  </a:lnTo>
                  <a:lnTo>
                    <a:pt x="329819" y="376428"/>
                  </a:lnTo>
                  <a:lnTo>
                    <a:pt x="343662" y="342011"/>
                  </a:lnTo>
                  <a:lnTo>
                    <a:pt x="372110" y="316611"/>
                  </a:lnTo>
                  <a:lnTo>
                    <a:pt x="381762" y="315722"/>
                  </a:lnTo>
                  <a:lnTo>
                    <a:pt x="391541" y="316230"/>
                  </a:lnTo>
                  <a:lnTo>
                    <a:pt x="401320" y="317246"/>
                  </a:lnTo>
                  <a:lnTo>
                    <a:pt x="435102" y="318516"/>
                  </a:lnTo>
                  <a:lnTo>
                    <a:pt x="502031" y="308102"/>
                  </a:lnTo>
                  <a:lnTo>
                    <a:pt x="548513" y="288671"/>
                  </a:lnTo>
                  <a:lnTo>
                    <a:pt x="568833" y="264922"/>
                  </a:lnTo>
                  <a:lnTo>
                    <a:pt x="569087" y="250190"/>
                  </a:lnTo>
                  <a:close/>
                </a:path>
                <a:path w="1063625" h="1024254">
                  <a:moveTo>
                    <a:pt x="1063498" y="528955"/>
                  </a:moveTo>
                  <a:lnTo>
                    <a:pt x="1023493" y="520192"/>
                  </a:lnTo>
                  <a:lnTo>
                    <a:pt x="983996" y="507746"/>
                  </a:lnTo>
                  <a:lnTo>
                    <a:pt x="907034" y="479933"/>
                  </a:lnTo>
                  <a:lnTo>
                    <a:pt x="881634" y="471551"/>
                  </a:lnTo>
                  <a:lnTo>
                    <a:pt x="855218" y="464566"/>
                  </a:lnTo>
                  <a:lnTo>
                    <a:pt x="828421" y="460756"/>
                  </a:lnTo>
                  <a:lnTo>
                    <a:pt x="801497" y="461518"/>
                  </a:lnTo>
                  <a:lnTo>
                    <a:pt x="762000" y="475107"/>
                  </a:lnTo>
                  <a:lnTo>
                    <a:pt x="743585" y="501142"/>
                  </a:lnTo>
                  <a:lnTo>
                    <a:pt x="744220" y="510921"/>
                  </a:lnTo>
                  <a:lnTo>
                    <a:pt x="746379" y="520954"/>
                  </a:lnTo>
                  <a:lnTo>
                    <a:pt x="755142" y="546989"/>
                  </a:lnTo>
                  <a:lnTo>
                    <a:pt x="765683" y="572262"/>
                  </a:lnTo>
                  <a:lnTo>
                    <a:pt x="775462" y="597789"/>
                  </a:lnTo>
                  <a:lnTo>
                    <a:pt x="782066" y="624332"/>
                  </a:lnTo>
                  <a:lnTo>
                    <a:pt x="782955" y="653415"/>
                  </a:lnTo>
                  <a:lnTo>
                    <a:pt x="776986" y="680974"/>
                  </a:lnTo>
                  <a:lnTo>
                    <a:pt x="765048" y="706755"/>
                  </a:lnTo>
                  <a:lnTo>
                    <a:pt x="747903" y="729996"/>
                  </a:lnTo>
                  <a:lnTo>
                    <a:pt x="712089" y="761619"/>
                  </a:lnTo>
                  <a:lnTo>
                    <a:pt x="670941" y="788670"/>
                  </a:lnTo>
                  <a:lnTo>
                    <a:pt x="630428" y="816229"/>
                  </a:lnTo>
                  <a:lnTo>
                    <a:pt x="596519" y="849249"/>
                  </a:lnTo>
                  <a:lnTo>
                    <a:pt x="574929" y="892556"/>
                  </a:lnTo>
                  <a:lnTo>
                    <a:pt x="570484" y="924941"/>
                  </a:lnTo>
                  <a:lnTo>
                    <a:pt x="573024" y="958088"/>
                  </a:lnTo>
                  <a:lnTo>
                    <a:pt x="581025" y="991235"/>
                  </a:lnTo>
                  <a:lnTo>
                    <a:pt x="592963" y="1024001"/>
                  </a:lnTo>
                  <a:lnTo>
                    <a:pt x="639826" y="1016508"/>
                  </a:lnTo>
                  <a:lnTo>
                    <a:pt x="685292" y="1005078"/>
                  </a:lnTo>
                  <a:lnTo>
                    <a:pt x="728980" y="989711"/>
                  </a:lnTo>
                  <a:lnTo>
                    <a:pt x="770890" y="970788"/>
                  </a:lnTo>
                  <a:lnTo>
                    <a:pt x="810895" y="948436"/>
                  </a:lnTo>
                  <a:lnTo>
                    <a:pt x="848614" y="922782"/>
                  </a:lnTo>
                  <a:lnTo>
                    <a:pt x="883920" y="894080"/>
                  </a:lnTo>
                  <a:lnTo>
                    <a:pt x="916686" y="862457"/>
                  </a:lnTo>
                  <a:lnTo>
                    <a:pt x="946658" y="828167"/>
                  </a:lnTo>
                  <a:lnTo>
                    <a:pt x="973709" y="791464"/>
                  </a:lnTo>
                  <a:lnTo>
                    <a:pt x="997585" y="752348"/>
                  </a:lnTo>
                  <a:lnTo>
                    <a:pt x="1018159" y="711200"/>
                  </a:lnTo>
                  <a:lnTo>
                    <a:pt x="1035304" y="668020"/>
                  </a:lnTo>
                  <a:lnTo>
                    <a:pt x="1048639" y="623189"/>
                  </a:lnTo>
                  <a:lnTo>
                    <a:pt x="1058037" y="576707"/>
                  </a:lnTo>
                  <a:lnTo>
                    <a:pt x="1063498" y="528955"/>
                  </a:lnTo>
                  <a:close/>
                </a:path>
              </a:pathLst>
            </a:custGeom>
            <a:solidFill>
              <a:srgbClr val="6DC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50980" y="5711951"/>
              <a:ext cx="150875" cy="17068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724388" y="5242559"/>
              <a:ext cx="789305" cy="614045"/>
            </a:xfrm>
            <a:custGeom>
              <a:avLst/>
              <a:gdLst/>
              <a:ahLst/>
              <a:cxnLst/>
              <a:rect l="l" t="t" r="r" b="b"/>
              <a:pathLst>
                <a:path w="789304" h="614045">
                  <a:moveTo>
                    <a:pt x="645794" y="0"/>
                  </a:moveTo>
                  <a:lnTo>
                    <a:pt x="0" y="295528"/>
                  </a:lnTo>
                  <a:lnTo>
                    <a:pt x="143509" y="613663"/>
                  </a:lnTo>
                  <a:lnTo>
                    <a:pt x="173354" y="610742"/>
                  </a:lnTo>
                  <a:lnTo>
                    <a:pt x="374014" y="589406"/>
                  </a:lnTo>
                  <a:lnTo>
                    <a:pt x="515492" y="574801"/>
                  </a:lnTo>
                  <a:lnTo>
                    <a:pt x="789304" y="318135"/>
                  </a:lnTo>
                  <a:lnTo>
                    <a:pt x="645794" y="0"/>
                  </a:lnTo>
                  <a:close/>
                </a:path>
              </a:pathLst>
            </a:custGeom>
            <a:solidFill>
              <a:srgbClr val="EB52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576306" y="5164835"/>
              <a:ext cx="935990" cy="436880"/>
            </a:xfrm>
            <a:custGeom>
              <a:avLst/>
              <a:gdLst/>
              <a:ahLst/>
              <a:cxnLst/>
              <a:rect l="l" t="t" r="r" b="b"/>
              <a:pathLst>
                <a:path w="935990" h="436879">
                  <a:moveTo>
                    <a:pt x="930910" y="0"/>
                  </a:moveTo>
                  <a:lnTo>
                    <a:pt x="414782" y="103377"/>
                  </a:lnTo>
                  <a:lnTo>
                    <a:pt x="0" y="436752"/>
                  </a:lnTo>
                  <a:lnTo>
                    <a:pt x="524001" y="344297"/>
                  </a:lnTo>
                  <a:lnTo>
                    <a:pt x="525145" y="343788"/>
                  </a:lnTo>
                  <a:lnTo>
                    <a:pt x="935609" y="9778"/>
                  </a:lnTo>
                  <a:lnTo>
                    <a:pt x="930910" y="0"/>
                  </a:lnTo>
                  <a:close/>
                </a:path>
              </a:pathLst>
            </a:custGeom>
            <a:solidFill>
              <a:srgbClr val="4864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637520" y="5574791"/>
              <a:ext cx="5715" cy="291465"/>
            </a:xfrm>
            <a:custGeom>
              <a:avLst/>
              <a:gdLst/>
              <a:ahLst/>
              <a:cxnLst/>
              <a:rect l="l" t="t" r="r" b="b"/>
              <a:pathLst>
                <a:path w="5715" h="291464">
                  <a:moveTo>
                    <a:pt x="0" y="0"/>
                  </a:moveTo>
                  <a:lnTo>
                    <a:pt x="5460" y="290957"/>
                  </a:lnTo>
                </a:path>
              </a:pathLst>
            </a:custGeom>
            <a:ln w="27432">
              <a:solidFill>
                <a:srgbClr val="4864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67416" y="5826251"/>
              <a:ext cx="153924" cy="205739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0326116" y="7667370"/>
            <a:ext cx="2392045" cy="1610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spc="75" dirty="0">
                <a:solidFill>
                  <a:srgbClr val="6C123E"/>
                </a:solidFill>
                <a:latin typeface="Trebuchet MS"/>
                <a:cs typeface="Trebuchet MS"/>
              </a:rPr>
              <a:t>Supportive</a:t>
            </a:r>
            <a:r>
              <a:rPr sz="2600" spc="11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60" dirty="0">
                <a:solidFill>
                  <a:srgbClr val="6C123E"/>
                </a:solidFill>
                <a:latin typeface="Trebuchet MS"/>
                <a:cs typeface="Trebuchet MS"/>
              </a:rPr>
              <a:t>and </a:t>
            </a:r>
            <a:r>
              <a:rPr sz="2600" spc="-76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35" dirty="0">
                <a:solidFill>
                  <a:srgbClr val="6C123E"/>
                </a:solidFill>
                <a:latin typeface="Trebuchet MS"/>
                <a:cs typeface="Trebuchet MS"/>
              </a:rPr>
              <a:t>Tailored </a:t>
            </a:r>
            <a:r>
              <a:rPr sz="2600" spc="4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100" dirty="0">
                <a:solidFill>
                  <a:srgbClr val="6C123E"/>
                </a:solidFill>
                <a:latin typeface="Trebuchet MS"/>
                <a:cs typeface="Trebuchet MS"/>
              </a:rPr>
              <a:t>Education </a:t>
            </a:r>
            <a:r>
              <a:rPr sz="2600" spc="105" dirty="0">
                <a:solidFill>
                  <a:srgbClr val="6C123E"/>
                </a:solidFill>
                <a:latin typeface="Trebuchet MS"/>
                <a:cs typeface="Trebuchet MS"/>
              </a:rPr>
              <a:t> (Bilingual)</a:t>
            </a:r>
            <a:endParaRPr sz="2600">
              <a:latin typeface="Trebuchet MS"/>
              <a:cs typeface="Trebuchet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948171" y="4700015"/>
            <a:ext cx="2322195" cy="2312035"/>
            <a:chOff x="5948171" y="4700015"/>
            <a:chExt cx="2322195" cy="2312035"/>
          </a:xfrm>
        </p:grpSpPr>
        <p:sp>
          <p:nvSpPr>
            <p:cNvPr id="22" name="object 22"/>
            <p:cNvSpPr/>
            <p:nvPr/>
          </p:nvSpPr>
          <p:spPr>
            <a:xfrm>
              <a:off x="5948172" y="4700015"/>
              <a:ext cx="2322195" cy="2312035"/>
            </a:xfrm>
            <a:custGeom>
              <a:avLst/>
              <a:gdLst/>
              <a:ahLst/>
              <a:cxnLst/>
              <a:rect l="l" t="t" r="r" b="b"/>
              <a:pathLst>
                <a:path w="2322195" h="2312034">
                  <a:moveTo>
                    <a:pt x="2321941" y="1155954"/>
                  </a:moveTo>
                  <a:lnTo>
                    <a:pt x="2320925" y="1105154"/>
                  </a:lnTo>
                  <a:lnTo>
                    <a:pt x="2317496" y="1054354"/>
                  </a:lnTo>
                  <a:lnTo>
                    <a:pt x="2312035" y="1003554"/>
                  </a:lnTo>
                  <a:lnTo>
                    <a:pt x="2304415" y="952754"/>
                  </a:lnTo>
                  <a:lnTo>
                    <a:pt x="2294509" y="901954"/>
                  </a:lnTo>
                  <a:lnTo>
                    <a:pt x="2282571" y="851027"/>
                  </a:lnTo>
                  <a:lnTo>
                    <a:pt x="2268601" y="800227"/>
                  </a:lnTo>
                  <a:lnTo>
                    <a:pt x="2252472" y="762127"/>
                  </a:lnTo>
                  <a:lnTo>
                    <a:pt x="2252345" y="761784"/>
                  </a:lnTo>
                  <a:lnTo>
                    <a:pt x="2252345" y="1155954"/>
                  </a:lnTo>
                  <a:lnTo>
                    <a:pt x="2251202" y="1206754"/>
                  </a:lnTo>
                  <a:lnTo>
                    <a:pt x="2247646" y="1257554"/>
                  </a:lnTo>
                  <a:lnTo>
                    <a:pt x="2241931" y="1308354"/>
                  </a:lnTo>
                  <a:lnTo>
                    <a:pt x="2233803" y="1359154"/>
                  </a:lnTo>
                  <a:lnTo>
                    <a:pt x="2223389" y="1409954"/>
                  </a:lnTo>
                  <a:lnTo>
                    <a:pt x="2210816" y="1448054"/>
                  </a:lnTo>
                  <a:lnTo>
                    <a:pt x="2196084" y="1498981"/>
                  </a:lnTo>
                  <a:lnTo>
                    <a:pt x="2179066" y="1549781"/>
                  </a:lnTo>
                  <a:lnTo>
                    <a:pt x="2160016" y="1600581"/>
                  </a:lnTo>
                  <a:lnTo>
                    <a:pt x="2138680" y="1638681"/>
                  </a:lnTo>
                  <a:lnTo>
                    <a:pt x="2115439" y="1689481"/>
                  </a:lnTo>
                  <a:lnTo>
                    <a:pt x="2089912" y="1727581"/>
                  </a:lnTo>
                  <a:lnTo>
                    <a:pt x="2062480" y="1765681"/>
                  </a:lnTo>
                  <a:lnTo>
                    <a:pt x="2033016" y="1816481"/>
                  </a:lnTo>
                  <a:lnTo>
                    <a:pt x="2001520" y="1854581"/>
                  </a:lnTo>
                  <a:lnTo>
                    <a:pt x="1968119" y="1892681"/>
                  </a:lnTo>
                  <a:lnTo>
                    <a:pt x="1932686" y="1930781"/>
                  </a:lnTo>
                  <a:lnTo>
                    <a:pt x="1895602" y="1956181"/>
                  </a:lnTo>
                  <a:lnTo>
                    <a:pt x="1857248" y="1994281"/>
                  </a:lnTo>
                  <a:lnTo>
                    <a:pt x="1817497" y="2032508"/>
                  </a:lnTo>
                  <a:lnTo>
                    <a:pt x="1776603" y="2057908"/>
                  </a:lnTo>
                  <a:lnTo>
                    <a:pt x="1734439" y="2083308"/>
                  </a:lnTo>
                  <a:lnTo>
                    <a:pt x="1691259" y="2108708"/>
                  </a:lnTo>
                  <a:lnTo>
                    <a:pt x="1647063" y="2134108"/>
                  </a:lnTo>
                  <a:lnTo>
                    <a:pt x="1601851" y="2159508"/>
                  </a:lnTo>
                  <a:lnTo>
                    <a:pt x="1508633" y="2184908"/>
                  </a:lnTo>
                  <a:lnTo>
                    <a:pt x="1460881" y="2210308"/>
                  </a:lnTo>
                  <a:lnTo>
                    <a:pt x="1412367" y="2210308"/>
                  </a:lnTo>
                  <a:lnTo>
                    <a:pt x="1313434" y="2235708"/>
                  </a:lnTo>
                  <a:lnTo>
                    <a:pt x="1263015" y="2235708"/>
                  </a:lnTo>
                  <a:lnTo>
                    <a:pt x="1212215" y="2248408"/>
                  </a:lnTo>
                  <a:lnTo>
                    <a:pt x="1109726" y="2248408"/>
                  </a:lnTo>
                  <a:lnTo>
                    <a:pt x="1058926" y="2235708"/>
                  </a:lnTo>
                  <a:lnTo>
                    <a:pt x="1008634" y="2235708"/>
                  </a:lnTo>
                  <a:lnTo>
                    <a:pt x="909574" y="2210308"/>
                  </a:lnTo>
                  <a:lnTo>
                    <a:pt x="861060" y="2210308"/>
                  </a:lnTo>
                  <a:lnTo>
                    <a:pt x="813308" y="2184908"/>
                  </a:lnTo>
                  <a:lnTo>
                    <a:pt x="720217" y="2159508"/>
                  </a:lnTo>
                  <a:lnTo>
                    <a:pt x="675005" y="2134108"/>
                  </a:lnTo>
                  <a:lnTo>
                    <a:pt x="630682" y="2108708"/>
                  </a:lnTo>
                  <a:lnTo>
                    <a:pt x="587502" y="2083308"/>
                  </a:lnTo>
                  <a:lnTo>
                    <a:pt x="545465" y="2057908"/>
                  </a:lnTo>
                  <a:lnTo>
                    <a:pt x="504444" y="2032508"/>
                  </a:lnTo>
                  <a:lnTo>
                    <a:pt x="464820" y="1994281"/>
                  </a:lnTo>
                  <a:lnTo>
                    <a:pt x="426339" y="1956181"/>
                  </a:lnTo>
                  <a:lnTo>
                    <a:pt x="389382" y="1930781"/>
                  </a:lnTo>
                  <a:lnTo>
                    <a:pt x="353949" y="1892681"/>
                  </a:lnTo>
                  <a:lnTo>
                    <a:pt x="320421" y="1854581"/>
                  </a:lnTo>
                  <a:lnTo>
                    <a:pt x="289052" y="1816481"/>
                  </a:lnTo>
                  <a:lnTo>
                    <a:pt x="259461" y="1765681"/>
                  </a:lnTo>
                  <a:lnTo>
                    <a:pt x="232029" y="1727581"/>
                  </a:lnTo>
                  <a:lnTo>
                    <a:pt x="206629" y="1689481"/>
                  </a:lnTo>
                  <a:lnTo>
                    <a:pt x="183261" y="1638681"/>
                  </a:lnTo>
                  <a:lnTo>
                    <a:pt x="162052" y="1600581"/>
                  </a:lnTo>
                  <a:lnTo>
                    <a:pt x="142875" y="1549781"/>
                  </a:lnTo>
                  <a:lnTo>
                    <a:pt x="125984" y="1498981"/>
                  </a:lnTo>
                  <a:lnTo>
                    <a:pt x="111125" y="1448054"/>
                  </a:lnTo>
                  <a:lnTo>
                    <a:pt x="98552" y="1409954"/>
                  </a:lnTo>
                  <a:lnTo>
                    <a:pt x="88265" y="1359154"/>
                  </a:lnTo>
                  <a:lnTo>
                    <a:pt x="80137" y="1308354"/>
                  </a:lnTo>
                  <a:lnTo>
                    <a:pt x="74295" y="1257554"/>
                  </a:lnTo>
                  <a:lnTo>
                    <a:pt x="70739" y="1206754"/>
                  </a:lnTo>
                  <a:lnTo>
                    <a:pt x="69596" y="1155954"/>
                  </a:lnTo>
                  <a:lnTo>
                    <a:pt x="70739" y="1105154"/>
                  </a:lnTo>
                  <a:lnTo>
                    <a:pt x="74295" y="1054354"/>
                  </a:lnTo>
                  <a:lnTo>
                    <a:pt x="80137" y="1003554"/>
                  </a:lnTo>
                  <a:lnTo>
                    <a:pt x="88265" y="952754"/>
                  </a:lnTo>
                  <a:lnTo>
                    <a:pt x="98552" y="901954"/>
                  </a:lnTo>
                  <a:lnTo>
                    <a:pt x="111125" y="851027"/>
                  </a:lnTo>
                  <a:lnTo>
                    <a:pt x="125984" y="812927"/>
                  </a:lnTo>
                  <a:lnTo>
                    <a:pt x="142875" y="762127"/>
                  </a:lnTo>
                  <a:lnTo>
                    <a:pt x="162052" y="711327"/>
                  </a:lnTo>
                  <a:lnTo>
                    <a:pt x="183261" y="673227"/>
                  </a:lnTo>
                  <a:lnTo>
                    <a:pt x="206629" y="622427"/>
                  </a:lnTo>
                  <a:lnTo>
                    <a:pt x="232029" y="584327"/>
                  </a:lnTo>
                  <a:lnTo>
                    <a:pt x="259461" y="533527"/>
                  </a:lnTo>
                  <a:lnTo>
                    <a:pt x="289052" y="495427"/>
                  </a:lnTo>
                  <a:lnTo>
                    <a:pt x="320421" y="457327"/>
                  </a:lnTo>
                  <a:lnTo>
                    <a:pt x="353949" y="419227"/>
                  </a:lnTo>
                  <a:lnTo>
                    <a:pt x="389382" y="381127"/>
                  </a:lnTo>
                  <a:lnTo>
                    <a:pt x="426339" y="343027"/>
                  </a:lnTo>
                  <a:lnTo>
                    <a:pt x="464820" y="317627"/>
                  </a:lnTo>
                  <a:lnTo>
                    <a:pt x="504444" y="279400"/>
                  </a:lnTo>
                  <a:lnTo>
                    <a:pt x="545465" y="254000"/>
                  </a:lnTo>
                  <a:lnTo>
                    <a:pt x="587502" y="228600"/>
                  </a:lnTo>
                  <a:lnTo>
                    <a:pt x="630682" y="203200"/>
                  </a:lnTo>
                  <a:lnTo>
                    <a:pt x="675005" y="177800"/>
                  </a:lnTo>
                  <a:lnTo>
                    <a:pt x="720217" y="152400"/>
                  </a:lnTo>
                  <a:lnTo>
                    <a:pt x="766318" y="139700"/>
                  </a:lnTo>
                  <a:lnTo>
                    <a:pt x="813308" y="114300"/>
                  </a:lnTo>
                  <a:lnTo>
                    <a:pt x="958850" y="76200"/>
                  </a:lnTo>
                  <a:lnTo>
                    <a:pt x="1008634" y="76200"/>
                  </a:lnTo>
                  <a:lnTo>
                    <a:pt x="1058926" y="63500"/>
                  </a:lnTo>
                  <a:lnTo>
                    <a:pt x="1263015" y="63500"/>
                  </a:lnTo>
                  <a:lnTo>
                    <a:pt x="1313434" y="76200"/>
                  </a:lnTo>
                  <a:lnTo>
                    <a:pt x="1363218" y="76200"/>
                  </a:lnTo>
                  <a:lnTo>
                    <a:pt x="1508633" y="114300"/>
                  </a:lnTo>
                  <a:lnTo>
                    <a:pt x="1555623" y="139700"/>
                  </a:lnTo>
                  <a:lnTo>
                    <a:pt x="1601851" y="152400"/>
                  </a:lnTo>
                  <a:lnTo>
                    <a:pt x="1647063" y="177800"/>
                  </a:lnTo>
                  <a:lnTo>
                    <a:pt x="1691259" y="203200"/>
                  </a:lnTo>
                  <a:lnTo>
                    <a:pt x="1734439" y="228600"/>
                  </a:lnTo>
                  <a:lnTo>
                    <a:pt x="1776603" y="254000"/>
                  </a:lnTo>
                  <a:lnTo>
                    <a:pt x="1817497" y="279400"/>
                  </a:lnTo>
                  <a:lnTo>
                    <a:pt x="1857248" y="317627"/>
                  </a:lnTo>
                  <a:lnTo>
                    <a:pt x="1895602" y="343027"/>
                  </a:lnTo>
                  <a:lnTo>
                    <a:pt x="1932686" y="381127"/>
                  </a:lnTo>
                  <a:lnTo>
                    <a:pt x="1968119" y="419227"/>
                  </a:lnTo>
                  <a:lnTo>
                    <a:pt x="2001520" y="457327"/>
                  </a:lnTo>
                  <a:lnTo>
                    <a:pt x="2033016" y="495427"/>
                  </a:lnTo>
                  <a:lnTo>
                    <a:pt x="2062480" y="533527"/>
                  </a:lnTo>
                  <a:lnTo>
                    <a:pt x="2089912" y="584327"/>
                  </a:lnTo>
                  <a:lnTo>
                    <a:pt x="2115439" y="622427"/>
                  </a:lnTo>
                  <a:lnTo>
                    <a:pt x="2138680" y="673227"/>
                  </a:lnTo>
                  <a:lnTo>
                    <a:pt x="2160016" y="711327"/>
                  </a:lnTo>
                  <a:lnTo>
                    <a:pt x="2179066" y="762127"/>
                  </a:lnTo>
                  <a:lnTo>
                    <a:pt x="2196084" y="812927"/>
                  </a:lnTo>
                  <a:lnTo>
                    <a:pt x="2210816" y="851027"/>
                  </a:lnTo>
                  <a:lnTo>
                    <a:pt x="2223389" y="901954"/>
                  </a:lnTo>
                  <a:lnTo>
                    <a:pt x="2233803" y="952754"/>
                  </a:lnTo>
                  <a:lnTo>
                    <a:pt x="2241931" y="1003554"/>
                  </a:lnTo>
                  <a:lnTo>
                    <a:pt x="2247646" y="1054354"/>
                  </a:lnTo>
                  <a:lnTo>
                    <a:pt x="2251202" y="1105154"/>
                  </a:lnTo>
                  <a:lnTo>
                    <a:pt x="2252345" y="1155954"/>
                  </a:lnTo>
                  <a:lnTo>
                    <a:pt x="2252345" y="761784"/>
                  </a:lnTo>
                  <a:lnTo>
                    <a:pt x="2234184" y="711327"/>
                  </a:lnTo>
                  <a:lnTo>
                    <a:pt x="2213991" y="660527"/>
                  </a:lnTo>
                  <a:lnTo>
                    <a:pt x="2191766" y="622427"/>
                  </a:lnTo>
                  <a:lnTo>
                    <a:pt x="2167636" y="571627"/>
                  </a:lnTo>
                  <a:lnTo>
                    <a:pt x="2141474" y="533527"/>
                  </a:lnTo>
                  <a:lnTo>
                    <a:pt x="2113280" y="495427"/>
                  </a:lnTo>
                  <a:lnTo>
                    <a:pt x="2083308" y="444627"/>
                  </a:lnTo>
                  <a:lnTo>
                    <a:pt x="2051304" y="406527"/>
                  </a:lnTo>
                  <a:lnTo>
                    <a:pt x="2017522" y="368427"/>
                  </a:lnTo>
                  <a:lnTo>
                    <a:pt x="1981835" y="330327"/>
                  </a:lnTo>
                  <a:lnTo>
                    <a:pt x="1944751" y="292100"/>
                  </a:lnTo>
                  <a:lnTo>
                    <a:pt x="1906270" y="266700"/>
                  </a:lnTo>
                  <a:lnTo>
                    <a:pt x="1866519" y="228600"/>
                  </a:lnTo>
                  <a:lnTo>
                    <a:pt x="1825625" y="203200"/>
                  </a:lnTo>
                  <a:lnTo>
                    <a:pt x="1783715" y="177800"/>
                  </a:lnTo>
                  <a:lnTo>
                    <a:pt x="1740535" y="152400"/>
                  </a:lnTo>
                  <a:lnTo>
                    <a:pt x="1696466" y="127000"/>
                  </a:lnTo>
                  <a:lnTo>
                    <a:pt x="1651508" y="101600"/>
                  </a:lnTo>
                  <a:lnTo>
                    <a:pt x="1605534" y="76200"/>
                  </a:lnTo>
                  <a:lnTo>
                    <a:pt x="1558798" y="63500"/>
                  </a:lnTo>
                  <a:lnTo>
                    <a:pt x="1314196" y="0"/>
                  </a:lnTo>
                  <a:lnTo>
                    <a:pt x="1007745" y="0"/>
                  </a:lnTo>
                  <a:lnTo>
                    <a:pt x="763270" y="63500"/>
                  </a:lnTo>
                  <a:lnTo>
                    <a:pt x="716407" y="76200"/>
                  </a:lnTo>
                  <a:lnTo>
                    <a:pt x="670547" y="101600"/>
                  </a:lnTo>
                  <a:lnTo>
                    <a:pt x="625475" y="127000"/>
                  </a:lnTo>
                  <a:lnTo>
                    <a:pt x="581406" y="152400"/>
                  </a:lnTo>
                  <a:lnTo>
                    <a:pt x="538353" y="177800"/>
                  </a:lnTo>
                  <a:lnTo>
                    <a:pt x="496316" y="203200"/>
                  </a:lnTo>
                  <a:lnTo>
                    <a:pt x="455422" y="228600"/>
                  </a:lnTo>
                  <a:lnTo>
                    <a:pt x="415798" y="266700"/>
                  </a:lnTo>
                  <a:lnTo>
                    <a:pt x="377317" y="292100"/>
                  </a:lnTo>
                  <a:lnTo>
                    <a:pt x="340106" y="330327"/>
                  </a:lnTo>
                  <a:lnTo>
                    <a:pt x="304419" y="368427"/>
                  </a:lnTo>
                  <a:lnTo>
                    <a:pt x="270637" y="406527"/>
                  </a:lnTo>
                  <a:lnTo>
                    <a:pt x="238760" y="444627"/>
                  </a:lnTo>
                  <a:lnTo>
                    <a:pt x="208661" y="495427"/>
                  </a:lnTo>
                  <a:lnTo>
                    <a:pt x="180594" y="533527"/>
                  </a:lnTo>
                  <a:lnTo>
                    <a:pt x="154432" y="571627"/>
                  </a:lnTo>
                  <a:lnTo>
                    <a:pt x="130175" y="622427"/>
                  </a:lnTo>
                  <a:lnTo>
                    <a:pt x="107950" y="660527"/>
                  </a:lnTo>
                  <a:lnTo>
                    <a:pt x="87757" y="711327"/>
                  </a:lnTo>
                  <a:lnTo>
                    <a:pt x="69596" y="762127"/>
                  </a:lnTo>
                  <a:lnTo>
                    <a:pt x="53467" y="800227"/>
                  </a:lnTo>
                  <a:lnTo>
                    <a:pt x="39370" y="851027"/>
                  </a:lnTo>
                  <a:lnTo>
                    <a:pt x="27432" y="901954"/>
                  </a:lnTo>
                  <a:lnTo>
                    <a:pt x="17653" y="952754"/>
                  </a:lnTo>
                  <a:lnTo>
                    <a:pt x="9906" y="1003554"/>
                  </a:lnTo>
                  <a:lnTo>
                    <a:pt x="4445" y="1054354"/>
                  </a:lnTo>
                  <a:lnTo>
                    <a:pt x="1143" y="1105154"/>
                  </a:lnTo>
                  <a:lnTo>
                    <a:pt x="0" y="1155954"/>
                  </a:lnTo>
                  <a:lnTo>
                    <a:pt x="1143" y="1206754"/>
                  </a:lnTo>
                  <a:lnTo>
                    <a:pt x="4445" y="1257554"/>
                  </a:lnTo>
                  <a:lnTo>
                    <a:pt x="9906" y="1308354"/>
                  </a:lnTo>
                  <a:lnTo>
                    <a:pt x="17653" y="1359154"/>
                  </a:lnTo>
                  <a:lnTo>
                    <a:pt x="27432" y="1409954"/>
                  </a:lnTo>
                  <a:lnTo>
                    <a:pt x="39370" y="1460881"/>
                  </a:lnTo>
                  <a:lnTo>
                    <a:pt x="53467" y="1498981"/>
                  </a:lnTo>
                  <a:lnTo>
                    <a:pt x="69596" y="1549781"/>
                  </a:lnTo>
                  <a:lnTo>
                    <a:pt x="87757" y="1600581"/>
                  </a:lnTo>
                  <a:lnTo>
                    <a:pt x="107950" y="1638681"/>
                  </a:lnTo>
                  <a:lnTo>
                    <a:pt x="130175" y="1689481"/>
                  </a:lnTo>
                  <a:lnTo>
                    <a:pt x="154432" y="1727581"/>
                  </a:lnTo>
                  <a:lnTo>
                    <a:pt x="180594" y="1778381"/>
                  </a:lnTo>
                  <a:lnTo>
                    <a:pt x="208661" y="1816481"/>
                  </a:lnTo>
                  <a:lnTo>
                    <a:pt x="238760" y="1854581"/>
                  </a:lnTo>
                  <a:lnTo>
                    <a:pt x="270637" y="1905381"/>
                  </a:lnTo>
                  <a:lnTo>
                    <a:pt x="304419" y="1943481"/>
                  </a:lnTo>
                  <a:lnTo>
                    <a:pt x="340106" y="1968881"/>
                  </a:lnTo>
                  <a:lnTo>
                    <a:pt x="377317" y="2006981"/>
                  </a:lnTo>
                  <a:lnTo>
                    <a:pt x="415798" y="2045208"/>
                  </a:lnTo>
                  <a:lnTo>
                    <a:pt x="455422" y="2070608"/>
                  </a:lnTo>
                  <a:lnTo>
                    <a:pt x="496316" y="2108708"/>
                  </a:lnTo>
                  <a:lnTo>
                    <a:pt x="538353" y="2134108"/>
                  </a:lnTo>
                  <a:lnTo>
                    <a:pt x="581406" y="2159508"/>
                  </a:lnTo>
                  <a:lnTo>
                    <a:pt x="625475" y="2184908"/>
                  </a:lnTo>
                  <a:lnTo>
                    <a:pt x="670547" y="2210308"/>
                  </a:lnTo>
                  <a:lnTo>
                    <a:pt x="716407" y="2223008"/>
                  </a:lnTo>
                  <a:lnTo>
                    <a:pt x="763270" y="2248408"/>
                  </a:lnTo>
                  <a:lnTo>
                    <a:pt x="957580" y="2299208"/>
                  </a:lnTo>
                  <a:lnTo>
                    <a:pt x="1007745" y="2299208"/>
                  </a:lnTo>
                  <a:lnTo>
                    <a:pt x="1058418" y="2311908"/>
                  </a:lnTo>
                  <a:lnTo>
                    <a:pt x="1263523" y="2311908"/>
                  </a:lnTo>
                  <a:lnTo>
                    <a:pt x="1314196" y="2299208"/>
                  </a:lnTo>
                  <a:lnTo>
                    <a:pt x="1364361" y="2299208"/>
                  </a:lnTo>
                  <a:lnTo>
                    <a:pt x="1558798" y="2248408"/>
                  </a:lnTo>
                  <a:lnTo>
                    <a:pt x="1605534" y="2223008"/>
                  </a:lnTo>
                  <a:lnTo>
                    <a:pt x="1651508" y="2210308"/>
                  </a:lnTo>
                  <a:lnTo>
                    <a:pt x="1696466" y="2184908"/>
                  </a:lnTo>
                  <a:lnTo>
                    <a:pt x="1740535" y="2159508"/>
                  </a:lnTo>
                  <a:lnTo>
                    <a:pt x="1783715" y="2134108"/>
                  </a:lnTo>
                  <a:lnTo>
                    <a:pt x="1825625" y="2108708"/>
                  </a:lnTo>
                  <a:lnTo>
                    <a:pt x="1866519" y="2070608"/>
                  </a:lnTo>
                  <a:lnTo>
                    <a:pt x="1906270" y="2045208"/>
                  </a:lnTo>
                  <a:lnTo>
                    <a:pt x="1944751" y="2006981"/>
                  </a:lnTo>
                  <a:lnTo>
                    <a:pt x="1981835" y="1968881"/>
                  </a:lnTo>
                  <a:lnTo>
                    <a:pt x="2017522" y="1943481"/>
                  </a:lnTo>
                  <a:lnTo>
                    <a:pt x="2051304" y="1905381"/>
                  </a:lnTo>
                  <a:lnTo>
                    <a:pt x="2083308" y="1854581"/>
                  </a:lnTo>
                  <a:lnTo>
                    <a:pt x="2113280" y="1816481"/>
                  </a:lnTo>
                  <a:lnTo>
                    <a:pt x="2141474" y="1778381"/>
                  </a:lnTo>
                  <a:lnTo>
                    <a:pt x="2167636" y="1727581"/>
                  </a:lnTo>
                  <a:lnTo>
                    <a:pt x="2191766" y="1689481"/>
                  </a:lnTo>
                  <a:lnTo>
                    <a:pt x="2213991" y="1638681"/>
                  </a:lnTo>
                  <a:lnTo>
                    <a:pt x="2234184" y="1600581"/>
                  </a:lnTo>
                  <a:lnTo>
                    <a:pt x="2252472" y="1549781"/>
                  </a:lnTo>
                  <a:lnTo>
                    <a:pt x="2268601" y="1498981"/>
                  </a:lnTo>
                  <a:lnTo>
                    <a:pt x="2282571" y="1460881"/>
                  </a:lnTo>
                  <a:lnTo>
                    <a:pt x="2294509" y="1409954"/>
                  </a:lnTo>
                  <a:lnTo>
                    <a:pt x="2304415" y="1359154"/>
                  </a:lnTo>
                  <a:lnTo>
                    <a:pt x="2312035" y="1308354"/>
                  </a:lnTo>
                  <a:lnTo>
                    <a:pt x="2317496" y="1257554"/>
                  </a:lnTo>
                  <a:lnTo>
                    <a:pt x="2320925" y="1206754"/>
                  </a:lnTo>
                  <a:lnTo>
                    <a:pt x="2321941" y="1155954"/>
                  </a:lnTo>
                  <a:close/>
                </a:path>
              </a:pathLst>
            </a:custGeom>
            <a:solidFill>
              <a:srgbClr val="6C1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04419" y="5262371"/>
              <a:ext cx="1233170" cy="1233170"/>
            </a:xfrm>
            <a:custGeom>
              <a:avLst/>
              <a:gdLst/>
              <a:ahLst/>
              <a:cxnLst/>
              <a:rect l="l" t="t" r="r" b="b"/>
              <a:pathLst>
                <a:path w="1233170" h="1233170">
                  <a:moveTo>
                    <a:pt x="1232674" y="752983"/>
                  </a:moveTo>
                  <a:lnTo>
                    <a:pt x="1226070" y="739013"/>
                  </a:lnTo>
                  <a:lnTo>
                    <a:pt x="1129423" y="642493"/>
                  </a:lnTo>
                  <a:lnTo>
                    <a:pt x="1092466" y="605663"/>
                  </a:lnTo>
                  <a:lnTo>
                    <a:pt x="1074686" y="587883"/>
                  </a:lnTo>
                  <a:lnTo>
                    <a:pt x="990358" y="503770"/>
                  </a:lnTo>
                  <a:lnTo>
                    <a:pt x="990358" y="705993"/>
                  </a:lnTo>
                  <a:lnTo>
                    <a:pt x="990231" y="711073"/>
                  </a:lnTo>
                  <a:lnTo>
                    <a:pt x="987437" y="719963"/>
                  </a:lnTo>
                  <a:lnTo>
                    <a:pt x="985024" y="723773"/>
                  </a:lnTo>
                  <a:lnTo>
                    <a:pt x="981595" y="726313"/>
                  </a:lnTo>
                  <a:lnTo>
                    <a:pt x="895489" y="812673"/>
                  </a:lnTo>
                  <a:lnTo>
                    <a:pt x="895489" y="836803"/>
                  </a:lnTo>
                  <a:lnTo>
                    <a:pt x="853325" y="836803"/>
                  </a:lnTo>
                  <a:lnTo>
                    <a:pt x="846975" y="834263"/>
                  </a:lnTo>
                  <a:lnTo>
                    <a:pt x="841260" y="830453"/>
                  </a:lnTo>
                  <a:lnTo>
                    <a:pt x="837450" y="824103"/>
                  </a:lnTo>
                  <a:lnTo>
                    <a:pt x="835672" y="817753"/>
                  </a:lnTo>
                  <a:lnTo>
                    <a:pt x="835672" y="783463"/>
                  </a:lnTo>
                  <a:lnTo>
                    <a:pt x="835672" y="775843"/>
                  </a:lnTo>
                  <a:lnTo>
                    <a:pt x="860310" y="775843"/>
                  </a:lnTo>
                  <a:lnTo>
                    <a:pt x="885329" y="750443"/>
                  </a:lnTo>
                  <a:lnTo>
                    <a:pt x="914285" y="721233"/>
                  </a:lnTo>
                  <a:lnTo>
                    <a:pt x="830719" y="699223"/>
                  </a:lnTo>
                  <a:lnTo>
                    <a:pt x="830719" y="877443"/>
                  </a:lnTo>
                  <a:lnTo>
                    <a:pt x="725436" y="981456"/>
                  </a:lnTo>
                  <a:lnTo>
                    <a:pt x="720737" y="986536"/>
                  </a:lnTo>
                  <a:lnTo>
                    <a:pt x="714895" y="989076"/>
                  </a:lnTo>
                  <a:lnTo>
                    <a:pt x="702957" y="989076"/>
                  </a:lnTo>
                  <a:lnTo>
                    <a:pt x="700544" y="987806"/>
                  </a:lnTo>
                  <a:lnTo>
                    <a:pt x="691654" y="985266"/>
                  </a:lnTo>
                  <a:lnTo>
                    <a:pt x="685812" y="978916"/>
                  </a:lnTo>
                  <a:lnTo>
                    <a:pt x="682891" y="970026"/>
                  </a:lnTo>
                  <a:lnTo>
                    <a:pt x="648982" y="839343"/>
                  </a:lnTo>
                  <a:lnTo>
                    <a:pt x="628408" y="827913"/>
                  </a:lnTo>
                  <a:lnTo>
                    <a:pt x="656602" y="786003"/>
                  </a:lnTo>
                  <a:lnTo>
                    <a:pt x="662825" y="783463"/>
                  </a:lnTo>
                  <a:lnTo>
                    <a:pt x="666000" y="783463"/>
                  </a:lnTo>
                  <a:lnTo>
                    <a:pt x="672477" y="784733"/>
                  </a:lnTo>
                  <a:lnTo>
                    <a:pt x="675525" y="784733"/>
                  </a:lnTo>
                  <a:lnTo>
                    <a:pt x="678446" y="786003"/>
                  </a:lnTo>
                  <a:lnTo>
                    <a:pt x="710196" y="803783"/>
                  </a:lnTo>
                  <a:lnTo>
                    <a:pt x="698893" y="826643"/>
                  </a:lnTo>
                  <a:lnTo>
                    <a:pt x="721499" y="913003"/>
                  </a:lnTo>
                  <a:lnTo>
                    <a:pt x="793127" y="841883"/>
                  </a:lnTo>
                  <a:lnTo>
                    <a:pt x="830719" y="877443"/>
                  </a:lnTo>
                  <a:lnTo>
                    <a:pt x="830719" y="699223"/>
                  </a:lnTo>
                  <a:lnTo>
                    <a:pt x="803414" y="692023"/>
                  </a:lnTo>
                  <a:lnTo>
                    <a:pt x="804049" y="689483"/>
                  </a:lnTo>
                  <a:lnTo>
                    <a:pt x="815479" y="642493"/>
                  </a:lnTo>
                  <a:lnTo>
                    <a:pt x="989215" y="700913"/>
                  </a:lnTo>
                  <a:lnTo>
                    <a:pt x="990358" y="705993"/>
                  </a:lnTo>
                  <a:lnTo>
                    <a:pt x="990358" y="503770"/>
                  </a:lnTo>
                  <a:lnTo>
                    <a:pt x="972832" y="486283"/>
                  </a:lnTo>
                  <a:lnTo>
                    <a:pt x="769886" y="283718"/>
                  </a:lnTo>
                  <a:lnTo>
                    <a:pt x="769886" y="648843"/>
                  </a:lnTo>
                  <a:lnTo>
                    <a:pt x="768362" y="656463"/>
                  </a:lnTo>
                  <a:lnTo>
                    <a:pt x="768108" y="659003"/>
                  </a:lnTo>
                  <a:lnTo>
                    <a:pt x="766965" y="662813"/>
                  </a:lnTo>
                  <a:lnTo>
                    <a:pt x="763155" y="667893"/>
                  </a:lnTo>
                  <a:lnTo>
                    <a:pt x="760742" y="669163"/>
                  </a:lnTo>
                  <a:lnTo>
                    <a:pt x="757694" y="671703"/>
                  </a:lnTo>
                  <a:lnTo>
                    <a:pt x="726452" y="689483"/>
                  </a:lnTo>
                  <a:lnTo>
                    <a:pt x="715149" y="667893"/>
                  </a:lnTo>
                  <a:lnTo>
                    <a:pt x="651776" y="650113"/>
                  </a:lnTo>
                  <a:lnTo>
                    <a:pt x="674890" y="737743"/>
                  </a:lnTo>
                  <a:lnTo>
                    <a:pt x="625233" y="750443"/>
                  </a:lnTo>
                  <a:lnTo>
                    <a:pt x="589419" y="620903"/>
                  </a:lnTo>
                  <a:lnTo>
                    <a:pt x="588022" y="617093"/>
                  </a:lnTo>
                  <a:lnTo>
                    <a:pt x="587895" y="612013"/>
                  </a:lnTo>
                  <a:lnTo>
                    <a:pt x="590562" y="603123"/>
                  </a:lnTo>
                  <a:lnTo>
                    <a:pt x="593102" y="599313"/>
                  </a:lnTo>
                  <a:lnTo>
                    <a:pt x="596658" y="596773"/>
                  </a:lnTo>
                  <a:lnTo>
                    <a:pt x="599960" y="592963"/>
                  </a:lnTo>
                  <a:lnTo>
                    <a:pt x="603770" y="590423"/>
                  </a:lnTo>
                  <a:lnTo>
                    <a:pt x="612533" y="587883"/>
                  </a:lnTo>
                  <a:lnTo>
                    <a:pt x="616978" y="587883"/>
                  </a:lnTo>
                  <a:lnTo>
                    <a:pt x="727722" y="618363"/>
                  </a:lnTo>
                  <a:lnTo>
                    <a:pt x="748296" y="605663"/>
                  </a:lnTo>
                  <a:lnTo>
                    <a:pt x="767600" y="636143"/>
                  </a:lnTo>
                  <a:lnTo>
                    <a:pt x="769632" y="642493"/>
                  </a:lnTo>
                  <a:lnTo>
                    <a:pt x="769886" y="648843"/>
                  </a:lnTo>
                  <a:lnTo>
                    <a:pt x="769886" y="283718"/>
                  </a:lnTo>
                  <a:lnTo>
                    <a:pt x="700671" y="214630"/>
                  </a:lnTo>
                  <a:lnTo>
                    <a:pt x="563892" y="78740"/>
                  </a:lnTo>
                  <a:lnTo>
                    <a:pt x="528840" y="50800"/>
                  </a:lnTo>
                  <a:lnTo>
                    <a:pt x="503440" y="35560"/>
                  </a:lnTo>
                  <a:lnTo>
                    <a:pt x="490232" y="27940"/>
                  </a:lnTo>
                  <a:lnTo>
                    <a:pt x="476516" y="22860"/>
                  </a:lnTo>
                  <a:lnTo>
                    <a:pt x="462673" y="16510"/>
                  </a:lnTo>
                  <a:lnTo>
                    <a:pt x="419747" y="5080"/>
                  </a:lnTo>
                  <a:lnTo>
                    <a:pt x="405015" y="2540"/>
                  </a:lnTo>
                  <a:lnTo>
                    <a:pt x="375424" y="0"/>
                  </a:lnTo>
                  <a:lnTo>
                    <a:pt x="345706" y="0"/>
                  </a:lnTo>
                  <a:lnTo>
                    <a:pt x="272681" y="12700"/>
                  </a:lnTo>
                  <a:lnTo>
                    <a:pt x="218071" y="35560"/>
                  </a:lnTo>
                  <a:lnTo>
                    <a:pt x="180479" y="59690"/>
                  </a:lnTo>
                  <a:lnTo>
                    <a:pt x="146824" y="88900"/>
                  </a:lnTo>
                  <a:lnTo>
                    <a:pt x="78752" y="157480"/>
                  </a:lnTo>
                  <a:lnTo>
                    <a:pt x="53479" y="189230"/>
                  </a:lnTo>
                  <a:lnTo>
                    <a:pt x="45986" y="200660"/>
                  </a:lnTo>
                  <a:lnTo>
                    <a:pt x="42430" y="205740"/>
                  </a:lnTo>
                  <a:lnTo>
                    <a:pt x="16776" y="261620"/>
                  </a:lnTo>
                  <a:lnTo>
                    <a:pt x="5981" y="299720"/>
                  </a:lnTo>
                  <a:lnTo>
                    <a:pt x="254" y="346583"/>
                  </a:lnTo>
                  <a:lnTo>
                    <a:pt x="0" y="354203"/>
                  </a:lnTo>
                  <a:lnTo>
                    <a:pt x="127" y="369443"/>
                  </a:lnTo>
                  <a:lnTo>
                    <a:pt x="3822" y="407543"/>
                  </a:lnTo>
                  <a:lnTo>
                    <a:pt x="17157" y="459613"/>
                  </a:lnTo>
                  <a:lnTo>
                    <a:pt x="33159" y="497713"/>
                  </a:lnTo>
                  <a:lnTo>
                    <a:pt x="39636" y="509143"/>
                  </a:lnTo>
                  <a:lnTo>
                    <a:pt x="43053" y="515493"/>
                  </a:lnTo>
                  <a:lnTo>
                    <a:pt x="46621" y="520573"/>
                  </a:lnTo>
                  <a:lnTo>
                    <a:pt x="50304" y="526923"/>
                  </a:lnTo>
                  <a:lnTo>
                    <a:pt x="54102" y="532003"/>
                  </a:lnTo>
                  <a:lnTo>
                    <a:pt x="58051" y="538353"/>
                  </a:lnTo>
                  <a:lnTo>
                    <a:pt x="62103" y="543433"/>
                  </a:lnTo>
                  <a:lnTo>
                    <a:pt x="66433" y="549783"/>
                  </a:lnTo>
                  <a:lnTo>
                    <a:pt x="72402" y="553593"/>
                  </a:lnTo>
                  <a:lnTo>
                    <a:pt x="80403" y="553593"/>
                  </a:lnTo>
                  <a:lnTo>
                    <a:pt x="88150" y="554863"/>
                  </a:lnTo>
                  <a:lnTo>
                    <a:pt x="94627" y="552323"/>
                  </a:lnTo>
                  <a:lnTo>
                    <a:pt x="99834" y="545973"/>
                  </a:lnTo>
                  <a:lnTo>
                    <a:pt x="222897" y="422783"/>
                  </a:lnTo>
                  <a:lnTo>
                    <a:pt x="225437" y="418973"/>
                  </a:lnTo>
                  <a:lnTo>
                    <a:pt x="227850" y="408813"/>
                  </a:lnTo>
                  <a:lnTo>
                    <a:pt x="227469" y="405003"/>
                  </a:lnTo>
                  <a:lnTo>
                    <a:pt x="222516" y="392303"/>
                  </a:lnTo>
                  <a:lnTo>
                    <a:pt x="220357" y="384683"/>
                  </a:lnTo>
                  <a:lnTo>
                    <a:pt x="217182" y="368173"/>
                  </a:lnTo>
                  <a:lnTo>
                    <a:pt x="216420" y="360553"/>
                  </a:lnTo>
                  <a:lnTo>
                    <a:pt x="216166" y="344043"/>
                  </a:lnTo>
                  <a:lnTo>
                    <a:pt x="221627" y="312293"/>
                  </a:lnTo>
                  <a:lnTo>
                    <a:pt x="243598" y="267970"/>
                  </a:lnTo>
                  <a:lnTo>
                    <a:pt x="279412" y="234950"/>
                  </a:lnTo>
                  <a:lnTo>
                    <a:pt x="324624" y="217170"/>
                  </a:lnTo>
                  <a:lnTo>
                    <a:pt x="340753" y="214630"/>
                  </a:lnTo>
                  <a:lnTo>
                    <a:pt x="365264" y="214630"/>
                  </a:lnTo>
                  <a:lnTo>
                    <a:pt x="419493" y="232410"/>
                  </a:lnTo>
                  <a:lnTo>
                    <a:pt x="456958" y="262890"/>
                  </a:lnTo>
                  <a:lnTo>
                    <a:pt x="481088" y="306070"/>
                  </a:lnTo>
                  <a:lnTo>
                    <a:pt x="488581" y="345313"/>
                  </a:lnTo>
                  <a:lnTo>
                    <a:pt x="488708" y="354203"/>
                  </a:lnTo>
                  <a:lnTo>
                    <a:pt x="478929" y="401193"/>
                  </a:lnTo>
                  <a:lnTo>
                    <a:pt x="452894" y="443103"/>
                  </a:lnTo>
                  <a:lnTo>
                    <a:pt x="398284" y="478663"/>
                  </a:lnTo>
                  <a:lnTo>
                    <a:pt x="360819" y="486283"/>
                  </a:lnTo>
                  <a:lnTo>
                    <a:pt x="341515" y="486283"/>
                  </a:lnTo>
                  <a:lnTo>
                    <a:pt x="322465" y="483743"/>
                  </a:lnTo>
                  <a:lnTo>
                    <a:pt x="295033" y="476123"/>
                  </a:lnTo>
                  <a:lnTo>
                    <a:pt x="285635" y="478663"/>
                  </a:lnTo>
                  <a:lnTo>
                    <a:pt x="281698" y="481203"/>
                  </a:lnTo>
                  <a:lnTo>
                    <a:pt x="278396" y="483743"/>
                  </a:lnTo>
                  <a:lnTo>
                    <a:pt x="156222" y="605663"/>
                  </a:lnTo>
                  <a:lnTo>
                    <a:pt x="150761" y="610743"/>
                  </a:lnTo>
                  <a:lnTo>
                    <a:pt x="148094" y="617093"/>
                  </a:lnTo>
                  <a:lnTo>
                    <a:pt x="147955" y="631063"/>
                  </a:lnTo>
                  <a:lnTo>
                    <a:pt x="150634" y="637413"/>
                  </a:lnTo>
                  <a:lnTo>
                    <a:pt x="156222" y="642493"/>
                  </a:lnTo>
                  <a:lnTo>
                    <a:pt x="739533" y="1225296"/>
                  </a:lnTo>
                  <a:lnTo>
                    <a:pt x="741819" y="1227836"/>
                  </a:lnTo>
                  <a:lnTo>
                    <a:pt x="744486" y="1229106"/>
                  </a:lnTo>
                  <a:lnTo>
                    <a:pt x="750582" y="1232916"/>
                  </a:lnTo>
                  <a:lnTo>
                    <a:pt x="763663" y="1232916"/>
                  </a:lnTo>
                  <a:lnTo>
                    <a:pt x="769759" y="1229106"/>
                  </a:lnTo>
                  <a:lnTo>
                    <a:pt x="772426" y="1227836"/>
                  </a:lnTo>
                  <a:lnTo>
                    <a:pt x="774712" y="1225296"/>
                  </a:lnTo>
                  <a:lnTo>
                    <a:pt x="1011186" y="989076"/>
                  </a:lnTo>
                  <a:lnTo>
                    <a:pt x="1158760" y="841883"/>
                  </a:lnTo>
                  <a:lnTo>
                    <a:pt x="1163840" y="836803"/>
                  </a:lnTo>
                  <a:lnTo>
                    <a:pt x="1226070" y="774573"/>
                  </a:lnTo>
                  <a:lnTo>
                    <a:pt x="1232674" y="760603"/>
                  </a:lnTo>
                  <a:lnTo>
                    <a:pt x="1232674" y="752983"/>
                  </a:lnTo>
                  <a:close/>
                </a:path>
              </a:pathLst>
            </a:custGeom>
            <a:solidFill>
              <a:srgbClr val="B858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501385" y="7337272"/>
            <a:ext cx="3201670" cy="2106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18844">
              <a:lnSpc>
                <a:spcPct val="123500"/>
              </a:lnSpc>
              <a:spcBef>
                <a:spcPts val="95"/>
              </a:spcBef>
            </a:pPr>
            <a:r>
              <a:rPr sz="2600" spc="150" dirty="0">
                <a:solidFill>
                  <a:srgbClr val="6C123E"/>
                </a:solidFill>
                <a:latin typeface="Trebuchet MS"/>
                <a:cs typeface="Trebuchet MS"/>
              </a:rPr>
              <a:t>Bundled </a:t>
            </a:r>
            <a:r>
              <a:rPr sz="2600" spc="15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110" dirty="0">
                <a:solidFill>
                  <a:srgbClr val="6C123E"/>
                </a:solidFill>
                <a:latin typeface="Trebuchet MS"/>
                <a:cs typeface="Trebuchet MS"/>
              </a:rPr>
              <a:t>Recycling</a:t>
            </a:r>
            <a:r>
              <a:rPr sz="2600" spc="254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135" dirty="0">
                <a:solidFill>
                  <a:srgbClr val="6C123E"/>
                </a:solidFill>
                <a:latin typeface="Trebuchet MS"/>
                <a:cs typeface="Trebuchet MS"/>
              </a:rPr>
              <a:t>Programs</a:t>
            </a:r>
            <a:endParaRPr sz="2600">
              <a:latin typeface="Trebuchet MS"/>
              <a:cs typeface="Trebuchet MS"/>
            </a:endParaRPr>
          </a:p>
          <a:p>
            <a:pPr marL="1102360" marR="69215" indent="-1024255">
              <a:lnSpc>
                <a:spcPct val="138900"/>
              </a:lnSpc>
              <a:spcBef>
                <a:spcPts val="15"/>
              </a:spcBef>
            </a:pPr>
            <a:r>
              <a:rPr sz="2600" spc="35" dirty="0">
                <a:solidFill>
                  <a:srgbClr val="6C123E"/>
                </a:solidFill>
                <a:latin typeface="Trebuchet MS"/>
                <a:cs typeface="Trebuchet MS"/>
              </a:rPr>
              <a:t>for</a:t>
            </a:r>
            <a:r>
              <a:rPr sz="2600" spc="19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95" dirty="0">
                <a:solidFill>
                  <a:srgbClr val="6C123E"/>
                </a:solidFill>
                <a:latin typeface="Trebuchet MS"/>
                <a:cs typeface="Trebuchet MS"/>
              </a:rPr>
              <a:t>our</a:t>
            </a:r>
            <a:r>
              <a:rPr sz="2600" spc="22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125" dirty="0">
                <a:solidFill>
                  <a:srgbClr val="6C123E"/>
                </a:solidFill>
                <a:latin typeface="Trebuchet MS"/>
                <a:cs typeface="Trebuchet MS"/>
              </a:rPr>
              <a:t>Community </a:t>
            </a:r>
            <a:r>
              <a:rPr sz="2600" spc="-76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155" dirty="0">
                <a:solidFill>
                  <a:srgbClr val="6C123E"/>
                </a:solidFill>
                <a:latin typeface="Trebuchet MS"/>
                <a:cs typeface="Trebuchet MS"/>
              </a:rPr>
              <a:t>Needs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815440" y="7824343"/>
            <a:ext cx="272478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55" dirty="0">
                <a:solidFill>
                  <a:srgbClr val="6C123E"/>
                </a:solidFill>
                <a:latin typeface="Trebuchet MS"/>
                <a:cs typeface="Trebuchet MS"/>
              </a:rPr>
              <a:t>Quality</a:t>
            </a:r>
            <a:r>
              <a:rPr sz="2600" spc="17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600" spc="90" dirty="0">
                <a:solidFill>
                  <a:srgbClr val="6C123E"/>
                </a:solidFill>
                <a:latin typeface="Trebuchet MS"/>
                <a:cs typeface="Trebuchet MS"/>
              </a:rPr>
              <a:t>Outreach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339573" y="9667747"/>
            <a:ext cx="4823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0" dirty="0">
                <a:solidFill>
                  <a:srgbClr val="B85885"/>
                </a:solidFill>
                <a:latin typeface="Trebuchet MS"/>
                <a:cs typeface="Trebuchet MS"/>
              </a:rPr>
              <a:t>RivCo</a:t>
            </a:r>
            <a:r>
              <a:rPr sz="1800" spc="32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1800" spc="110" dirty="0">
                <a:solidFill>
                  <a:srgbClr val="B85885"/>
                </a:solidFill>
                <a:latin typeface="Trebuchet MS"/>
                <a:cs typeface="Trebuchet MS"/>
              </a:rPr>
              <a:t>Recycles</a:t>
            </a:r>
            <a:r>
              <a:rPr sz="1800" spc="31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1800" spc="114" dirty="0">
                <a:solidFill>
                  <a:srgbClr val="B85885"/>
                </a:solidFill>
                <a:latin typeface="Trebuchet MS"/>
                <a:cs typeface="Trebuchet MS"/>
              </a:rPr>
              <a:t>Community</a:t>
            </a:r>
            <a:r>
              <a:rPr sz="1800" spc="33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1800" spc="114" dirty="0">
                <a:solidFill>
                  <a:srgbClr val="B85885"/>
                </a:solidFill>
                <a:latin typeface="Trebuchet MS"/>
                <a:cs typeface="Trebuchet MS"/>
              </a:rPr>
              <a:t>Summit</a:t>
            </a:r>
            <a:r>
              <a:rPr sz="1800" spc="325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B85885"/>
                </a:solidFill>
                <a:latin typeface="Trebuchet MS"/>
                <a:cs typeface="Trebuchet MS"/>
              </a:rPr>
              <a:t>2021</a:t>
            </a:r>
            <a:r>
              <a:rPr sz="1800" spc="-37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7276" y="0"/>
              <a:ext cx="12650724" cy="5143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5638165" cy="10287000"/>
            </a:xfrm>
            <a:custGeom>
              <a:avLst/>
              <a:gdLst/>
              <a:ahLst/>
              <a:cxnLst/>
              <a:rect l="l" t="t" r="r" b="b"/>
              <a:pathLst>
                <a:path w="5638165" h="10287000">
                  <a:moveTo>
                    <a:pt x="5638165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5638165" y="10287000"/>
                  </a:lnTo>
                  <a:lnTo>
                    <a:pt x="5638165" y="0"/>
                  </a:lnTo>
                  <a:close/>
                </a:path>
              </a:pathLst>
            </a:custGeom>
            <a:solidFill>
              <a:srgbClr val="6C1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6091" y="8378952"/>
              <a:ext cx="4453128" cy="62941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61289" y="2151278"/>
            <a:ext cx="4113529" cy="431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6400" b="1" spc="-5" dirty="0">
                <a:solidFill>
                  <a:srgbClr val="FFFFFF"/>
                </a:solidFill>
                <a:latin typeface="Trebuchet MS"/>
                <a:cs typeface="Trebuchet MS"/>
              </a:rPr>
              <a:t>Where</a:t>
            </a:r>
            <a:r>
              <a:rPr sz="64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400" b="1" spc="-5" dirty="0">
                <a:solidFill>
                  <a:srgbClr val="FFFFFF"/>
                </a:solidFill>
                <a:latin typeface="Trebuchet MS"/>
                <a:cs typeface="Trebuchet MS"/>
              </a:rPr>
              <a:t>will </a:t>
            </a:r>
            <a:r>
              <a:rPr sz="6400" b="1" spc="-19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400" b="1" spc="-5" dirty="0">
                <a:solidFill>
                  <a:srgbClr val="FFFFFF"/>
                </a:solidFill>
                <a:latin typeface="Trebuchet MS"/>
                <a:cs typeface="Trebuchet MS"/>
              </a:rPr>
              <a:t>our </a:t>
            </a:r>
            <a:r>
              <a:rPr sz="64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400" b="1" spc="-5" dirty="0">
                <a:solidFill>
                  <a:srgbClr val="FFFFFF"/>
                </a:solidFill>
                <a:latin typeface="Trebuchet MS"/>
                <a:cs typeface="Trebuchet MS"/>
              </a:rPr>
              <a:t>Organics </a:t>
            </a:r>
            <a:r>
              <a:rPr sz="64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400" b="1" spc="-5" dirty="0">
                <a:solidFill>
                  <a:srgbClr val="FFFFFF"/>
                </a:solidFill>
                <a:latin typeface="Trebuchet MS"/>
                <a:cs typeface="Trebuchet MS"/>
              </a:rPr>
              <a:t>Go?</a:t>
            </a:r>
            <a:r>
              <a:rPr sz="64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400" b="1" spc="-5" dirty="0">
                <a:solidFill>
                  <a:srgbClr val="FFFFFF"/>
                </a:solidFill>
                <a:latin typeface="Trebuchet MS"/>
                <a:cs typeface="Trebuchet MS"/>
              </a:rPr>
              <a:t>CVC!</a:t>
            </a:r>
            <a:endParaRPr sz="6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52868" y="5470601"/>
            <a:ext cx="167513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61770" algn="l"/>
              </a:tabLst>
            </a:pPr>
            <a:r>
              <a:rPr sz="3000" spc="365" dirty="0">
                <a:solidFill>
                  <a:srgbClr val="B85885"/>
                </a:solidFill>
                <a:latin typeface="Trebuchet MS"/>
                <a:cs typeface="Trebuchet MS"/>
              </a:rPr>
              <a:t>S</a:t>
            </a:r>
            <a:r>
              <a:rPr sz="3000" spc="75" dirty="0">
                <a:solidFill>
                  <a:srgbClr val="B85885"/>
                </a:solidFill>
                <a:latin typeface="Trebuchet MS"/>
                <a:cs typeface="Trebuchet MS"/>
              </a:rPr>
              <a:t>T</a:t>
            </a:r>
            <a:r>
              <a:rPr sz="3000" spc="360" dirty="0">
                <a:solidFill>
                  <a:srgbClr val="B85885"/>
                </a:solidFill>
                <a:latin typeface="Trebuchet MS"/>
                <a:cs typeface="Trebuchet MS"/>
              </a:rPr>
              <a:t>A</a:t>
            </a:r>
            <a:r>
              <a:rPr sz="3000" spc="365" dirty="0">
                <a:solidFill>
                  <a:srgbClr val="B85885"/>
                </a:solidFill>
                <a:latin typeface="Trebuchet MS"/>
                <a:cs typeface="Trebuchet MS"/>
              </a:rPr>
              <a:t>G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E	1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62953" y="6234810"/>
            <a:ext cx="2139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0" dirty="0">
                <a:solidFill>
                  <a:srgbClr val="6C123E"/>
                </a:solidFill>
                <a:latin typeface="Trebuchet MS"/>
                <a:cs typeface="Trebuchet MS"/>
              </a:rPr>
              <a:t>The</a:t>
            </a:r>
            <a:r>
              <a:rPr sz="2400" spc="70" dirty="0">
                <a:solidFill>
                  <a:srgbClr val="6C123E"/>
                </a:solidFill>
                <a:latin typeface="Trebuchet MS"/>
                <a:cs typeface="Trebuchet MS"/>
              </a:rPr>
              <a:t> Collection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62893" y="5470601"/>
            <a:ext cx="2125345" cy="1155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453515" algn="l"/>
              </a:tabLst>
            </a:pPr>
            <a:r>
              <a:rPr sz="3000" spc="229" dirty="0">
                <a:solidFill>
                  <a:srgbClr val="B85885"/>
                </a:solidFill>
                <a:latin typeface="Trebuchet MS"/>
                <a:cs typeface="Trebuchet MS"/>
              </a:rPr>
              <a:t>STAGE	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2</a:t>
            </a:r>
            <a:endParaRPr sz="3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415"/>
              </a:spcBef>
            </a:pPr>
            <a:r>
              <a:rPr sz="2400" spc="50" dirty="0">
                <a:solidFill>
                  <a:srgbClr val="6C123E"/>
                </a:solidFill>
                <a:latin typeface="Trebuchet MS"/>
                <a:cs typeface="Trebuchet MS"/>
              </a:rPr>
              <a:t>The</a:t>
            </a:r>
            <a:r>
              <a:rPr sz="2400" spc="85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400" spc="25" dirty="0">
                <a:solidFill>
                  <a:srgbClr val="6C123E"/>
                </a:solidFill>
                <a:latin typeface="Trebuchet MS"/>
                <a:cs typeface="Trebuchet MS"/>
              </a:rPr>
              <a:t>Processing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340964" y="5470601"/>
            <a:ext cx="1725930" cy="1155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100"/>
              </a:spcBef>
              <a:tabLst>
                <a:tab pos="1477010" algn="l"/>
              </a:tabLst>
            </a:pPr>
            <a:r>
              <a:rPr sz="3000" spc="229" dirty="0">
                <a:solidFill>
                  <a:srgbClr val="B85885"/>
                </a:solidFill>
                <a:latin typeface="Trebuchet MS"/>
                <a:cs typeface="Trebuchet MS"/>
              </a:rPr>
              <a:t>STAGE	</a:t>
            </a:r>
            <a:r>
              <a:rPr sz="3000" dirty="0">
                <a:solidFill>
                  <a:srgbClr val="B85885"/>
                </a:solidFill>
                <a:latin typeface="Trebuchet MS"/>
                <a:cs typeface="Trebuchet MS"/>
              </a:rPr>
              <a:t>3</a:t>
            </a:r>
            <a:endParaRPr sz="3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415"/>
              </a:spcBef>
            </a:pPr>
            <a:r>
              <a:rPr sz="2400" spc="50" dirty="0">
                <a:solidFill>
                  <a:srgbClr val="6C123E"/>
                </a:solidFill>
                <a:latin typeface="Trebuchet MS"/>
                <a:cs typeface="Trebuchet MS"/>
              </a:rPr>
              <a:t>The</a:t>
            </a:r>
            <a:r>
              <a:rPr sz="2400" spc="70" dirty="0">
                <a:solidFill>
                  <a:srgbClr val="6C123E"/>
                </a:solidFill>
                <a:latin typeface="Trebuchet MS"/>
                <a:cs typeface="Trebuchet MS"/>
              </a:rPr>
              <a:t> </a:t>
            </a:r>
            <a:r>
              <a:rPr sz="2400" spc="100" dirty="0">
                <a:solidFill>
                  <a:srgbClr val="6C123E"/>
                </a:solidFill>
                <a:latin typeface="Trebuchet MS"/>
                <a:cs typeface="Trebuchet MS"/>
              </a:rPr>
              <a:t>Results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814807" y="9218167"/>
            <a:ext cx="4823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0" dirty="0">
                <a:solidFill>
                  <a:srgbClr val="B85885"/>
                </a:solidFill>
                <a:latin typeface="Trebuchet MS"/>
                <a:cs typeface="Trebuchet MS"/>
              </a:rPr>
              <a:t>RivCo</a:t>
            </a:r>
            <a:r>
              <a:rPr sz="1800" spc="32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1800" spc="110" dirty="0">
                <a:solidFill>
                  <a:srgbClr val="B85885"/>
                </a:solidFill>
                <a:latin typeface="Trebuchet MS"/>
                <a:cs typeface="Trebuchet MS"/>
              </a:rPr>
              <a:t>Recycles</a:t>
            </a:r>
            <a:r>
              <a:rPr sz="1800" spc="305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1800" spc="114" dirty="0">
                <a:solidFill>
                  <a:srgbClr val="B85885"/>
                </a:solidFill>
                <a:latin typeface="Trebuchet MS"/>
                <a:cs typeface="Trebuchet MS"/>
              </a:rPr>
              <a:t>Community</a:t>
            </a:r>
            <a:r>
              <a:rPr sz="1800" spc="33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1800" spc="114" dirty="0">
                <a:solidFill>
                  <a:srgbClr val="B85885"/>
                </a:solidFill>
                <a:latin typeface="Trebuchet MS"/>
                <a:cs typeface="Trebuchet MS"/>
              </a:rPr>
              <a:t>Summit</a:t>
            </a:r>
            <a:r>
              <a:rPr sz="1800" spc="325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B85885"/>
                </a:solidFill>
                <a:latin typeface="Trebuchet MS"/>
                <a:cs typeface="Trebuchet MS"/>
              </a:rPr>
              <a:t>2021</a:t>
            </a:r>
            <a:r>
              <a:rPr sz="1800" spc="-370" dirty="0">
                <a:solidFill>
                  <a:srgbClr val="B85885"/>
                </a:solidFill>
                <a:latin typeface="Trebuchet MS"/>
                <a:cs typeface="Trebuchet MS"/>
              </a:rPr>
              <a:t> 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35752" y="6095"/>
            <a:ext cx="4294632" cy="51313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543</Words>
  <Application>Microsoft Office PowerPoint</Application>
  <PresentationFormat>Custom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Trebuchet MS</vt:lpstr>
      <vt:lpstr>Office Theme</vt:lpstr>
      <vt:lpstr>PowerPoint Presentation</vt:lpstr>
      <vt:lpstr>PowerPoint Presentation</vt:lpstr>
      <vt:lpstr>OUR RECYCLING SERVICES PROGRAM</vt:lpstr>
      <vt:lpstr>"We'll Take Care</vt:lpstr>
      <vt:lpstr>MEET THE TEAM</vt:lpstr>
      <vt:lpstr>SB1383  AT A  GLANCE</vt:lpstr>
      <vt:lpstr>"We'll Take Care</vt:lpstr>
      <vt:lpstr>SB1383: A brief overview of community  implementation</vt:lpstr>
      <vt:lpstr>PowerPoint Presentation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BWRS RivCo Recycles Community Summit Presentation 2020</dc:title>
  <dc:creator>Clara Vera</dc:creator>
  <cp:keywords>DAENvMwSOkM,BAD3pwpKoHY</cp:keywords>
  <cp:lastModifiedBy>Van Gordon, Tiffany</cp:lastModifiedBy>
  <cp:revision>1</cp:revision>
  <dcterms:created xsi:type="dcterms:W3CDTF">2021-11-16T16:21:39Z</dcterms:created>
  <dcterms:modified xsi:type="dcterms:W3CDTF">2021-11-16T16:22:41Z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2021-11-16T00:00:00Z</vt:filetime>
  </property>
</Properties>
</file>