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311" r:id="rId6"/>
    <p:sldId id="314" r:id="rId7"/>
    <p:sldId id="1077" r:id="rId8"/>
    <p:sldId id="312" r:id="rId9"/>
    <p:sldId id="313" r:id="rId10"/>
    <p:sldId id="330" r:id="rId11"/>
    <p:sldId id="331" r:id="rId12"/>
    <p:sldId id="1078" r:id="rId13"/>
    <p:sldId id="417" r:id="rId14"/>
    <p:sldId id="484" r:id="rId15"/>
    <p:sldId id="315" r:id="rId16"/>
  </p:sldIdLst>
  <p:sldSz cx="12192000" cy="6858000"/>
  <p:notesSz cx="6858000" cy="9144000"/>
  <p:defaultTextStyle>
    <a:defPPr>
      <a:defRPr lang="en-US"/>
    </a:defPPr>
    <a:lvl1pPr marL="0" algn="l" defTabSz="685514" rtl="0" eaLnBrk="1" latinLnBrk="0" hangingPunct="1">
      <a:defRPr sz="1350" kern="1200">
        <a:solidFill>
          <a:schemeClr val="tx1"/>
        </a:solidFill>
        <a:latin typeface="+mn-lt"/>
        <a:ea typeface="+mn-ea"/>
        <a:cs typeface="+mn-cs"/>
      </a:defRPr>
    </a:lvl1pPr>
    <a:lvl2pPr marL="342757" algn="l" defTabSz="685514" rtl="0" eaLnBrk="1" latinLnBrk="0" hangingPunct="1">
      <a:defRPr sz="1350" kern="1200">
        <a:solidFill>
          <a:schemeClr val="tx1"/>
        </a:solidFill>
        <a:latin typeface="+mn-lt"/>
        <a:ea typeface="+mn-ea"/>
        <a:cs typeface="+mn-cs"/>
      </a:defRPr>
    </a:lvl2pPr>
    <a:lvl3pPr marL="685514" algn="l" defTabSz="685514" rtl="0" eaLnBrk="1" latinLnBrk="0" hangingPunct="1">
      <a:defRPr sz="1350" kern="1200">
        <a:solidFill>
          <a:schemeClr val="tx1"/>
        </a:solidFill>
        <a:latin typeface="+mn-lt"/>
        <a:ea typeface="+mn-ea"/>
        <a:cs typeface="+mn-cs"/>
      </a:defRPr>
    </a:lvl3pPr>
    <a:lvl4pPr marL="1028271" algn="l" defTabSz="685514" rtl="0" eaLnBrk="1" latinLnBrk="0" hangingPunct="1">
      <a:defRPr sz="1350" kern="1200">
        <a:solidFill>
          <a:schemeClr val="tx1"/>
        </a:solidFill>
        <a:latin typeface="+mn-lt"/>
        <a:ea typeface="+mn-ea"/>
        <a:cs typeface="+mn-cs"/>
      </a:defRPr>
    </a:lvl4pPr>
    <a:lvl5pPr marL="1371029" algn="l" defTabSz="685514" rtl="0" eaLnBrk="1" latinLnBrk="0" hangingPunct="1">
      <a:defRPr sz="1350" kern="1200">
        <a:solidFill>
          <a:schemeClr val="tx1"/>
        </a:solidFill>
        <a:latin typeface="+mn-lt"/>
        <a:ea typeface="+mn-ea"/>
        <a:cs typeface="+mn-cs"/>
      </a:defRPr>
    </a:lvl5pPr>
    <a:lvl6pPr marL="1713786" algn="l" defTabSz="685514" rtl="0" eaLnBrk="1" latinLnBrk="0" hangingPunct="1">
      <a:defRPr sz="1350" kern="1200">
        <a:solidFill>
          <a:schemeClr val="tx1"/>
        </a:solidFill>
        <a:latin typeface="+mn-lt"/>
        <a:ea typeface="+mn-ea"/>
        <a:cs typeface="+mn-cs"/>
      </a:defRPr>
    </a:lvl6pPr>
    <a:lvl7pPr marL="2056543" algn="l" defTabSz="685514" rtl="0" eaLnBrk="1" latinLnBrk="0" hangingPunct="1">
      <a:defRPr sz="1350" kern="1200">
        <a:solidFill>
          <a:schemeClr val="tx1"/>
        </a:solidFill>
        <a:latin typeface="+mn-lt"/>
        <a:ea typeface="+mn-ea"/>
        <a:cs typeface="+mn-cs"/>
      </a:defRPr>
    </a:lvl7pPr>
    <a:lvl8pPr marL="2399300" algn="l" defTabSz="685514" rtl="0" eaLnBrk="1" latinLnBrk="0" hangingPunct="1">
      <a:defRPr sz="1350" kern="1200">
        <a:solidFill>
          <a:schemeClr val="tx1"/>
        </a:solidFill>
        <a:latin typeface="+mn-lt"/>
        <a:ea typeface="+mn-ea"/>
        <a:cs typeface="+mn-cs"/>
      </a:defRPr>
    </a:lvl8pPr>
    <a:lvl9pPr marL="2742057" algn="l" defTabSz="685514"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ovich, Sheila" initials="SS" lastIdx="1" clrIdx="6">
    <p:extLst>
      <p:ext uri="{19B8F6BF-5375-455C-9EA6-DF929625EA0E}">
        <p15:presenceInfo xmlns:p15="http://schemas.microsoft.com/office/powerpoint/2012/main" userId="S::ssarovic@wm.com::0bf5330a-664a-49ab-a81f-8c4e88b05b9e" providerId="AD"/>
      </p:ext>
    </p:extLst>
  </p:cmAuthor>
  <p:cmAuthor id="1" name="Jansen, Pam" initials="JP" lastIdx="9" clrIdx="0">
    <p:extLst>
      <p:ext uri="{19B8F6BF-5375-455C-9EA6-DF929625EA0E}">
        <p15:presenceInfo xmlns:p15="http://schemas.microsoft.com/office/powerpoint/2012/main" userId="S::pjansen@wm.com::fb06a7b7-9655-47de-9fbb-8307e386b8aa" providerId="AD"/>
      </p:ext>
    </p:extLst>
  </p:cmAuthor>
  <p:cmAuthor id="8" name="Daniel, Tia" initials="DT" lastIdx="4" clrIdx="7">
    <p:extLst>
      <p:ext uri="{19B8F6BF-5375-455C-9EA6-DF929625EA0E}">
        <p15:presenceInfo xmlns:p15="http://schemas.microsoft.com/office/powerpoint/2012/main" userId="S::tdaniel1@wm.com::e6c4ee31-41c8-48a1-985b-5f9db793811f" providerId="AD"/>
      </p:ext>
    </p:extLst>
  </p:cmAuthor>
  <p:cmAuthor id="2" name="Stern, Karen (CA)" initials="SK(" lastIdx="2" clrIdx="1">
    <p:extLst>
      <p:ext uri="{19B8F6BF-5375-455C-9EA6-DF929625EA0E}">
        <p15:presenceInfo xmlns:p15="http://schemas.microsoft.com/office/powerpoint/2012/main" userId="S::kstern2@wm.com::69b7805f-4d33-478a-9e9b-972a77df4752" providerId="AD"/>
      </p:ext>
    </p:extLst>
  </p:cmAuthor>
  <p:cmAuthor id="3" name="Khajetoorians, Asteghik" initials="KA" lastIdx="10" clrIdx="2">
    <p:extLst>
      <p:ext uri="{19B8F6BF-5375-455C-9EA6-DF929625EA0E}">
        <p15:presenceInfo xmlns:p15="http://schemas.microsoft.com/office/powerpoint/2012/main" userId="S::akhajeto@wm.com::947f73b9-38f3-44d8-89eb-e734da9139dc" providerId="AD"/>
      </p:ext>
    </p:extLst>
  </p:cmAuthor>
  <p:cmAuthor id="4" name="Moulton, Susan" initials="MS" lastIdx="56" clrIdx="3">
    <p:extLst>
      <p:ext uri="{19B8F6BF-5375-455C-9EA6-DF929625EA0E}">
        <p15:presenceInfo xmlns:p15="http://schemas.microsoft.com/office/powerpoint/2012/main" userId="S::SMoulton@wm.com::06fb4aca-ee68-4afb-b1f7-7eb6eebe6039" providerId="AD"/>
      </p:ext>
    </p:extLst>
  </p:cmAuthor>
  <p:cmAuthor id="5" name="Wong, Katy" initials="WK" lastIdx="9" clrIdx="4">
    <p:extLst>
      <p:ext uri="{19B8F6BF-5375-455C-9EA6-DF929625EA0E}">
        <p15:presenceInfo xmlns:p15="http://schemas.microsoft.com/office/powerpoint/2012/main" userId="S::kwong@wm.com::63ddc090-35be-4eb2-a36d-915f26265758" providerId="AD"/>
      </p:ext>
    </p:extLst>
  </p:cmAuthor>
  <p:cmAuthor id="6" name="Davey, Paula" initials="DP" lastIdx="4" clrIdx="5">
    <p:extLst>
      <p:ext uri="{19B8F6BF-5375-455C-9EA6-DF929625EA0E}">
        <p15:presenceInfo xmlns:p15="http://schemas.microsoft.com/office/powerpoint/2012/main" userId="S::PDavey10@wm.com::25e6e632-0fe3-40ae-b5fe-5375f50af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B1A"/>
    <a:srgbClr val="3C8A2E"/>
    <a:srgbClr val="E3FF11"/>
    <a:srgbClr val="FFFFFF"/>
    <a:srgbClr val="024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50" autoAdjust="0"/>
  </p:normalViewPr>
  <p:slideViewPr>
    <p:cSldViewPr snapToGrid="0">
      <p:cViewPr varScale="1">
        <p:scale>
          <a:sx n="122" d="100"/>
          <a:sy n="122" d="100"/>
        </p:scale>
        <p:origin x="11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7B1C0-8210-45DF-8EA9-114F24E479D2}" type="doc">
      <dgm:prSet loTypeId="urn:microsoft.com/office/officeart/2005/8/layout/gear1" loCatId="relationship" qsTypeId="urn:microsoft.com/office/officeart/2005/8/quickstyle/simple1" qsCatId="simple" csTypeId="urn:microsoft.com/office/officeart/2005/8/colors/colorful1" csCatId="colorful" phldr="1"/>
      <dgm:spPr/>
    </dgm:pt>
    <dgm:pt modelId="{C2452BD4-1017-4D9C-8850-A71341B2C518}" type="pres">
      <dgm:prSet presAssocID="{A837B1C0-8210-45DF-8EA9-114F24E479D2}" presName="composite" presStyleCnt="0">
        <dgm:presLayoutVars>
          <dgm:chMax val="3"/>
          <dgm:animLvl val="lvl"/>
          <dgm:resizeHandles val="exact"/>
        </dgm:presLayoutVars>
      </dgm:prSet>
      <dgm:spPr/>
    </dgm:pt>
  </dgm:ptLst>
  <dgm:cxnLst>
    <dgm:cxn modelId="{B0767FD8-D101-4C52-A99B-EC2405F898B4}" type="presOf" srcId="{A837B1C0-8210-45DF-8EA9-114F24E479D2}" destId="{C2452BD4-1017-4D9C-8850-A71341B2C518}" srcOrd="0" destOrd="0" presId="urn:microsoft.com/office/officeart/2005/8/layout/gear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4E437-DA5A-4745-9423-9769A33F6725}"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E196A-1030-43F2-933B-9FA35D8AACFB}" type="slidenum">
              <a:rPr lang="en-US" smtClean="0"/>
              <a:t>‹#›</a:t>
            </a:fld>
            <a:endParaRPr lang="en-US"/>
          </a:p>
        </p:txBody>
      </p:sp>
    </p:spTree>
    <p:extLst>
      <p:ext uri="{BB962C8B-B14F-4D97-AF65-F5344CB8AC3E}">
        <p14:creationId xmlns:p14="http://schemas.microsoft.com/office/powerpoint/2010/main" val="216953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7ZoiQVyIW3M"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youtu.be/cMIeuxEnExk" TargetMode="External"/><Relationship Id="rId4" Type="http://schemas.openxmlformats.org/officeDocument/2006/relationships/hyperlink" Target="https://www.youtube.com/watch?v=OMLqPANSkW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SB1383 Brief overview: </a:t>
            </a:r>
            <a:r>
              <a:rPr lang="en-US" sz="1800" u="sng" dirty="0">
                <a:solidFill>
                  <a:srgbClr val="0563C1"/>
                </a:solidFill>
                <a:effectLst/>
                <a:latin typeface="Calibri" panose="020F0502020204030204" pitchFamily="34" charset="0"/>
                <a:ea typeface="Times New Roman" panose="02020603050405020304" pitchFamily="18" charset="0"/>
                <a:hlinkClick r:id="rId3"/>
              </a:rPr>
              <a:t>https://youtu.be/7ZoiQVyIW3M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800" dirty="0">
                <a:effectLst/>
                <a:latin typeface="Calibri" panose="020F0502020204030204" pitchFamily="34" charset="0"/>
                <a:ea typeface="Times New Roman" panose="02020603050405020304" pitchFamily="18" charset="0"/>
              </a:rPr>
              <a:t>Contaminations: </a:t>
            </a:r>
            <a:r>
              <a:rPr lang="fr-FR" sz="1800" u="sng" dirty="0">
                <a:solidFill>
                  <a:srgbClr val="0563C1"/>
                </a:solidFill>
                <a:effectLst/>
                <a:latin typeface="Calibri" panose="020F0502020204030204" pitchFamily="34" charset="0"/>
                <a:ea typeface="Times New Roman" panose="02020603050405020304" pitchFamily="18" charset="0"/>
                <a:hlinkClick r:id="rId4"/>
              </a:rPr>
              <a:t>https://www.youtube.com/watch?v=OMLqPANSkW4</a:t>
            </a:r>
            <a:endParaRPr lang="fr-FR" sz="1800" u="sng" dirty="0">
              <a:solidFill>
                <a:srgbClr val="0563C1"/>
              </a:solidFill>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Times New Roman" panose="02020603050405020304" pitchFamily="18" charset="0"/>
              </a:rPr>
              <a:t>Tips on keeping organic waste carts clean: </a:t>
            </a:r>
            <a:r>
              <a:rPr lang="en-US" sz="1800" u="sng" dirty="0">
                <a:solidFill>
                  <a:srgbClr val="0563C1"/>
                </a:solidFill>
                <a:effectLst/>
                <a:latin typeface="Calibri" panose="020F0502020204030204" pitchFamily="34" charset="0"/>
                <a:ea typeface="Times New Roman" panose="02020603050405020304" pitchFamily="18" charset="0"/>
                <a:hlinkClick r:id="rId5"/>
              </a:rPr>
              <a:t>https://youtu.be/cMIeuxEnExk</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D8E196A-1030-43F2-933B-9FA35D8AACFB}" type="slidenum">
              <a:rPr lang="en-US" smtClean="0"/>
              <a:t>1</a:t>
            </a:fld>
            <a:endParaRPr lang="en-US"/>
          </a:p>
        </p:txBody>
      </p:sp>
    </p:spTree>
    <p:extLst>
      <p:ext uri="{BB962C8B-B14F-4D97-AF65-F5344CB8AC3E}">
        <p14:creationId xmlns:p14="http://schemas.microsoft.com/office/powerpoint/2010/main" val="541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79874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208D9F8-0880-4925-8273-3AA567F0FB1E}" type="slidenum">
              <a:rPr lang="en-US" smtClean="0"/>
              <a:t>10</a:t>
            </a:fld>
            <a:endParaRPr lang="en-US" dirty="0"/>
          </a:p>
        </p:txBody>
      </p:sp>
    </p:spTree>
    <p:extLst>
      <p:ext uri="{BB962C8B-B14F-4D97-AF65-F5344CB8AC3E}">
        <p14:creationId xmlns:p14="http://schemas.microsoft.com/office/powerpoint/2010/main" val="259736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B5EE455-6B25-4F2E-8D7D-28B1DD7CBBEA}" type="slidenum">
              <a:rPr lang="en-US" smtClean="0"/>
              <a:pPr/>
              <a:t>11</a:t>
            </a:fld>
            <a:endParaRPr lang="en-US"/>
          </a:p>
        </p:txBody>
      </p:sp>
    </p:spTree>
    <p:extLst>
      <p:ext uri="{BB962C8B-B14F-4D97-AF65-F5344CB8AC3E}">
        <p14:creationId xmlns:p14="http://schemas.microsoft.com/office/powerpoint/2010/main" val="3479761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 Residentia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1"/>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Month Day, Year</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
        <p:nvSpPr>
          <p:cNvPr id="8" name="Title 1">
            <a:extLst>
              <a:ext uri="{FF2B5EF4-FFF2-40B4-BE49-F238E27FC236}">
                <a16:creationId xmlns:a16="http://schemas.microsoft.com/office/drawing/2014/main" id="{824C85D5-69F2-3B4D-9485-F7DBF8063A0F}"/>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a:t>Presentation title goes here</a:t>
            </a:r>
          </a:p>
        </p:txBody>
      </p:sp>
      <p:sp>
        <p:nvSpPr>
          <p:cNvPr id="9" name="Text Placeholder 10">
            <a:extLst>
              <a:ext uri="{FF2B5EF4-FFF2-40B4-BE49-F238E27FC236}">
                <a16:creationId xmlns:a16="http://schemas.microsoft.com/office/drawing/2014/main" id="{44543AD5-5327-F348-A60C-B2D2639FDBC2}"/>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Proposal for company name</a:t>
            </a:r>
          </a:p>
        </p:txBody>
      </p:sp>
      <p:pic>
        <p:nvPicPr>
          <p:cNvPr id="7" name="Picture 6">
            <a:extLst>
              <a:ext uri="{FF2B5EF4-FFF2-40B4-BE49-F238E27FC236}">
                <a16:creationId xmlns:a16="http://schemas.microsoft.com/office/drawing/2014/main" id="{348638B0-5248-44C8-9EA8-17D3F845CA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177910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Slide - Employees 3">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E4114459-8F0E-4955-B435-87167FD066BC}"/>
              </a:ext>
            </a:extLst>
          </p:cNvPr>
          <p:cNvSpPr/>
          <p:nvPr/>
        </p:nvSpPr>
        <p:spPr>
          <a:xfrm>
            <a:off x="2" y="0"/>
            <a:ext cx="7950754" cy="6858000"/>
          </a:xfrm>
          <a:custGeom>
            <a:avLst/>
            <a:gdLst>
              <a:gd name="connsiteX0" fmla="*/ 0 w 5930900"/>
              <a:gd name="connsiteY0" fmla="*/ 0 h 5143500"/>
              <a:gd name="connsiteX1" fmla="*/ 5930900 w 5930900"/>
              <a:gd name="connsiteY1" fmla="*/ 0 h 5143500"/>
              <a:gd name="connsiteX2" fmla="*/ 59309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8387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6518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627331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37610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10189 w 5930900"/>
              <a:gd name="connsiteY2" fmla="*/ 5148095 h 5148095"/>
              <a:gd name="connsiteX3" fmla="*/ 0 w 5930900"/>
              <a:gd name="connsiteY3" fmla="*/ 5143500 h 5148095"/>
              <a:gd name="connsiteX4" fmla="*/ 0 w 5930900"/>
              <a:gd name="connsiteY4" fmla="*/ 0 h 5148095"/>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3500"/>
              <a:gd name="connsiteX1" fmla="*/ 5930900 w 5930900"/>
              <a:gd name="connsiteY1" fmla="*/ 0 h 5143500"/>
              <a:gd name="connsiteX2" fmla="*/ 4701049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05619 w 5930900"/>
              <a:gd name="connsiteY2" fmla="*/ 5148095 h 5148095"/>
              <a:gd name="connsiteX3" fmla="*/ 0 w 5930900"/>
              <a:gd name="connsiteY3" fmla="*/ 5143500 h 5148095"/>
              <a:gd name="connsiteX4" fmla="*/ 0 w 5930900"/>
              <a:gd name="connsiteY4" fmla="*/ 0 h 5148095"/>
              <a:gd name="connsiteX0" fmla="*/ 0 w 5930900"/>
              <a:gd name="connsiteY0" fmla="*/ 0 h 5157285"/>
              <a:gd name="connsiteX1" fmla="*/ 5930900 w 5930900"/>
              <a:gd name="connsiteY1" fmla="*/ 0 h 5157285"/>
              <a:gd name="connsiteX2" fmla="*/ 4705619 w 5930900"/>
              <a:gd name="connsiteY2" fmla="*/ 5157285 h 5157285"/>
              <a:gd name="connsiteX3" fmla="*/ 0 w 5930900"/>
              <a:gd name="connsiteY3" fmla="*/ 5143500 h 5157285"/>
              <a:gd name="connsiteX4" fmla="*/ 0 w 5930900"/>
              <a:gd name="connsiteY4" fmla="*/ 0 h 5157285"/>
              <a:gd name="connsiteX0" fmla="*/ 0 w 5930900"/>
              <a:gd name="connsiteY0" fmla="*/ 0 h 5143500"/>
              <a:gd name="connsiteX1" fmla="*/ 5930900 w 5930900"/>
              <a:gd name="connsiteY1" fmla="*/ 0 h 5143500"/>
              <a:gd name="connsiteX2" fmla="*/ 4714759 w 5930900"/>
              <a:gd name="connsiteY2" fmla="*/ 5138905 h 5143500"/>
              <a:gd name="connsiteX3" fmla="*/ 0 w 5930900"/>
              <a:gd name="connsiteY3" fmla="*/ 5143500 h 5143500"/>
              <a:gd name="connsiteX4" fmla="*/ 0 w 5930900"/>
              <a:gd name="connsiteY4" fmla="*/ 0 h 514350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7927"/>
              <a:gd name="connsiteX1" fmla="*/ 5930900 w 5930900"/>
              <a:gd name="connsiteY1" fmla="*/ 0 h 5147927"/>
              <a:gd name="connsiteX2" fmla="*/ 4705286 w 5930900"/>
              <a:gd name="connsiteY2" fmla="*/ 5147927 h 5147927"/>
              <a:gd name="connsiteX3" fmla="*/ 0 w 5930900"/>
              <a:gd name="connsiteY3" fmla="*/ 5143500 h 5147927"/>
              <a:gd name="connsiteX4" fmla="*/ 0 w 5930900"/>
              <a:gd name="connsiteY4" fmla="*/ 0 h 5147927"/>
              <a:gd name="connsiteX0" fmla="*/ 0 w 5930900"/>
              <a:gd name="connsiteY0" fmla="*/ 0 h 5150309"/>
              <a:gd name="connsiteX1" fmla="*/ 5930900 w 5930900"/>
              <a:gd name="connsiteY1" fmla="*/ 0 h 5150309"/>
              <a:gd name="connsiteX2" fmla="*/ 4719497 w 5930900"/>
              <a:gd name="connsiteY2" fmla="*/ 5150309 h 5150309"/>
              <a:gd name="connsiteX3" fmla="*/ 0 w 5930900"/>
              <a:gd name="connsiteY3" fmla="*/ 5143500 h 5150309"/>
              <a:gd name="connsiteX4" fmla="*/ 0 w 5930900"/>
              <a:gd name="connsiteY4" fmla="*/ 0 h 5150309"/>
              <a:gd name="connsiteX0" fmla="*/ 0 w 5930900"/>
              <a:gd name="connsiteY0" fmla="*/ 0 h 5147928"/>
              <a:gd name="connsiteX1" fmla="*/ 5930900 w 5930900"/>
              <a:gd name="connsiteY1" fmla="*/ 0 h 5147928"/>
              <a:gd name="connsiteX2" fmla="*/ 4726602 w 5930900"/>
              <a:gd name="connsiteY2" fmla="*/ 5147928 h 5147928"/>
              <a:gd name="connsiteX3" fmla="*/ 0 w 5930900"/>
              <a:gd name="connsiteY3" fmla="*/ 5143500 h 5147928"/>
              <a:gd name="connsiteX4" fmla="*/ 0 w 5930900"/>
              <a:gd name="connsiteY4" fmla="*/ 0 h 5147928"/>
              <a:gd name="connsiteX0" fmla="*/ 0 w 5930900"/>
              <a:gd name="connsiteY0" fmla="*/ 0 h 5143500"/>
              <a:gd name="connsiteX1" fmla="*/ 5930900 w 5930900"/>
              <a:gd name="connsiteY1" fmla="*/ 0 h 5143500"/>
              <a:gd name="connsiteX2" fmla="*/ 4731339 w 5930900"/>
              <a:gd name="connsiteY2" fmla="*/ 5143166 h 5143500"/>
              <a:gd name="connsiteX3" fmla="*/ 0 w 5930900"/>
              <a:gd name="connsiteY3" fmla="*/ 5143500 h 5143500"/>
              <a:gd name="connsiteX4" fmla="*/ 0 w 59309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0" h="5143500">
                <a:moveTo>
                  <a:pt x="0" y="0"/>
                </a:moveTo>
                <a:lnTo>
                  <a:pt x="5930900" y="0"/>
                </a:lnTo>
                <a:lnTo>
                  <a:pt x="4731339" y="5143166"/>
                </a:lnTo>
                <a:lnTo>
                  <a:pt x="0" y="5143500"/>
                </a:lnTo>
                <a:lnTo>
                  <a:pt x="0" y="0"/>
                </a:lnTo>
                <a:close/>
              </a:path>
            </a:pathLst>
          </a:custGeom>
          <a:solidFill>
            <a:srgbClr val="0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3" name="Text Placeholder 10">
            <a:extLst>
              <a:ext uri="{FF2B5EF4-FFF2-40B4-BE49-F238E27FC236}">
                <a16:creationId xmlns:a16="http://schemas.microsoft.com/office/drawing/2014/main" id="{21480B55-74E2-364B-8711-95AD02A45F6F}"/>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8" name="Rectangle 1">
            <a:extLst>
              <a:ext uri="{FF2B5EF4-FFF2-40B4-BE49-F238E27FC236}">
                <a16:creationId xmlns:a16="http://schemas.microsoft.com/office/drawing/2014/main" id="{6CFCA0D5-7C5B-5E4A-BA20-CBCF7C94E013}"/>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Picture 8">
            <a:extLst>
              <a:ext uri="{FF2B5EF4-FFF2-40B4-BE49-F238E27FC236}">
                <a16:creationId xmlns:a16="http://schemas.microsoft.com/office/drawing/2014/main" id="{E89ABC84-189B-1747-A0E5-85B6B0838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7" name="Rectangle 1">
            <a:extLst>
              <a:ext uri="{FF2B5EF4-FFF2-40B4-BE49-F238E27FC236}">
                <a16:creationId xmlns:a16="http://schemas.microsoft.com/office/drawing/2014/main" id="{5728E072-FDE9-4914-8338-9D1FD1EBE8B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Picture 10">
            <a:extLst>
              <a:ext uri="{FF2B5EF4-FFF2-40B4-BE49-F238E27FC236}">
                <a16:creationId xmlns:a16="http://schemas.microsoft.com/office/drawing/2014/main" id="{694EDE69-78E7-4239-956B-C781E0B3A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15162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Slide - Green">
    <p:bg>
      <p:bgPr>
        <a:solidFill>
          <a:srgbClr val="3C8A2E"/>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2EC16947-1C74-3E43-9052-F30BC87A30CF}"/>
              </a:ext>
            </a:extLst>
          </p:cNvPr>
          <p:cNvSpPr>
            <a:spLocks noGrp="1"/>
          </p:cNvSpPr>
          <p:nvPr>
            <p:ph type="body" sz="quarter" idx="10" hasCustomPrompt="1"/>
          </p:nvPr>
        </p:nvSpPr>
        <p:spPr>
          <a:xfrm>
            <a:off x="479245" y="2282795"/>
            <a:ext cx="10594848"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8" name="Rectangle 1">
            <a:extLst>
              <a:ext uri="{FF2B5EF4-FFF2-40B4-BE49-F238E27FC236}">
                <a16:creationId xmlns:a16="http://schemas.microsoft.com/office/drawing/2014/main" id="{F51B8D32-78E8-1740-A245-9BBA9E7727E0}"/>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Picture 8">
            <a:extLst>
              <a:ext uri="{FF2B5EF4-FFF2-40B4-BE49-F238E27FC236}">
                <a16:creationId xmlns:a16="http://schemas.microsoft.com/office/drawing/2014/main" id="{08E25E9E-272E-4C4D-B6DC-79FE0794BE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3D10BCB0-E943-43D3-8D32-9A9F380D9B9C}"/>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6" name="Picture 5">
            <a:extLst>
              <a:ext uri="{FF2B5EF4-FFF2-40B4-BE49-F238E27FC236}">
                <a16:creationId xmlns:a16="http://schemas.microsoft.com/office/drawing/2014/main" id="{CEAF3347-9498-44A9-A21C-9D1B414FE4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4157248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Slide - White">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B9EAB1E-F33C-4CDA-9B9E-9C658364EC75}"/>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0" name="Text Placeholder 10">
            <a:extLst>
              <a:ext uri="{FF2B5EF4-FFF2-40B4-BE49-F238E27FC236}">
                <a16:creationId xmlns:a16="http://schemas.microsoft.com/office/drawing/2014/main" id="{E2DB2E3A-F92E-4678-ABFB-721EB69F636F}"/>
              </a:ext>
            </a:extLst>
          </p:cNvPr>
          <p:cNvSpPr>
            <a:spLocks noGrp="1"/>
          </p:cNvSpPr>
          <p:nvPr>
            <p:ph type="body" sz="quarter" idx="10" hasCustomPrompt="1"/>
          </p:nvPr>
        </p:nvSpPr>
        <p:spPr>
          <a:xfrm>
            <a:off x="502036" y="2316977"/>
            <a:ext cx="10594848" cy="3043184"/>
          </a:xfrm>
          <a:prstGeom prst="rect">
            <a:avLst/>
          </a:prstGeom>
        </p:spPr>
        <p:txBody>
          <a:bodyPr>
            <a:normAutofit/>
          </a:bodyPr>
          <a:lstStyle>
            <a:lvl1pPr marL="0" indent="0">
              <a:lnSpc>
                <a:spcPct val="100000"/>
              </a:lnSpc>
              <a:spcBef>
                <a:spcPts val="533"/>
              </a:spcBef>
              <a:buNone/>
              <a:defRPr sz="3600">
                <a:solidFill>
                  <a:schemeClr val="accent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8" name="TextBox 7">
            <a:extLst>
              <a:ext uri="{FF2B5EF4-FFF2-40B4-BE49-F238E27FC236}">
                <a16:creationId xmlns:a16="http://schemas.microsoft.com/office/drawing/2014/main" id="{76EC61BD-D3E1-5540-B4FF-0AD2BA0CABB5}"/>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87DD7111-27BC-FE45-9C84-9F34BD7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4DF33B54-D867-42EE-9DC4-0BD2AAF3EC7F}"/>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TextBox 8">
            <a:extLst>
              <a:ext uri="{FF2B5EF4-FFF2-40B4-BE49-F238E27FC236}">
                <a16:creationId xmlns:a16="http://schemas.microsoft.com/office/drawing/2014/main" id="{BC4E67D0-E478-4BDF-8EDB-C38E9F311954}"/>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CFEFE9B4-BA1D-4EC2-B33F-AD8D0C51DE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346446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hank You Slide - Res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479AC7B-895E-E249-B3F8-640AD1DF63A1}"/>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a:extLst>
              <a:ext uri="{FF2B5EF4-FFF2-40B4-BE49-F238E27FC236}">
                <a16:creationId xmlns:a16="http://schemas.microsoft.com/office/drawing/2014/main" id="{25971A45-3CBC-9A40-A114-EF69054480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Title 1">
            <a:extLst>
              <a:ext uri="{FF2B5EF4-FFF2-40B4-BE49-F238E27FC236}">
                <a16:creationId xmlns:a16="http://schemas.microsoft.com/office/drawing/2014/main" id="{799FF0D6-C0F2-C145-A5BF-D0543B171E84}"/>
              </a:ext>
            </a:extLst>
          </p:cNvPr>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a:t>Thank you</a:t>
            </a:r>
          </a:p>
        </p:txBody>
      </p:sp>
      <p:sp>
        <p:nvSpPr>
          <p:cNvPr id="7" name="Rectangle 1">
            <a:extLst>
              <a:ext uri="{FF2B5EF4-FFF2-40B4-BE49-F238E27FC236}">
                <a16:creationId xmlns:a16="http://schemas.microsoft.com/office/drawing/2014/main" id="{DDD921E9-FA83-4EF9-A3F0-4F14E5C18A7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8" name="Picture 7">
            <a:extLst>
              <a:ext uri="{FF2B5EF4-FFF2-40B4-BE49-F238E27FC236}">
                <a16:creationId xmlns:a16="http://schemas.microsoft.com/office/drawing/2014/main" id="{1BBF167E-5AE8-46C9-8814-2A676FAC9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18264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Slide - Res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93A497-055B-514E-A717-B899298F0BAE}"/>
              </a:ext>
            </a:extLst>
          </p:cNvPr>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a:t>Thank you</a:t>
            </a:r>
          </a:p>
        </p:txBody>
      </p:sp>
      <p:sp>
        <p:nvSpPr>
          <p:cNvPr id="4" name="Rectangle 1">
            <a:extLst>
              <a:ext uri="{FF2B5EF4-FFF2-40B4-BE49-F238E27FC236}">
                <a16:creationId xmlns:a16="http://schemas.microsoft.com/office/drawing/2014/main" id="{0687E573-0181-264E-978C-72DF6CEE14C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a:extLst>
              <a:ext uri="{FF2B5EF4-FFF2-40B4-BE49-F238E27FC236}">
                <a16:creationId xmlns:a16="http://schemas.microsoft.com/office/drawing/2014/main" id="{C2879B96-3DE6-A741-984F-539D88FD4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9C524CCD-76AA-4367-973F-BD3E318116F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a:extLst>
              <a:ext uri="{FF2B5EF4-FFF2-40B4-BE49-F238E27FC236}">
                <a16:creationId xmlns:a16="http://schemas.microsoft.com/office/drawing/2014/main" id="{551F79CD-4DB8-4170-B3F7-C9DAA1555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18190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 You Slide - Resi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7D3147-E8FF-094A-8131-018B5821157B}"/>
              </a:ext>
            </a:extLst>
          </p:cNvPr>
          <p:cNvSpPr>
            <a:spLocks noGrp="1"/>
          </p:cNvSpPr>
          <p:nvPr>
            <p:ph type="title" hasCustomPrompt="1"/>
          </p:nvPr>
        </p:nvSpPr>
        <p:spPr>
          <a:xfrm>
            <a:off x="6759322" y="4847414"/>
            <a:ext cx="5294793"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a:t>Thank you</a:t>
            </a:r>
          </a:p>
        </p:txBody>
      </p:sp>
      <p:sp>
        <p:nvSpPr>
          <p:cNvPr id="3" name="Rectangle 1">
            <a:extLst>
              <a:ext uri="{FF2B5EF4-FFF2-40B4-BE49-F238E27FC236}">
                <a16:creationId xmlns:a16="http://schemas.microsoft.com/office/drawing/2014/main" id="{EEAA5CAB-CF88-654E-86C2-9C52FAE1D317}"/>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4" name="Picture 3">
            <a:extLst>
              <a:ext uri="{FF2B5EF4-FFF2-40B4-BE49-F238E27FC236}">
                <a16:creationId xmlns:a16="http://schemas.microsoft.com/office/drawing/2014/main" id="{28D9C3EF-60EE-E747-B161-12B569725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92B688DF-B1ED-4466-AD2C-4D5CD39F377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6" name="Picture 5">
            <a:extLst>
              <a:ext uri="{FF2B5EF4-FFF2-40B4-BE49-F238E27FC236}">
                <a16:creationId xmlns:a16="http://schemas.microsoft.com/office/drawing/2014/main" id="{CCA9BC89-4BAA-4A68-A695-D125B36955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18646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hank You Slide - Graphics">
    <p:bg>
      <p:bgPr>
        <a:solidFill>
          <a:srgbClr val="3C8A2E"/>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C9FA547D-D771-4816-8A10-C974C54592F3}"/>
              </a:ext>
            </a:extLst>
          </p:cNvPr>
          <p:cNvSpPr/>
          <p:nvPr/>
        </p:nvSpPr>
        <p:spPr>
          <a:xfrm>
            <a:off x="6511825" y="0"/>
            <a:ext cx="5179636" cy="6858000"/>
          </a:xfrm>
          <a:prstGeom prst="parallelogram">
            <a:avLst>
              <a:gd name="adj" fmla="val 31451"/>
            </a:avLst>
          </a:prstGeom>
          <a:solidFill>
            <a:srgbClr val="52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a:t>Thank you</a:t>
            </a:r>
          </a:p>
        </p:txBody>
      </p:sp>
      <p:sp>
        <p:nvSpPr>
          <p:cNvPr id="3" name="Rectangle 1">
            <a:extLst>
              <a:ext uri="{FF2B5EF4-FFF2-40B4-BE49-F238E27FC236}">
                <a16:creationId xmlns:a16="http://schemas.microsoft.com/office/drawing/2014/main" id="{B1BB24EB-AF50-4748-B3E5-0C3812B06C7A}"/>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4" name="Picture 3">
            <a:extLst>
              <a:ext uri="{FF2B5EF4-FFF2-40B4-BE49-F238E27FC236}">
                <a16:creationId xmlns:a16="http://schemas.microsoft.com/office/drawing/2014/main" id="{BD0DBA8D-FB10-BE4C-B9FC-1058DBC161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3D88B3FD-4F1C-4376-826A-4BD530836DA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6" name="Picture 5">
            <a:extLst>
              <a:ext uri="{FF2B5EF4-FFF2-40B4-BE49-F238E27FC236}">
                <a16:creationId xmlns:a16="http://schemas.microsoft.com/office/drawing/2014/main" id="{BD5BDDC5-EC1A-4F08-9CA9-0005A0F703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05871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385E0906-8E05-A34F-B98A-268EFCD7F14F}"/>
              </a:ext>
            </a:extLst>
          </p:cNvPr>
          <p:cNvSpPr>
            <a:spLocks noGrp="1"/>
          </p:cNvSpPr>
          <p:nvPr>
            <p:ph type="body" sz="quarter" idx="16" hasCustomPrompt="1"/>
          </p:nvPr>
        </p:nvSpPr>
        <p:spPr>
          <a:xfrm>
            <a:off x="478367" y="1016134"/>
            <a:ext cx="11317904"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pic>
        <p:nvPicPr>
          <p:cNvPr id="11" name="Picture 10">
            <a:extLst>
              <a:ext uri="{FF2B5EF4-FFF2-40B4-BE49-F238E27FC236}">
                <a16:creationId xmlns:a16="http://schemas.microsoft.com/office/drawing/2014/main" id="{F7BBFE50-1283-DB48-8BB3-9B47456A66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 Placeholder 10">
            <a:extLst>
              <a:ext uri="{FF2B5EF4-FFF2-40B4-BE49-F238E27FC236}">
                <a16:creationId xmlns:a16="http://schemas.microsoft.com/office/drawing/2014/main" id="{9FDEF6F5-1FAF-467F-99B0-70067282F1E8}"/>
              </a:ext>
            </a:extLst>
          </p:cNvPr>
          <p:cNvSpPr>
            <a:spLocks noGrp="1"/>
          </p:cNvSpPr>
          <p:nvPr>
            <p:ph type="body" sz="quarter" idx="14"/>
          </p:nvPr>
        </p:nvSpPr>
        <p:spPr>
          <a:xfrm>
            <a:off x="492080" y="1514625"/>
            <a:ext cx="10515601" cy="4845385"/>
          </a:xfrm>
          <a:prstGeom prst="rect">
            <a:avLst/>
          </a:prstGeom>
        </p:spPr>
        <p:txBody>
          <a:bodyPr>
            <a:noAutofit/>
          </a:bodyPr>
          <a:lstStyle>
            <a:lvl1pPr marL="228543" indent="-228543">
              <a:lnSpc>
                <a:spcPct val="100000"/>
              </a:lnSpc>
              <a:spcBef>
                <a:spcPts val="1000"/>
              </a:spcBef>
              <a:buFont typeface="Arial" panose="020B0604020202020204" pitchFamily="34" charset="0"/>
              <a:buChar char="•"/>
              <a:defRPr sz="1400">
                <a:solidFill>
                  <a:schemeClr val="accent6"/>
                </a:solidFill>
                <a:latin typeface="Arial" charset="0"/>
                <a:ea typeface="Arial" charset="0"/>
                <a:cs typeface="Arial" charset="0"/>
              </a:defRPr>
            </a:lvl1pPr>
            <a:lvl2pPr marL="457085" indent="0">
              <a:lnSpc>
                <a:spcPct val="150000"/>
              </a:lnSpc>
              <a:spcBef>
                <a:spcPts val="1000"/>
              </a:spcBef>
              <a:buFont typeface="Arial" panose="020B0604020202020204" pitchFamily="34" charset="0"/>
              <a:buNone/>
              <a:defRPr sz="1800">
                <a:solidFill>
                  <a:schemeClr val="accent4"/>
                </a:solidFill>
                <a:latin typeface="Arial" charset="0"/>
                <a:ea typeface="Arial" charset="0"/>
                <a:cs typeface="Arial" charset="0"/>
              </a:defRPr>
            </a:lvl2pPr>
            <a:lvl3pPr marL="914171" indent="0">
              <a:lnSpc>
                <a:spcPct val="150000"/>
              </a:lnSpc>
              <a:spcBef>
                <a:spcPts val="1000"/>
              </a:spcBef>
              <a:buFont typeface="Arial" panose="020B0604020202020204" pitchFamily="34" charset="0"/>
              <a:buNone/>
              <a:defRPr sz="1800">
                <a:solidFill>
                  <a:schemeClr val="accent4"/>
                </a:solidFill>
                <a:latin typeface="Arial" charset="0"/>
                <a:ea typeface="Arial" charset="0"/>
                <a:cs typeface="Arial" charset="0"/>
              </a:defRPr>
            </a:lvl3pPr>
            <a:lvl4pPr marL="1752162" indent="-380905">
              <a:lnSpc>
                <a:spcPct val="150000"/>
              </a:lnSpc>
              <a:spcBef>
                <a:spcPts val="1000"/>
              </a:spcBef>
              <a:buFont typeface="Arial" panose="020B0604020202020204" pitchFamily="34" charset="0"/>
              <a:buChar char="•"/>
              <a:defRPr sz="1866">
                <a:solidFill>
                  <a:schemeClr val="accent4"/>
                </a:solidFill>
                <a:latin typeface="Arial" charset="0"/>
                <a:ea typeface="Arial" charset="0"/>
                <a:cs typeface="Arial" charset="0"/>
              </a:defRPr>
            </a:lvl4pPr>
            <a:lvl5pPr marL="1828343" indent="0">
              <a:lnSpc>
                <a:spcPct val="150000"/>
              </a:lnSpc>
              <a:spcBef>
                <a:spcPts val="1000"/>
              </a:spcBef>
              <a:buFont typeface="Arial" panose="020B0604020202020204" pitchFamily="34" charset="0"/>
              <a:buNone/>
              <a:defRPr sz="1866">
                <a:solidFill>
                  <a:schemeClr val="accent4"/>
                </a:solidFill>
                <a:latin typeface="Arial" charset="0"/>
                <a:ea typeface="Arial" charset="0"/>
                <a:cs typeface="Arial" charset="0"/>
              </a:defRPr>
            </a:lvl5pPr>
            <a:lvl6pPr marL="2666333" indent="-380905">
              <a:lnSpc>
                <a:spcPct val="150000"/>
              </a:lnSpc>
              <a:spcBef>
                <a:spcPts val="1000"/>
              </a:spcBef>
              <a:buFont typeface="Arial" panose="020B0604020202020204" pitchFamily="34" charset="0"/>
              <a:buChar char="•"/>
              <a:defRPr sz="1866">
                <a:solidFill>
                  <a:schemeClr val="accent4"/>
                </a:solidFill>
              </a:defRPr>
            </a:lvl6pPr>
            <a:lvl7pPr marL="3123419" indent="-380905">
              <a:lnSpc>
                <a:spcPct val="150000"/>
              </a:lnSpc>
              <a:spcBef>
                <a:spcPts val="1000"/>
              </a:spcBef>
              <a:buFont typeface="Arial" panose="020B0604020202020204" pitchFamily="34" charset="0"/>
              <a:buChar char="•"/>
              <a:defRPr sz="1866">
                <a:solidFill>
                  <a:schemeClr val="accent4"/>
                </a:solidFill>
              </a:defRPr>
            </a:lvl7pPr>
            <a:lvl8pPr marL="3580505" indent="-380905">
              <a:lnSpc>
                <a:spcPct val="150000"/>
              </a:lnSpc>
              <a:spcBef>
                <a:spcPts val="1000"/>
              </a:spcBef>
              <a:buFont typeface="Arial" panose="020B0604020202020204" pitchFamily="34" charset="0"/>
              <a:buChar char="•"/>
              <a:defRPr sz="1866">
                <a:solidFill>
                  <a:schemeClr val="accent4"/>
                </a:solidFill>
              </a:defRPr>
            </a:lvl8pPr>
            <a:lvl9pPr marL="4037590" indent="-380905">
              <a:lnSpc>
                <a:spcPct val="150000"/>
              </a:lnSpc>
              <a:spcBef>
                <a:spcPts val="1000"/>
              </a:spcBef>
              <a:buFont typeface="Arial" panose="020B0604020202020204" pitchFamily="34" charset="0"/>
              <a:buChar char="•"/>
              <a:defRPr sz="1866">
                <a:solidFill>
                  <a:schemeClr val="accent4"/>
                </a:solidFill>
              </a:defRPr>
            </a:lvl9pPr>
          </a:lstStyle>
          <a:p>
            <a:pPr lvl="0"/>
            <a:r>
              <a:rPr lang="en-US"/>
              <a:t>Click to edit Master text styles</a:t>
            </a:r>
          </a:p>
        </p:txBody>
      </p:sp>
      <p:sp>
        <p:nvSpPr>
          <p:cNvPr id="2" name="Title 1">
            <a:extLst>
              <a:ext uri="{FF2B5EF4-FFF2-40B4-BE49-F238E27FC236}">
                <a16:creationId xmlns:a16="http://schemas.microsoft.com/office/drawing/2014/main" id="{FF3B4D97-8816-47D1-B851-8FF0579DD58D}"/>
              </a:ext>
            </a:extLst>
          </p:cNvPr>
          <p:cNvSpPr>
            <a:spLocks noGrp="1"/>
          </p:cNvSpPr>
          <p:nvPr>
            <p:ph type="title" hasCustomPrompt="1"/>
          </p:nvPr>
        </p:nvSpPr>
        <p:spPr/>
        <p:txBody>
          <a:bodyPr/>
          <a:lstStyle>
            <a:lvl1pPr>
              <a:defRPr/>
            </a:lvl1pPr>
          </a:lstStyle>
          <a:p>
            <a:r>
              <a:rPr lang="en-US"/>
              <a:t>Agenda</a:t>
            </a:r>
          </a:p>
        </p:txBody>
      </p:sp>
      <p:pic>
        <p:nvPicPr>
          <p:cNvPr id="9" name="Picture 8">
            <a:extLst>
              <a:ext uri="{FF2B5EF4-FFF2-40B4-BE49-F238E27FC236}">
                <a16:creationId xmlns:a16="http://schemas.microsoft.com/office/drawing/2014/main" id="{139F7DA7-0BFD-4EA0-A7DB-116F94999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FC4EFE1B-FF03-4562-829C-26944504A361}"/>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53617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and Imag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9459AAF0-07D1-4B69-9B62-FCEE3076E097}"/>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Picture Placeholder 14">
            <a:extLst>
              <a:ext uri="{FF2B5EF4-FFF2-40B4-BE49-F238E27FC236}">
                <a16:creationId xmlns:a16="http://schemas.microsoft.com/office/drawing/2014/main" id="{5C84127B-BA9F-4D31-AA40-8BFCD4FB5224}"/>
              </a:ext>
            </a:extLst>
          </p:cNvPr>
          <p:cNvSpPr>
            <a:spLocks noGrp="1"/>
          </p:cNvSpPr>
          <p:nvPr>
            <p:ph type="pic" sz="quarter" idx="28" hasCustomPrompt="1"/>
          </p:nvPr>
        </p:nvSpPr>
        <p:spPr>
          <a:xfrm>
            <a:off x="6455836" y="0"/>
            <a:ext cx="5736167" cy="6869248"/>
          </a:xfrm>
          <a:custGeom>
            <a:avLst/>
            <a:gdLst>
              <a:gd name="connsiteX0" fmla="*/ 0 w 4302125"/>
              <a:gd name="connsiteY0" fmla="*/ 0 h 5143500"/>
              <a:gd name="connsiteX1" fmla="*/ 4302125 w 4302125"/>
              <a:gd name="connsiteY1" fmla="*/ 0 h 5143500"/>
              <a:gd name="connsiteX2" fmla="*/ 4302125 w 4302125"/>
              <a:gd name="connsiteY2" fmla="*/ 4530090 h 5143500"/>
              <a:gd name="connsiteX3" fmla="*/ 3422015 w 4302125"/>
              <a:gd name="connsiteY3" fmla="*/ 4526280 h 5143500"/>
              <a:gd name="connsiteX4" fmla="*/ 3242945 w 4302125"/>
              <a:gd name="connsiteY4" fmla="*/ 5143500 h 5143500"/>
              <a:gd name="connsiteX5" fmla="*/ 0 w 4302125"/>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125" h="5143500">
                <a:moveTo>
                  <a:pt x="0" y="0"/>
                </a:moveTo>
                <a:lnTo>
                  <a:pt x="4302125" y="0"/>
                </a:lnTo>
                <a:lnTo>
                  <a:pt x="4302125" y="4530090"/>
                </a:lnTo>
                <a:lnTo>
                  <a:pt x="3422015" y="4526280"/>
                </a:lnTo>
                <a:lnTo>
                  <a:pt x="3242945" y="5143500"/>
                </a:lnTo>
                <a:lnTo>
                  <a:pt x="0" y="5143500"/>
                </a:lnTo>
                <a:close/>
              </a:path>
            </a:pathLst>
          </a:custGeom>
        </p:spPr>
        <p:txBody>
          <a:bodyPr wrap="square" anchor="ctr">
            <a:noAutofit/>
          </a:bodyPr>
          <a:lstStyle>
            <a:lvl1pPr marL="0" indent="0" algn="ctr">
              <a:buNone/>
              <a:defRPr/>
            </a:lvl1pPr>
          </a:lstStyle>
          <a:p>
            <a:r>
              <a:rPr lang="en-US"/>
              <a:t>click icon to add an image</a:t>
            </a:r>
          </a:p>
        </p:txBody>
      </p:sp>
      <p:sp>
        <p:nvSpPr>
          <p:cNvPr id="11" name="Rectangle 1">
            <a:extLst>
              <a:ext uri="{FF2B5EF4-FFF2-40B4-BE49-F238E27FC236}">
                <a16:creationId xmlns:a16="http://schemas.microsoft.com/office/drawing/2014/main" id="{6807A916-4BD8-49C7-8947-92306066C581}"/>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4" name="Picture 13">
            <a:extLst>
              <a:ext uri="{FF2B5EF4-FFF2-40B4-BE49-F238E27FC236}">
                <a16:creationId xmlns:a16="http://schemas.microsoft.com/office/drawing/2014/main" id="{1BA7BE8B-1076-B142-95AC-6703ED018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9" name="Text Placeholder 10">
            <a:extLst>
              <a:ext uri="{FF2B5EF4-FFF2-40B4-BE49-F238E27FC236}">
                <a16:creationId xmlns:a16="http://schemas.microsoft.com/office/drawing/2014/main" id="{6F29A1B6-79F4-634C-B8DA-E6322A3F127A}"/>
              </a:ext>
            </a:extLst>
          </p:cNvPr>
          <p:cNvSpPr>
            <a:spLocks noGrp="1"/>
          </p:cNvSpPr>
          <p:nvPr>
            <p:ph type="body" sz="quarter" idx="15"/>
          </p:nvPr>
        </p:nvSpPr>
        <p:spPr>
          <a:xfrm>
            <a:off x="478369" y="1514623"/>
            <a:ext cx="4804833"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mn-lt"/>
                <a:ea typeface="Arial" charset="0"/>
                <a:cs typeface="Arial" charset="0"/>
              </a:defRPr>
            </a:lvl2pPr>
            <a:lvl3pPr marL="914171" indent="0">
              <a:lnSpc>
                <a:spcPct val="100000"/>
              </a:lnSpc>
              <a:spcBef>
                <a:spcPts val="0"/>
              </a:spcBef>
              <a:buNone/>
              <a:defRPr sz="1400">
                <a:solidFill>
                  <a:schemeClr val="accent6"/>
                </a:solidFill>
                <a:latin typeface="+mn-lt"/>
                <a:ea typeface="Arial" charset="0"/>
                <a:cs typeface="Arial" charset="0"/>
              </a:defRPr>
            </a:lvl3pPr>
            <a:lvl4pPr marL="1371257" indent="0">
              <a:lnSpc>
                <a:spcPct val="100000"/>
              </a:lnSpc>
              <a:spcBef>
                <a:spcPts val="0"/>
              </a:spcBef>
              <a:buNone/>
              <a:defRPr sz="1400">
                <a:solidFill>
                  <a:schemeClr val="accent6"/>
                </a:solidFill>
                <a:latin typeface="+mn-lt"/>
                <a:ea typeface="Arial" charset="0"/>
                <a:cs typeface="Arial" charset="0"/>
              </a:defRPr>
            </a:lvl4pPr>
            <a:lvl5pPr marL="1828343" indent="0">
              <a:lnSpc>
                <a:spcPct val="100000"/>
              </a:lnSpc>
              <a:spcBef>
                <a:spcPts val="0"/>
              </a:spcBef>
              <a:buNone/>
              <a:defRPr sz="1400">
                <a:solidFill>
                  <a:schemeClr val="accent6"/>
                </a:solidFill>
                <a:latin typeface="+mn-lt"/>
                <a:ea typeface="Arial" charset="0"/>
                <a:cs typeface="Arial" charset="0"/>
              </a:defRPr>
            </a:lvl5pPr>
            <a:lvl6pPr marL="2285429" indent="0">
              <a:lnSpc>
                <a:spcPct val="100000"/>
              </a:lnSpc>
              <a:spcBef>
                <a:spcPts val="0"/>
              </a:spcBef>
              <a:buNone/>
              <a:defRPr sz="1400">
                <a:solidFill>
                  <a:schemeClr val="accent6"/>
                </a:solidFill>
                <a:latin typeface="+mn-lt"/>
              </a:defRPr>
            </a:lvl6pPr>
            <a:lvl7pPr marL="2742514" indent="0">
              <a:lnSpc>
                <a:spcPct val="100000"/>
              </a:lnSpc>
              <a:spcBef>
                <a:spcPts val="0"/>
              </a:spcBef>
              <a:buNone/>
              <a:defRPr sz="1400">
                <a:solidFill>
                  <a:schemeClr val="accent6"/>
                </a:solidFill>
                <a:latin typeface="+mn-lt"/>
              </a:defRPr>
            </a:lvl7pPr>
            <a:lvl8pPr marL="3199600" indent="0">
              <a:lnSpc>
                <a:spcPct val="100000"/>
              </a:lnSpc>
              <a:spcBef>
                <a:spcPts val="0"/>
              </a:spcBef>
              <a:buNone/>
              <a:defRPr sz="1400">
                <a:solidFill>
                  <a:schemeClr val="accent6"/>
                </a:solidFill>
                <a:latin typeface="+mn-lt"/>
              </a:defRPr>
            </a:lvl8pPr>
            <a:lvl9pPr marL="3656686" indent="0">
              <a:lnSpc>
                <a:spcPct val="100000"/>
              </a:lnSpc>
              <a:spcBef>
                <a:spcPts val="0"/>
              </a:spcBef>
              <a:buNone/>
              <a:defRPr sz="1400">
                <a:solidFill>
                  <a:schemeClr val="accent6"/>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9AF48632-B220-B041-81B8-F9B8FDD96F63}"/>
              </a:ext>
            </a:extLst>
          </p:cNvPr>
          <p:cNvSpPr>
            <a:spLocks noGrp="1"/>
          </p:cNvSpPr>
          <p:nvPr>
            <p:ph type="body" sz="quarter" idx="16" hasCustomPrompt="1"/>
          </p:nvPr>
        </p:nvSpPr>
        <p:spPr>
          <a:xfrm>
            <a:off x="478366" y="1016134"/>
            <a:ext cx="5908987" cy="288977"/>
          </a:xfrm>
          <a:prstGeom prst="rect">
            <a:avLst/>
          </a:prstGeom>
        </p:spPr>
        <p:txBody>
          <a:bodyPr anchor="t">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3" name="Title 2">
            <a:extLst>
              <a:ext uri="{FF2B5EF4-FFF2-40B4-BE49-F238E27FC236}">
                <a16:creationId xmlns:a16="http://schemas.microsoft.com/office/drawing/2014/main" id="{3233BAC1-76D5-4AC8-BD07-B82DF75635B4}"/>
              </a:ext>
            </a:extLst>
          </p:cNvPr>
          <p:cNvSpPr>
            <a:spLocks noGrp="1"/>
          </p:cNvSpPr>
          <p:nvPr>
            <p:ph type="title" hasCustomPrompt="1"/>
          </p:nvPr>
        </p:nvSpPr>
        <p:spPr>
          <a:xfrm>
            <a:off x="475490" y="451104"/>
            <a:ext cx="5911866" cy="536448"/>
          </a:xfrm>
        </p:spPr>
        <p:txBody>
          <a:bodyPr/>
          <a:lstStyle>
            <a:lvl1pPr>
              <a:defRPr/>
            </a:lvl1pPr>
          </a:lstStyle>
          <a:p>
            <a:pPr lvl="0"/>
            <a:r>
              <a:rPr lang="en-US"/>
              <a:t>Text and image slide</a:t>
            </a:r>
          </a:p>
        </p:txBody>
      </p:sp>
      <p:sp>
        <p:nvSpPr>
          <p:cNvPr id="13" name="Rectangle 1">
            <a:extLst>
              <a:ext uri="{FF2B5EF4-FFF2-40B4-BE49-F238E27FC236}">
                <a16:creationId xmlns:a16="http://schemas.microsoft.com/office/drawing/2014/main" id="{E5A69CF1-B44D-426F-8ECA-FC039D0831E8}"/>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Rectangle 1">
            <a:extLst>
              <a:ext uri="{FF2B5EF4-FFF2-40B4-BE49-F238E27FC236}">
                <a16:creationId xmlns:a16="http://schemas.microsoft.com/office/drawing/2014/main" id="{D418C17B-245A-461A-B952-CF9A21FCFF30}"/>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8" name="Picture 17">
            <a:extLst>
              <a:ext uri="{FF2B5EF4-FFF2-40B4-BE49-F238E27FC236}">
                <a16:creationId xmlns:a16="http://schemas.microsoft.com/office/drawing/2014/main" id="{2761D202-D515-4EB3-8E6C-5BFCF82C6B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0" name="TextBox 19">
            <a:extLst>
              <a:ext uri="{FF2B5EF4-FFF2-40B4-BE49-F238E27FC236}">
                <a16:creationId xmlns:a16="http://schemas.microsoft.com/office/drawing/2014/main" id="{FF0D7189-BFCA-4720-AE62-37E75F424765}"/>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912206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xt and Imag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63B95CC-761F-4F55-94BB-7EACB0811315}"/>
              </a:ext>
            </a:extLst>
          </p:cNvPr>
          <p:cNvSpPr>
            <a:spLocks noGrp="1"/>
          </p:cNvSpPr>
          <p:nvPr>
            <p:ph type="pic" sz="quarter" idx="28" hasCustomPrompt="1"/>
          </p:nvPr>
        </p:nvSpPr>
        <p:spPr>
          <a:xfrm>
            <a:off x="1" y="3270096"/>
            <a:ext cx="12192000" cy="3587904"/>
          </a:xfrm>
          <a:custGeom>
            <a:avLst/>
            <a:gdLst>
              <a:gd name="connsiteX0" fmla="*/ 0 w 9144000"/>
              <a:gd name="connsiteY0" fmla="*/ 0 h 3017520"/>
              <a:gd name="connsiteX1" fmla="*/ 9144000 w 9144000"/>
              <a:gd name="connsiteY1" fmla="*/ 0 h 3017520"/>
              <a:gd name="connsiteX2" fmla="*/ 9144000 w 9144000"/>
              <a:gd name="connsiteY2" fmla="*/ 2404049 h 3017520"/>
              <a:gd name="connsiteX3" fmla="*/ 8278100 w 9144000"/>
              <a:gd name="connsiteY3" fmla="*/ 2400300 h 3017520"/>
              <a:gd name="connsiteX4" fmla="*/ 8099030 w 9144000"/>
              <a:gd name="connsiteY4" fmla="*/ 3017520 h 3017520"/>
              <a:gd name="connsiteX5" fmla="*/ 0 w 914400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017520">
                <a:moveTo>
                  <a:pt x="0" y="0"/>
                </a:moveTo>
                <a:lnTo>
                  <a:pt x="9144000" y="0"/>
                </a:lnTo>
                <a:lnTo>
                  <a:pt x="9144000" y="2404049"/>
                </a:lnTo>
                <a:lnTo>
                  <a:pt x="8278100" y="2400300"/>
                </a:lnTo>
                <a:lnTo>
                  <a:pt x="8099030" y="3017520"/>
                </a:lnTo>
                <a:lnTo>
                  <a:pt x="0" y="3017520"/>
                </a:lnTo>
                <a:close/>
              </a:path>
            </a:pathLst>
          </a:custGeom>
        </p:spPr>
        <p:txBody>
          <a:bodyPr wrap="square" anchor="ctr">
            <a:noAutofit/>
          </a:bodyPr>
          <a:lstStyle>
            <a:lvl1pPr marL="0" indent="0" algn="ctr">
              <a:buNone/>
              <a:defRPr/>
            </a:lvl1pPr>
          </a:lstStyle>
          <a:p>
            <a:r>
              <a:rPr lang="en-US"/>
              <a:t>click icon to add an image</a:t>
            </a:r>
          </a:p>
        </p:txBody>
      </p:sp>
      <p:pic>
        <p:nvPicPr>
          <p:cNvPr id="10" name="Picture 9">
            <a:extLst>
              <a:ext uri="{FF2B5EF4-FFF2-40B4-BE49-F238E27FC236}">
                <a16:creationId xmlns:a16="http://schemas.microsoft.com/office/drawing/2014/main" id="{7A01FB5A-03AF-FC45-A0B9-5979B0C7E0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6" name="Text Placeholder 10">
            <a:extLst>
              <a:ext uri="{FF2B5EF4-FFF2-40B4-BE49-F238E27FC236}">
                <a16:creationId xmlns:a16="http://schemas.microsoft.com/office/drawing/2014/main" id="{9DC9A35D-C168-7C44-8191-C1F04261984A}"/>
              </a:ext>
            </a:extLst>
          </p:cNvPr>
          <p:cNvSpPr>
            <a:spLocks noGrp="1"/>
          </p:cNvSpPr>
          <p:nvPr>
            <p:ph type="body" sz="quarter" idx="15" hasCustomPrompt="1"/>
          </p:nvPr>
        </p:nvSpPr>
        <p:spPr>
          <a:xfrm>
            <a:off x="478367" y="1514623"/>
            <a:ext cx="10529312" cy="1529576"/>
          </a:xfrm>
          <a:prstGeom prst="rect">
            <a:avLst/>
          </a:prstGeom>
        </p:spPr>
        <p:txBody>
          <a:bodyPr>
            <a:noAutofit/>
          </a:bodyPr>
          <a:lstStyle>
            <a:lvl1pPr marL="0" indent="0">
              <a:lnSpc>
                <a:spcPct val="100000"/>
              </a:lnSpc>
              <a:spcBef>
                <a:spcPts val="0"/>
              </a:spcBef>
              <a:spcAft>
                <a:spcPts val="0"/>
              </a:spcAft>
              <a:buNone/>
              <a:defRPr sz="1400">
                <a:solidFill>
                  <a:schemeClr val="accent6"/>
                </a:solidFill>
                <a:latin typeface="Arial" charset="0"/>
                <a:ea typeface="Arial" charset="0"/>
                <a:cs typeface="Arial" charset="0"/>
              </a:defRPr>
            </a:lvl1pPr>
            <a:lvl2pPr marL="457086" indent="0">
              <a:lnSpc>
                <a:spcPct val="100000"/>
              </a:lnSpc>
              <a:spcBef>
                <a:spcPts val="0"/>
              </a:spcBef>
              <a:spcAft>
                <a:spcPts val="0"/>
              </a:spcAft>
              <a:buNone/>
              <a:defRPr sz="1400">
                <a:solidFill>
                  <a:schemeClr val="accent6"/>
                </a:solidFill>
                <a:latin typeface="Arial" charset="0"/>
                <a:ea typeface="Arial" charset="0"/>
                <a:cs typeface="Arial" charset="0"/>
              </a:defRPr>
            </a:lvl2pPr>
            <a:lvl3pPr marL="914171" indent="0">
              <a:lnSpc>
                <a:spcPct val="100000"/>
              </a:lnSpc>
              <a:spcBef>
                <a:spcPts val="0"/>
              </a:spcBef>
              <a:spcAft>
                <a:spcPts val="0"/>
              </a:spcAft>
              <a:buNone/>
              <a:defRPr sz="1400">
                <a:solidFill>
                  <a:schemeClr val="accent6"/>
                </a:solidFill>
                <a:latin typeface="Arial" charset="0"/>
                <a:ea typeface="Arial" charset="0"/>
                <a:cs typeface="Arial" charset="0"/>
              </a:defRPr>
            </a:lvl3pPr>
            <a:lvl4pPr marL="1371257" indent="0">
              <a:lnSpc>
                <a:spcPct val="100000"/>
              </a:lnSpc>
              <a:spcBef>
                <a:spcPts val="0"/>
              </a:spcBef>
              <a:spcAft>
                <a:spcPts val="0"/>
              </a:spcAft>
              <a:buNone/>
              <a:defRPr sz="1400">
                <a:solidFill>
                  <a:schemeClr val="accent6"/>
                </a:solidFill>
                <a:latin typeface="Arial" charset="0"/>
                <a:ea typeface="Arial" charset="0"/>
                <a:cs typeface="Arial" charset="0"/>
              </a:defRPr>
            </a:lvl4pPr>
            <a:lvl5pPr marL="1828343" indent="0">
              <a:lnSpc>
                <a:spcPct val="100000"/>
              </a:lnSpc>
              <a:spcBef>
                <a:spcPts val="0"/>
              </a:spcBef>
              <a:spcAft>
                <a:spcPts val="0"/>
              </a:spcAft>
              <a:buNone/>
              <a:defRPr sz="1400">
                <a:solidFill>
                  <a:schemeClr val="accent6"/>
                </a:solidFill>
                <a:latin typeface="Arial" charset="0"/>
                <a:ea typeface="Arial" charset="0"/>
                <a:cs typeface="Arial" charset="0"/>
              </a:defRPr>
            </a:lvl5pPr>
            <a:lvl6pPr marL="2285429" indent="0">
              <a:lnSpc>
                <a:spcPct val="100000"/>
              </a:lnSpc>
              <a:spcBef>
                <a:spcPts val="0"/>
              </a:spcBef>
              <a:spcAft>
                <a:spcPts val="0"/>
              </a:spcAft>
              <a:buNone/>
              <a:defRPr sz="1400">
                <a:solidFill>
                  <a:schemeClr val="accent6"/>
                </a:solidFill>
              </a:defRPr>
            </a:lvl6pPr>
            <a:lvl7pPr marL="2742514" indent="0">
              <a:lnSpc>
                <a:spcPct val="100000"/>
              </a:lnSpc>
              <a:spcBef>
                <a:spcPts val="0"/>
              </a:spcBef>
              <a:spcAft>
                <a:spcPts val="0"/>
              </a:spcAft>
              <a:buNone/>
              <a:defRPr sz="1400">
                <a:solidFill>
                  <a:schemeClr val="accent6"/>
                </a:solidFill>
              </a:defRPr>
            </a:lvl7pPr>
            <a:lvl8pPr marL="3199600" indent="0">
              <a:lnSpc>
                <a:spcPct val="100000"/>
              </a:lnSpc>
              <a:spcBef>
                <a:spcPts val="0"/>
              </a:spcBef>
              <a:spcAft>
                <a:spcPts val="0"/>
              </a:spcAft>
              <a:buNone/>
              <a:defRPr sz="1400">
                <a:solidFill>
                  <a:schemeClr val="accent6"/>
                </a:solidFill>
              </a:defRPr>
            </a:lvl8pPr>
            <a:lvl9pPr marL="3656686" indent="0">
              <a:lnSpc>
                <a:spcPct val="100000"/>
              </a:lnSpc>
              <a:spcBef>
                <a:spcPts val="0"/>
              </a:spcBef>
              <a:spcAft>
                <a:spcPts val="0"/>
              </a:spcAft>
              <a:buNone/>
              <a:defRPr sz="1400">
                <a:solidFill>
                  <a:schemeClr val="accent6"/>
                </a:solidFill>
              </a:defRPr>
            </a:lvl9pPr>
          </a:lstStyle>
          <a:p>
            <a:pPr lvl="0"/>
            <a:r>
              <a:rPr lang="en-US"/>
              <a:t>Click to edit Master text styles</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a:p>
            <a:pPr lvl="0"/>
            <a:r>
              <a:rPr lang="en-US"/>
              <a:t>	</a:t>
            </a:r>
          </a:p>
          <a:p>
            <a:pPr lvl="0"/>
            <a:r>
              <a:rPr lang="en-US"/>
              <a:t>	</a:t>
            </a:r>
          </a:p>
          <a:p>
            <a:pPr lvl="4"/>
            <a:endParaRPr lang="en-US"/>
          </a:p>
          <a:p>
            <a:pPr lvl="6"/>
            <a:endParaRPr lang="en-US"/>
          </a:p>
        </p:txBody>
      </p:sp>
      <p:sp>
        <p:nvSpPr>
          <p:cNvPr id="11" name="Text Placeholder 10">
            <a:extLst>
              <a:ext uri="{FF2B5EF4-FFF2-40B4-BE49-F238E27FC236}">
                <a16:creationId xmlns:a16="http://schemas.microsoft.com/office/drawing/2014/main" id="{0333079F-9C5C-4A42-9E03-26ABA140037E}"/>
              </a:ext>
            </a:extLst>
          </p:cNvPr>
          <p:cNvSpPr>
            <a:spLocks noGrp="1"/>
          </p:cNvSpPr>
          <p:nvPr>
            <p:ph type="body" sz="quarter" idx="16" hasCustomPrompt="1"/>
          </p:nvPr>
        </p:nvSpPr>
        <p:spPr>
          <a:xfrm>
            <a:off x="478366" y="1016134"/>
            <a:ext cx="11326368" cy="288977"/>
          </a:xfrm>
          <a:prstGeom prst="rect">
            <a:avLst/>
          </a:prstGeom>
        </p:spPr>
        <p:txBody>
          <a:bodyPr anchor="t">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0B9F582E-DCF0-41BA-8B23-05E4C835FF44}"/>
              </a:ext>
            </a:extLst>
          </p:cNvPr>
          <p:cNvSpPr>
            <a:spLocks noGrp="1"/>
          </p:cNvSpPr>
          <p:nvPr>
            <p:ph type="title" hasCustomPrompt="1"/>
          </p:nvPr>
        </p:nvSpPr>
        <p:spPr/>
        <p:txBody>
          <a:bodyPr/>
          <a:lstStyle>
            <a:lvl1pPr>
              <a:defRPr/>
            </a:lvl1pPr>
          </a:lstStyle>
          <a:p>
            <a:pPr lvl="0"/>
            <a:r>
              <a:rPr lang="en-US"/>
              <a:t>Text and image slide</a:t>
            </a:r>
          </a:p>
        </p:txBody>
      </p:sp>
      <p:pic>
        <p:nvPicPr>
          <p:cNvPr id="14" name="Picture 13">
            <a:extLst>
              <a:ext uri="{FF2B5EF4-FFF2-40B4-BE49-F238E27FC236}">
                <a16:creationId xmlns:a16="http://schemas.microsoft.com/office/drawing/2014/main" id="{836F1954-0283-4E2D-89A0-4033EDA320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10673E7E-5733-4320-805F-A8055E7FEB56}"/>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9139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Trucks D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accent3"/>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Month Day, Year</a:t>
            </a:r>
          </a:p>
        </p:txBody>
      </p:sp>
      <p:pic>
        <p:nvPicPr>
          <p:cNvPr id="7" name="Picture 6">
            <a:extLst>
              <a:ext uri="{FF2B5EF4-FFF2-40B4-BE49-F238E27FC236}">
                <a16:creationId xmlns:a16="http://schemas.microsoft.com/office/drawing/2014/main" id="{0AEC5B2F-79CB-4D24-A243-522DBAD487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144" y="470717"/>
            <a:ext cx="1674611" cy="633467"/>
          </a:xfrm>
          <a:prstGeom prst="rect">
            <a:avLst/>
          </a:prstGeom>
        </p:spPr>
      </p:pic>
      <p:sp>
        <p:nvSpPr>
          <p:cNvPr id="8" name="Title 1">
            <a:extLst>
              <a:ext uri="{FF2B5EF4-FFF2-40B4-BE49-F238E27FC236}">
                <a16:creationId xmlns:a16="http://schemas.microsoft.com/office/drawing/2014/main" id="{52D04135-4165-2F43-988F-CE514A3ED6C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rgbClr val="024731"/>
                </a:solidFill>
                <a:latin typeface="Arial" charset="0"/>
                <a:ea typeface="Arial" charset="0"/>
                <a:cs typeface="Arial" charset="0"/>
              </a:defRPr>
            </a:lvl1pPr>
          </a:lstStyle>
          <a:p>
            <a:r>
              <a:rPr lang="en-US"/>
              <a:t>Presentation title goes here</a:t>
            </a:r>
          </a:p>
        </p:txBody>
      </p:sp>
      <p:sp>
        <p:nvSpPr>
          <p:cNvPr id="9" name="Text Placeholder 10">
            <a:extLst>
              <a:ext uri="{FF2B5EF4-FFF2-40B4-BE49-F238E27FC236}">
                <a16:creationId xmlns:a16="http://schemas.microsoft.com/office/drawing/2014/main" id="{55CF69D1-59C3-2F44-BAF3-5C87C361C167}"/>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rgbClr val="024731"/>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Proposal for company name</a:t>
            </a:r>
          </a:p>
        </p:txBody>
      </p:sp>
      <p:pic>
        <p:nvPicPr>
          <p:cNvPr id="6" name="Picture 5">
            <a:extLst>
              <a:ext uri="{FF2B5EF4-FFF2-40B4-BE49-F238E27FC236}">
                <a16:creationId xmlns:a16="http://schemas.microsoft.com/office/drawing/2014/main" id="{CE391AD5-9ECD-4C39-AAF7-78B64A8A6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144" y="470717"/>
            <a:ext cx="1674611" cy="633467"/>
          </a:xfrm>
          <a:prstGeom prst="rect">
            <a:avLst/>
          </a:prstGeom>
        </p:spPr>
      </p:pic>
    </p:spTree>
    <p:extLst>
      <p:ext uri="{BB962C8B-B14F-4D97-AF65-F5344CB8AC3E}">
        <p14:creationId xmlns:p14="http://schemas.microsoft.com/office/powerpoint/2010/main" val="65872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and Image 3">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56F8305-1973-4231-8CC8-BCAA37BDC19C}"/>
              </a:ext>
            </a:extLst>
          </p:cNvPr>
          <p:cNvSpPr>
            <a:spLocks noGrp="1"/>
          </p:cNvSpPr>
          <p:nvPr>
            <p:ph type="pic" sz="quarter" idx="10" hasCustomPrompt="1"/>
          </p:nvPr>
        </p:nvSpPr>
        <p:spPr>
          <a:xfrm>
            <a:off x="4797040" y="2021080"/>
            <a:ext cx="7394962" cy="3801749"/>
          </a:xfrm>
          <a:custGeom>
            <a:avLst/>
            <a:gdLst>
              <a:gd name="connsiteX0" fmla="*/ 0 w 5546221"/>
              <a:gd name="connsiteY0" fmla="*/ 0 h 2847881"/>
              <a:gd name="connsiteX1" fmla="*/ 5546221 w 5546221"/>
              <a:gd name="connsiteY1" fmla="*/ 0 h 2847881"/>
              <a:gd name="connsiteX2" fmla="*/ 5546221 w 5546221"/>
              <a:gd name="connsiteY2" fmla="*/ 2847881 h 2847881"/>
              <a:gd name="connsiteX3" fmla="*/ 0 w 5546221"/>
              <a:gd name="connsiteY3" fmla="*/ 2847881 h 2847881"/>
              <a:gd name="connsiteX4" fmla="*/ 0 w 5546221"/>
              <a:gd name="connsiteY4" fmla="*/ 0 h 2847881"/>
              <a:gd name="connsiteX0" fmla="*/ 651850 w 5546221"/>
              <a:gd name="connsiteY0" fmla="*/ 0 h 2853917"/>
              <a:gd name="connsiteX1" fmla="*/ 5546221 w 5546221"/>
              <a:gd name="connsiteY1" fmla="*/ 6036 h 2853917"/>
              <a:gd name="connsiteX2" fmla="*/ 5546221 w 5546221"/>
              <a:gd name="connsiteY2" fmla="*/ 2853917 h 2853917"/>
              <a:gd name="connsiteX3" fmla="*/ 0 w 5546221"/>
              <a:gd name="connsiteY3" fmla="*/ 2853917 h 2853917"/>
              <a:gd name="connsiteX4" fmla="*/ 651850 w 5546221"/>
              <a:gd name="connsiteY4" fmla="*/ 0 h 2853917"/>
              <a:gd name="connsiteX0" fmla="*/ 645814 w 5546221"/>
              <a:gd name="connsiteY0" fmla="*/ 3018 h 2847881"/>
              <a:gd name="connsiteX1" fmla="*/ 5546221 w 5546221"/>
              <a:gd name="connsiteY1" fmla="*/ 0 h 2847881"/>
              <a:gd name="connsiteX2" fmla="*/ 5546221 w 5546221"/>
              <a:gd name="connsiteY2" fmla="*/ 2847881 h 2847881"/>
              <a:gd name="connsiteX3" fmla="*/ 0 w 5546221"/>
              <a:gd name="connsiteY3" fmla="*/ 2847881 h 2847881"/>
              <a:gd name="connsiteX4" fmla="*/ 645814 w 5546221"/>
              <a:gd name="connsiteY4" fmla="*/ 3018 h 2847881"/>
              <a:gd name="connsiteX0" fmla="*/ 735966 w 5546221"/>
              <a:gd name="connsiteY0" fmla="*/ 15897 h 2847881"/>
              <a:gd name="connsiteX1" fmla="*/ 5546221 w 5546221"/>
              <a:gd name="connsiteY1" fmla="*/ 0 h 2847881"/>
              <a:gd name="connsiteX2" fmla="*/ 5546221 w 5546221"/>
              <a:gd name="connsiteY2" fmla="*/ 2847881 h 2847881"/>
              <a:gd name="connsiteX3" fmla="*/ 0 w 5546221"/>
              <a:gd name="connsiteY3" fmla="*/ 2847881 h 2847881"/>
              <a:gd name="connsiteX4" fmla="*/ 735966 w 5546221"/>
              <a:gd name="connsiteY4" fmla="*/ 15897 h 2847881"/>
              <a:gd name="connsiteX0" fmla="*/ 710209 w 5546221"/>
              <a:gd name="connsiteY0" fmla="*/ 15897 h 2847881"/>
              <a:gd name="connsiteX1" fmla="*/ 5546221 w 5546221"/>
              <a:gd name="connsiteY1" fmla="*/ 0 h 2847881"/>
              <a:gd name="connsiteX2" fmla="*/ 5546221 w 5546221"/>
              <a:gd name="connsiteY2" fmla="*/ 2847881 h 2847881"/>
              <a:gd name="connsiteX3" fmla="*/ 0 w 5546221"/>
              <a:gd name="connsiteY3" fmla="*/ 2847881 h 2847881"/>
              <a:gd name="connsiteX4" fmla="*/ 710209 w 5546221"/>
              <a:gd name="connsiteY4" fmla="*/ 15897 h 2847881"/>
              <a:gd name="connsiteX0" fmla="*/ 719734 w 5546221"/>
              <a:gd name="connsiteY0" fmla="*/ 6372 h 2847881"/>
              <a:gd name="connsiteX1" fmla="*/ 5546221 w 5546221"/>
              <a:gd name="connsiteY1" fmla="*/ 0 h 2847881"/>
              <a:gd name="connsiteX2" fmla="*/ 5546221 w 5546221"/>
              <a:gd name="connsiteY2" fmla="*/ 2847881 h 2847881"/>
              <a:gd name="connsiteX3" fmla="*/ 0 w 5546221"/>
              <a:gd name="connsiteY3" fmla="*/ 2847881 h 2847881"/>
              <a:gd name="connsiteX4" fmla="*/ 719734 w 5546221"/>
              <a:gd name="connsiteY4" fmla="*/ 6372 h 2847881"/>
              <a:gd name="connsiteX0" fmla="*/ 724496 w 5546221"/>
              <a:gd name="connsiteY0" fmla="*/ 3991 h 2847881"/>
              <a:gd name="connsiteX1" fmla="*/ 5546221 w 5546221"/>
              <a:gd name="connsiteY1" fmla="*/ 0 h 2847881"/>
              <a:gd name="connsiteX2" fmla="*/ 5546221 w 5546221"/>
              <a:gd name="connsiteY2" fmla="*/ 2847881 h 2847881"/>
              <a:gd name="connsiteX3" fmla="*/ 0 w 5546221"/>
              <a:gd name="connsiteY3" fmla="*/ 2847881 h 2847881"/>
              <a:gd name="connsiteX4" fmla="*/ 724496 w 5546221"/>
              <a:gd name="connsiteY4" fmla="*/ 3991 h 2847881"/>
              <a:gd name="connsiteX0" fmla="*/ 724496 w 5546221"/>
              <a:gd name="connsiteY0" fmla="*/ 3991 h 2847881"/>
              <a:gd name="connsiteX1" fmla="*/ 5546221 w 5546221"/>
              <a:gd name="connsiteY1" fmla="*/ 0 h 2847881"/>
              <a:gd name="connsiteX2" fmla="*/ 5546221 w 5546221"/>
              <a:gd name="connsiteY2" fmla="*/ 2847881 h 2847881"/>
              <a:gd name="connsiteX3" fmla="*/ 0 w 5546221"/>
              <a:gd name="connsiteY3" fmla="*/ 2847881 h 2847881"/>
              <a:gd name="connsiteX4" fmla="*/ 724496 w 5546221"/>
              <a:gd name="connsiteY4" fmla="*/ 3991 h 284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221" h="2847881">
                <a:moveTo>
                  <a:pt x="724496" y="3991"/>
                </a:moveTo>
                <a:lnTo>
                  <a:pt x="5546221" y="0"/>
                </a:lnTo>
                <a:lnTo>
                  <a:pt x="5546221" y="2847881"/>
                </a:lnTo>
                <a:lnTo>
                  <a:pt x="0" y="2847881"/>
                </a:lnTo>
                <a:lnTo>
                  <a:pt x="724496" y="3991"/>
                </a:lnTo>
                <a:close/>
              </a:path>
            </a:pathLst>
          </a:custGeom>
          <a:noFill/>
          <a:ln>
            <a:noFill/>
          </a:ln>
        </p:spPr>
        <p:txBody>
          <a:bodyPr anchor="ctr"/>
          <a:lstStyle>
            <a:lvl1pPr marL="0" indent="0" algn="ctr">
              <a:buNone/>
              <a:defRPr/>
            </a:lvl1pPr>
          </a:lstStyle>
          <a:p>
            <a:r>
              <a:rPr lang="en-US"/>
              <a:t>click icon to add an image</a:t>
            </a:r>
          </a:p>
        </p:txBody>
      </p:sp>
      <p:sp>
        <p:nvSpPr>
          <p:cNvPr id="11" name="Freeform 5">
            <a:extLst>
              <a:ext uri="{FF2B5EF4-FFF2-40B4-BE49-F238E27FC236}">
                <a16:creationId xmlns:a16="http://schemas.microsoft.com/office/drawing/2014/main" id="{C2C01865-82FA-4030-8BE3-C2E667538F2F}"/>
              </a:ext>
            </a:extLst>
          </p:cNvPr>
          <p:cNvSpPr>
            <a:spLocks/>
          </p:cNvSpPr>
          <p:nvPr/>
        </p:nvSpPr>
        <p:spPr bwMode="auto">
          <a:xfrm>
            <a:off x="4381500" y="2025527"/>
            <a:ext cx="1384300" cy="3797300"/>
          </a:xfrm>
          <a:custGeom>
            <a:avLst/>
            <a:gdLst>
              <a:gd name="T0" fmla="*/ 454 w 654"/>
              <a:gd name="T1" fmla="*/ 0 h 1794"/>
              <a:gd name="T2" fmla="*/ 0 w 654"/>
              <a:gd name="T3" fmla="*/ 1794 h 1794"/>
              <a:gd name="T4" fmla="*/ 199 w 654"/>
              <a:gd name="T5" fmla="*/ 1794 h 1794"/>
              <a:gd name="T6" fmla="*/ 654 w 654"/>
              <a:gd name="T7" fmla="*/ 0 h 1794"/>
              <a:gd name="T8" fmla="*/ 454 w 654"/>
              <a:gd name="T9" fmla="*/ 0 h 1794"/>
            </a:gdLst>
            <a:ahLst/>
            <a:cxnLst>
              <a:cxn ang="0">
                <a:pos x="T0" y="T1"/>
              </a:cxn>
              <a:cxn ang="0">
                <a:pos x="T2" y="T3"/>
              </a:cxn>
              <a:cxn ang="0">
                <a:pos x="T4" y="T5"/>
              </a:cxn>
              <a:cxn ang="0">
                <a:pos x="T6" y="T7"/>
              </a:cxn>
              <a:cxn ang="0">
                <a:pos x="T8" y="T9"/>
              </a:cxn>
            </a:cxnLst>
            <a:rect l="0" t="0" r="r" b="b"/>
            <a:pathLst>
              <a:path w="654" h="1794">
                <a:moveTo>
                  <a:pt x="454" y="0"/>
                </a:moveTo>
                <a:lnTo>
                  <a:pt x="0" y="1794"/>
                </a:lnTo>
                <a:lnTo>
                  <a:pt x="199" y="1794"/>
                </a:lnTo>
                <a:lnTo>
                  <a:pt x="654" y="0"/>
                </a:lnTo>
                <a:lnTo>
                  <a:pt x="454" y="0"/>
                </a:lnTo>
                <a:close/>
              </a:path>
            </a:pathLst>
          </a:custGeom>
          <a:solidFill>
            <a:schemeClr val="accent4"/>
          </a:solidFill>
          <a:ln>
            <a:noFill/>
          </a:ln>
        </p:spPr>
        <p:txBody>
          <a:bodyPr vert="horz" wrap="square" lIns="121888" tIns="60944" rIns="121888" bIns="60944" numCol="1" anchor="t" anchorCtr="0" compatLnSpc="1">
            <a:prstTxWarp prst="textNoShape">
              <a:avLst/>
            </a:prstTxWarp>
          </a:bodyPr>
          <a:lstStyle/>
          <a:p>
            <a:endParaRPr lang="en-US" sz="2399"/>
          </a:p>
        </p:txBody>
      </p:sp>
      <p:sp>
        <p:nvSpPr>
          <p:cNvPr id="17" name="Text Placeholder 16">
            <a:extLst>
              <a:ext uri="{FF2B5EF4-FFF2-40B4-BE49-F238E27FC236}">
                <a16:creationId xmlns:a16="http://schemas.microsoft.com/office/drawing/2014/main" id="{A352DD46-C566-4768-931D-08A73953F9FB}"/>
              </a:ext>
            </a:extLst>
          </p:cNvPr>
          <p:cNvSpPr>
            <a:spLocks noGrp="1"/>
          </p:cNvSpPr>
          <p:nvPr>
            <p:ph type="body" sz="quarter" idx="11"/>
          </p:nvPr>
        </p:nvSpPr>
        <p:spPr>
          <a:xfrm>
            <a:off x="1102786" y="2516446"/>
            <a:ext cx="3278716" cy="1623484"/>
          </a:xfrm>
          <a:prstGeom prst="rect">
            <a:avLst/>
          </a:prstGeom>
        </p:spPr>
        <p:txBody>
          <a:bodyPr>
            <a:normAutofit/>
          </a:bodyPr>
          <a:lstStyle>
            <a:lvl1pPr marL="0" indent="0">
              <a:buNone/>
              <a:defRPr lang="en-US" sz="1800" b="0" i="0" kern="1200" dirty="0" smtClean="0">
                <a:solidFill>
                  <a:schemeClr val="accent6"/>
                </a:solidFill>
                <a:effectLst/>
                <a:latin typeface="Arial" panose="020B0604020202020204" pitchFamily="34" charset="0"/>
                <a:ea typeface="+mn-ea"/>
                <a:cs typeface="Arial" panose="020B0604020202020204" pitchFamily="34" charset="0"/>
              </a:defRPr>
            </a:lvl1pPr>
            <a:lvl2pPr marL="457086"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2pPr>
            <a:lvl3pPr marL="914171"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3pPr>
            <a:lvl4pPr marL="1371257"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4pPr>
            <a:lvl5pPr marL="1828343" indent="0">
              <a:buNone/>
              <a:defRPr lang="en-US" sz="2399" b="0" i="0" kern="1200" dirty="0">
                <a:solidFill>
                  <a:schemeClr val="bg1">
                    <a:lumMod val="65000"/>
                  </a:schemeClr>
                </a:solidFill>
                <a:effectLst/>
                <a:latin typeface="Arial" panose="020B0604020202020204" pitchFamily="34" charset="0"/>
                <a:ea typeface="+mn-ea"/>
                <a:cs typeface="Arial" panose="020B0604020202020204" pitchFamily="34" charset="0"/>
              </a:defRPr>
            </a:lvl5pPr>
          </a:lstStyle>
          <a:p>
            <a:pPr lvl="0"/>
            <a:r>
              <a:rPr lang="en-US"/>
              <a:t>Click to edit Master text styles</a:t>
            </a:r>
          </a:p>
        </p:txBody>
      </p:sp>
      <p:pic>
        <p:nvPicPr>
          <p:cNvPr id="16" name="Picture 15">
            <a:extLst>
              <a:ext uri="{FF2B5EF4-FFF2-40B4-BE49-F238E27FC236}">
                <a16:creationId xmlns:a16="http://schemas.microsoft.com/office/drawing/2014/main" id="{737C721D-9AC1-FF47-A296-C0B224D10A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ext Placeholder 10">
            <a:extLst>
              <a:ext uri="{FF2B5EF4-FFF2-40B4-BE49-F238E27FC236}">
                <a16:creationId xmlns:a16="http://schemas.microsoft.com/office/drawing/2014/main" id="{E2D1BA5C-C219-E848-8EA6-FAF5E2BB3DF6}"/>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28FAE775-E76D-4E4B-B4DA-7543A959F013}"/>
              </a:ext>
            </a:extLst>
          </p:cNvPr>
          <p:cNvSpPr>
            <a:spLocks noGrp="1"/>
          </p:cNvSpPr>
          <p:nvPr>
            <p:ph type="title"/>
          </p:nvPr>
        </p:nvSpPr>
        <p:spPr/>
        <p:txBody>
          <a:bodyPr/>
          <a:lstStyle/>
          <a:p>
            <a:r>
              <a:rPr lang="en-US"/>
              <a:t>Click to edit Master title style</a:t>
            </a:r>
          </a:p>
        </p:txBody>
      </p:sp>
      <p:sp>
        <p:nvSpPr>
          <p:cNvPr id="10" name="Freeform 5">
            <a:extLst>
              <a:ext uri="{FF2B5EF4-FFF2-40B4-BE49-F238E27FC236}">
                <a16:creationId xmlns:a16="http://schemas.microsoft.com/office/drawing/2014/main" id="{0DF4F77A-0198-4451-8CB2-5E165C96A09F}"/>
              </a:ext>
            </a:extLst>
          </p:cNvPr>
          <p:cNvSpPr>
            <a:spLocks/>
          </p:cNvSpPr>
          <p:nvPr/>
        </p:nvSpPr>
        <p:spPr bwMode="auto">
          <a:xfrm>
            <a:off x="4381500" y="2025527"/>
            <a:ext cx="1384300" cy="3797300"/>
          </a:xfrm>
          <a:custGeom>
            <a:avLst/>
            <a:gdLst>
              <a:gd name="T0" fmla="*/ 454 w 654"/>
              <a:gd name="T1" fmla="*/ 0 h 1794"/>
              <a:gd name="T2" fmla="*/ 0 w 654"/>
              <a:gd name="T3" fmla="*/ 1794 h 1794"/>
              <a:gd name="T4" fmla="*/ 199 w 654"/>
              <a:gd name="T5" fmla="*/ 1794 h 1794"/>
              <a:gd name="T6" fmla="*/ 654 w 654"/>
              <a:gd name="T7" fmla="*/ 0 h 1794"/>
              <a:gd name="T8" fmla="*/ 454 w 654"/>
              <a:gd name="T9" fmla="*/ 0 h 1794"/>
            </a:gdLst>
            <a:ahLst/>
            <a:cxnLst>
              <a:cxn ang="0">
                <a:pos x="T0" y="T1"/>
              </a:cxn>
              <a:cxn ang="0">
                <a:pos x="T2" y="T3"/>
              </a:cxn>
              <a:cxn ang="0">
                <a:pos x="T4" y="T5"/>
              </a:cxn>
              <a:cxn ang="0">
                <a:pos x="T6" y="T7"/>
              </a:cxn>
              <a:cxn ang="0">
                <a:pos x="T8" y="T9"/>
              </a:cxn>
            </a:cxnLst>
            <a:rect l="0" t="0" r="r" b="b"/>
            <a:pathLst>
              <a:path w="654" h="1794">
                <a:moveTo>
                  <a:pt x="454" y="0"/>
                </a:moveTo>
                <a:lnTo>
                  <a:pt x="0" y="1794"/>
                </a:lnTo>
                <a:lnTo>
                  <a:pt x="199" y="1794"/>
                </a:lnTo>
                <a:lnTo>
                  <a:pt x="654" y="0"/>
                </a:lnTo>
                <a:lnTo>
                  <a:pt x="454" y="0"/>
                </a:lnTo>
                <a:close/>
              </a:path>
            </a:pathLst>
          </a:custGeom>
          <a:solidFill>
            <a:schemeClr val="accent4"/>
          </a:solidFill>
          <a:ln>
            <a:noFill/>
          </a:ln>
        </p:spPr>
        <p:txBody>
          <a:bodyPr vert="horz" wrap="square" lIns="121888" tIns="60944" rIns="121888" bIns="60944" numCol="1" anchor="t" anchorCtr="0" compatLnSpc="1">
            <a:prstTxWarp prst="textNoShape">
              <a:avLst/>
            </a:prstTxWarp>
          </a:bodyPr>
          <a:lstStyle/>
          <a:p>
            <a:endParaRPr lang="en-US" sz="2399"/>
          </a:p>
        </p:txBody>
      </p:sp>
      <p:pic>
        <p:nvPicPr>
          <p:cNvPr id="15" name="Picture 14">
            <a:extLst>
              <a:ext uri="{FF2B5EF4-FFF2-40B4-BE49-F238E27FC236}">
                <a16:creationId xmlns:a16="http://schemas.microsoft.com/office/drawing/2014/main" id="{C9C9D886-D86F-4B1A-8449-26EFBA0BB7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8" name="TextBox 17">
            <a:extLst>
              <a:ext uri="{FF2B5EF4-FFF2-40B4-BE49-F238E27FC236}">
                <a16:creationId xmlns:a16="http://schemas.microsoft.com/office/drawing/2014/main" id="{138C28FF-A38F-41DA-A5E7-2FCC16AE8305}"/>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875301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Image 4">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8866FBEB-DF23-49C0-8CDA-08010D2DA175}"/>
              </a:ext>
            </a:extLst>
          </p:cNvPr>
          <p:cNvSpPr>
            <a:spLocks noGrp="1"/>
          </p:cNvSpPr>
          <p:nvPr>
            <p:ph type="pic" sz="quarter" idx="10" hasCustomPrompt="1"/>
          </p:nvPr>
        </p:nvSpPr>
        <p:spPr>
          <a:xfrm>
            <a:off x="2667756" y="1651482"/>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a:t>click icon to add an image</a:t>
            </a:r>
          </a:p>
        </p:txBody>
      </p:sp>
      <p:sp>
        <p:nvSpPr>
          <p:cNvPr id="15" name="Picture Placeholder 3">
            <a:extLst>
              <a:ext uri="{FF2B5EF4-FFF2-40B4-BE49-F238E27FC236}">
                <a16:creationId xmlns:a16="http://schemas.microsoft.com/office/drawing/2014/main" id="{FE115B65-A4DE-43BE-B8BE-0577900AE258}"/>
              </a:ext>
            </a:extLst>
          </p:cNvPr>
          <p:cNvSpPr>
            <a:spLocks noGrp="1"/>
          </p:cNvSpPr>
          <p:nvPr>
            <p:ph type="pic" sz="quarter" idx="11" hasCustomPrompt="1"/>
          </p:nvPr>
        </p:nvSpPr>
        <p:spPr>
          <a:xfrm>
            <a:off x="7324035" y="2035795"/>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a:t>click icon to add an image</a:t>
            </a:r>
          </a:p>
        </p:txBody>
      </p:sp>
      <p:sp>
        <p:nvSpPr>
          <p:cNvPr id="16" name="Picture Placeholder 3">
            <a:extLst>
              <a:ext uri="{FF2B5EF4-FFF2-40B4-BE49-F238E27FC236}">
                <a16:creationId xmlns:a16="http://schemas.microsoft.com/office/drawing/2014/main" id="{622E5EE6-7B67-4A15-84D4-0F2294E272D2}"/>
              </a:ext>
            </a:extLst>
          </p:cNvPr>
          <p:cNvSpPr>
            <a:spLocks noGrp="1"/>
          </p:cNvSpPr>
          <p:nvPr>
            <p:ph type="pic" sz="quarter" idx="12" hasCustomPrompt="1"/>
          </p:nvPr>
        </p:nvSpPr>
        <p:spPr>
          <a:xfrm>
            <a:off x="4845881" y="2512871"/>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a:t>click icon to add an image</a:t>
            </a:r>
          </a:p>
        </p:txBody>
      </p:sp>
      <p:pic>
        <p:nvPicPr>
          <p:cNvPr id="17" name="Picture 16">
            <a:extLst>
              <a:ext uri="{FF2B5EF4-FFF2-40B4-BE49-F238E27FC236}">
                <a16:creationId xmlns:a16="http://schemas.microsoft.com/office/drawing/2014/main" id="{3B8B5964-3AA1-F844-B147-577E746E8B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861C96D8-0324-1048-997D-A82A68BD0FCE}"/>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57910D6F-05C4-441C-A1B7-BFF7E699C20B}"/>
              </a:ext>
            </a:extLst>
          </p:cNvPr>
          <p:cNvSpPr>
            <a:spLocks noGrp="1"/>
          </p:cNvSpPr>
          <p:nvPr>
            <p:ph type="title" hasCustomPrompt="1"/>
          </p:nvPr>
        </p:nvSpPr>
        <p:spPr/>
        <p:txBody>
          <a:bodyPr/>
          <a:lstStyle>
            <a:lvl1pPr>
              <a:defRPr/>
            </a:lvl1pPr>
          </a:lstStyle>
          <a:p>
            <a:pPr lvl="0"/>
            <a:r>
              <a:rPr lang="en-US"/>
              <a:t>Text and image slide</a:t>
            </a:r>
          </a:p>
        </p:txBody>
      </p:sp>
      <p:pic>
        <p:nvPicPr>
          <p:cNvPr id="12" name="Picture 11">
            <a:extLst>
              <a:ext uri="{FF2B5EF4-FFF2-40B4-BE49-F238E27FC236}">
                <a16:creationId xmlns:a16="http://schemas.microsoft.com/office/drawing/2014/main" id="{D62D848D-5432-4EB1-89C1-0850C995D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3" name="TextBox 12">
            <a:extLst>
              <a:ext uri="{FF2B5EF4-FFF2-40B4-BE49-F238E27FC236}">
                <a16:creationId xmlns:a16="http://schemas.microsoft.com/office/drawing/2014/main" id="{02C0F451-5497-4AED-9CC4-C2BAF878B754}"/>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72852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Image 5">
    <p:bg>
      <p:bgPr>
        <a:solidFill>
          <a:schemeClr val="bg1"/>
        </a:solidFill>
        <a:effectLst/>
      </p:bgPr>
    </p:bg>
    <p:spTree>
      <p:nvGrpSpPr>
        <p:cNvPr id="1" name=""/>
        <p:cNvGrpSpPr/>
        <p:nvPr/>
      </p:nvGrpSpPr>
      <p:grpSpPr>
        <a:xfrm>
          <a:off x="0" y="0"/>
          <a:ext cx="0" cy="0"/>
          <a:chOff x="0" y="0"/>
          <a:chExt cx="0" cy="0"/>
        </a:xfrm>
      </p:grpSpPr>
      <p:sp>
        <p:nvSpPr>
          <p:cNvPr id="17" name="Text Placeholder 15">
            <a:extLst>
              <a:ext uri="{FF2B5EF4-FFF2-40B4-BE49-F238E27FC236}">
                <a16:creationId xmlns:a16="http://schemas.microsoft.com/office/drawing/2014/main" id="{B3E8EE13-EF63-B046-ABD9-C93A259AC123}"/>
              </a:ext>
            </a:extLst>
          </p:cNvPr>
          <p:cNvSpPr>
            <a:spLocks noGrp="1"/>
          </p:cNvSpPr>
          <p:nvPr>
            <p:ph type="body" sz="quarter" idx="11"/>
          </p:nvPr>
        </p:nvSpPr>
        <p:spPr>
          <a:xfrm>
            <a:off x="5621158" y="3302944"/>
            <a:ext cx="2400495" cy="427789"/>
          </a:xfrm>
          <a:prstGeom prst="rect">
            <a:avLst/>
          </a:prstGeom>
        </p:spPr>
        <p:txBody>
          <a:bodyPr lIns="0">
            <a:noAutofit/>
          </a:bodyPr>
          <a:lstStyle>
            <a:lvl1pPr marL="0" indent="0">
              <a:buNone/>
              <a:defRPr sz="18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1" name="Picture Placeholder 50">
            <a:extLst>
              <a:ext uri="{FF2B5EF4-FFF2-40B4-BE49-F238E27FC236}">
                <a16:creationId xmlns:a16="http://schemas.microsoft.com/office/drawing/2014/main" id="{E0C11434-B9C0-4688-9925-219FE7CD72D3}"/>
              </a:ext>
            </a:extLst>
          </p:cNvPr>
          <p:cNvSpPr>
            <a:spLocks noGrp="1"/>
          </p:cNvSpPr>
          <p:nvPr>
            <p:ph type="pic" sz="quarter" idx="19" hasCustomPrompt="1"/>
          </p:nvPr>
        </p:nvSpPr>
        <p:spPr>
          <a:xfrm>
            <a:off x="5977467" y="-16732"/>
            <a:ext cx="6214533" cy="6861023"/>
          </a:xfrm>
          <a:custGeom>
            <a:avLst/>
            <a:gdLst>
              <a:gd name="connsiteX0" fmla="*/ 1224765 w 4660900"/>
              <a:gd name="connsiteY0" fmla="*/ 0 h 5145767"/>
              <a:gd name="connsiteX1" fmla="*/ 4660900 w 4660900"/>
              <a:gd name="connsiteY1" fmla="*/ 2267 h 5145767"/>
              <a:gd name="connsiteX2" fmla="*/ 4660900 w 4660900"/>
              <a:gd name="connsiteY2" fmla="*/ 4532357 h 5145767"/>
              <a:gd name="connsiteX3" fmla="*/ 3780790 w 4660900"/>
              <a:gd name="connsiteY3" fmla="*/ 4528547 h 5145767"/>
              <a:gd name="connsiteX4" fmla="*/ 3601720 w 4660900"/>
              <a:gd name="connsiteY4" fmla="*/ 5145767 h 5145767"/>
              <a:gd name="connsiteX5" fmla="*/ 0 w 4660900"/>
              <a:gd name="connsiteY5" fmla="*/ 5145767 h 514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900" h="5145767">
                <a:moveTo>
                  <a:pt x="1224765" y="0"/>
                </a:moveTo>
                <a:lnTo>
                  <a:pt x="4660900" y="2267"/>
                </a:lnTo>
                <a:lnTo>
                  <a:pt x="4660900" y="4532357"/>
                </a:lnTo>
                <a:lnTo>
                  <a:pt x="3780790" y="4528547"/>
                </a:lnTo>
                <a:lnTo>
                  <a:pt x="3601720" y="5145767"/>
                </a:lnTo>
                <a:lnTo>
                  <a:pt x="0" y="5145767"/>
                </a:lnTo>
                <a:close/>
              </a:path>
            </a:pathLst>
          </a:custGeom>
          <a:noFill/>
          <a:ln>
            <a:noFill/>
          </a:ln>
        </p:spPr>
        <p:txBody>
          <a:bodyPr wrap="square" anchor="ctr">
            <a:noAutofit/>
          </a:bodyPr>
          <a:lstStyle>
            <a:lvl1pPr marL="0" indent="0" algn="ctr">
              <a:buNone/>
              <a:defRPr/>
            </a:lvl1pPr>
          </a:lstStyle>
          <a:p>
            <a:r>
              <a:rPr lang="en-US"/>
              <a:t>click icon to add an image</a:t>
            </a:r>
          </a:p>
        </p:txBody>
      </p:sp>
      <p:pic>
        <p:nvPicPr>
          <p:cNvPr id="11" name="Picture 10">
            <a:extLst>
              <a:ext uri="{FF2B5EF4-FFF2-40B4-BE49-F238E27FC236}">
                <a16:creationId xmlns:a16="http://schemas.microsoft.com/office/drawing/2014/main" id="{0EF50BF2-153C-4B45-84C7-BFD5E63184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6" name="Text Placeholder 10">
            <a:extLst>
              <a:ext uri="{FF2B5EF4-FFF2-40B4-BE49-F238E27FC236}">
                <a16:creationId xmlns:a16="http://schemas.microsoft.com/office/drawing/2014/main" id="{7AD958EE-0F1D-5C4D-904D-E8A6FA05AD0A}"/>
              </a:ext>
            </a:extLst>
          </p:cNvPr>
          <p:cNvSpPr>
            <a:spLocks noGrp="1"/>
          </p:cNvSpPr>
          <p:nvPr>
            <p:ph type="body" sz="quarter" idx="15" hasCustomPrompt="1"/>
          </p:nvPr>
        </p:nvSpPr>
        <p:spPr>
          <a:xfrm>
            <a:off x="479245" y="1514623"/>
            <a:ext cx="4803955"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a:t>Click to edit Master text styles</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a:p>
            <a:pPr lvl="0"/>
            <a:r>
              <a:rPr lang="en-US"/>
              <a:t>	</a:t>
            </a:r>
          </a:p>
          <a:p>
            <a:pPr lvl="0"/>
            <a:r>
              <a:rPr lang="en-US"/>
              <a:t>	</a:t>
            </a:r>
          </a:p>
          <a:p>
            <a:pPr lvl="4"/>
            <a:endParaRPr lang="en-US"/>
          </a:p>
          <a:p>
            <a:pPr lvl="6"/>
            <a:endParaRPr lang="en-US"/>
          </a:p>
        </p:txBody>
      </p:sp>
      <p:sp>
        <p:nvSpPr>
          <p:cNvPr id="14" name="Text Placeholder 10">
            <a:extLst>
              <a:ext uri="{FF2B5EF4-FFF2-40B4-BE49-F238E27FC236}">
                <a16:creationId xmlns:a16="http://schemas.microsoft.com/office/drawing/2014/main" id="{8BBB3630-5B06-9A47-8142-0036513EC178}"/>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15" name="Text Placeholder 15">
            <a:extLst>
              <a:ext uri="{FF2B5EF4-FFF2-40B4-BE49-F238E27FC236}">
                <a16:creationId xmlns:a16="http://schemas.microsoft.com/office/drawing/2014/main" id="{52A6204E-6FFA-314F-81B0-655C10C74764}"/>
              </a:ext>
            </a:extLst>
          </p:cNvPr>
          <p:cNvSpPr>
            <a:spLocks noGrp="1"/>
          </p:cNvSpPr>
          <p:nvPr>
            <p:ph type="body" sz="quarter" idx="21"/>
          </p:nvPr>
        </p:nvSpPr>
        <p:spPr>
          <a:xfrm>
            <a:off x="5621155" y="3860804"/>
            <a:ext cx="2400495" cy="2064304"/>
          </a:xfrm>
          <a:prstGeom prst="rect">
            <a:avLst/>
          </a:prstGeom>
        </p:spPr>
        <p:txBody>
          <a:bodyPr lIns="0">
            <a:normAutofit/>
          </a:bodyPr>
          <a:lstStyle>
            <a:lvl1pPr marL="0" indent="0">
              <a:buNone/>
              <a:defRPr sz="14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 name="Title 2">
            <a:extLst>
              <a:ext uri="{FF2B5EF4-FFF2-40B4-BE49-F238E27FC236}">
                <a16:creationId xmlns:a16="http://schemas.microsoft.com/office/drawing/2014/main" id="{E43915DC-4B14-4811-B14D-6A0ECC815B96}"/>
              </a:ext>
            </a:extLst>
          </p:cNvPr>
          <p:cNvSpPr>
            <a:spLocks noGrp="1"/>
          </p:cNvSpPr>
          <p:nvPr>
            <p:ph type="title" hasCustomPrompt="1"/>
          </p:nvPr>
        </p:nvSpPr>
        <p:spPr/>
        <p:txBody>
          <a:bodyPr/>
          <a:lstStyle>
            <a:lvl1pPr>
              <a:defRPr/>
            </a:lvl1pPr>
          </a:lstStyle>
          <a:p>
            <a:pPr lvl="0"/>
            <a:r>
              <a:rPr lang="en-US"/>
              <a:t>Text and image slide</a:t>
            </a:r>
          </a:p>
        </p:txBody>
      </p:sp>
      <p:pic>
        <p:nvPicPr>
          <p:cNvPr id="13" name="Picture 12">
            <a:extLst>
              <a:ext uri="{FF2B5EF4-FFF2-40B4-BE49-F238E27FC236}">
                <a16:creationId xmlns:a16="http://schemas.microsoft.com/office/drawing/2014/main" id="{DE7DCAD4-327F-4C2C-868F-641DA1E25E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8" name="TextBox 17">
            <a:extLst>
              <a:ext uri="{FF2B5EF4-FFF2-40B4-BE49-F238E27FC236}">
                <a16:creationId xmlns:a16="http://schemas.microsoft.com/office/drawing/2014/main" id="{4308E374-AFD8-4D27-AA7F-8CB35865DFA1}"/>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14962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Imag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0B3163FC-1665-9042-A5D6-27ECF92B5301}"/>
              </a:ext>
            </a:extLst>
          </p:cNvPr>
          <p:cNvSpPr>
            <a:spLocks noGrp="1"/>
          </p:cNvSpPr>
          <p:nvPr>
            <p:ph type="body" sz="quarter" idx="10"/>
          </p:nvPr>
        </p:nvSpPr>
        <p:spPr>
          <a:xfrm>
            <a:off x="6462801" y="1941930"/>
            <a:ext cx="4309088" cy="2571251"/>
          </a:xfrm>
          <a:prstGeom prst="rect">
            <a:avLst/>
          </a:prstGeom>
        </p:spPr>
        <p:txBody>
          <a:bodyPr>
            <a:normAutofit/>
          </a:bodyPr>
          <a:lstStyle>
            <a:lvl1pPr marL="0" indent="0">
              <a:buNone/>
              <a:defRPr sz="18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4">
            <a:extLst>
              <a:ext uri="{FF2B5EF4-FFF2-40B4-BE49-F238E27FC236}">
                <a16:creationId xmlns:a16="http://schemas.microsoft.com/office/drawing/2014/main" id="{33E7E1CB-F089-984E-B5DD-005DED0BDF2F}"/>
              </a:ext>
            </a:extLst>
          </p:cNvPr>
          <p:cNvSpPr>
            <a:spLocks noGrp="1"/>
          </p:cNvSpPr>
          <p:nvPr>
            <p:ph type="body" sz="quarter" idx="11"/>
          </p:nvPr>
        </p:nvSpPr>
        <p:spPr>
          <a:xfrm>
            <a:off x="502775" y="1941680"/>
            <a:ext cx="1764511" cy="655349"/>
          </a:xfrm>
          <a:prstGeom prst="rect">
            <a:avLst/>
          </a:prstGeom>
        </p:spPr>
        <p:txBody>
          <a:bodyPr>
            <a:noAutofit/>
          </a:bodyPr>
          <a:lstStyle>
            <a:lvl1pPr marL="0" indent="0">
              <a:buNone/>
              <a:defRPr sz="14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1">
            <a:extLst>
              <a:ext uri="{FF2B5EF4-FFF2-40B4-BE49-F238E27FC236}">
                <a16:creationId xmlns:a16="http://schemas.microsoft.com/office/drawing/2014/main" id="{A64E8D84-A52B-6F44-A7C8-D9707EEFDC80}"/>
              </a:ext>
            </a:extLst>
          </p:cNvPr>
          <p:cNvSpPr/>
          <p:nvPr/>
        </p:nvSpPr>
        <p:spPr>
          <a:xfrm>
            <a:off x="10822442" y="-9995"/>
            <a:ext cx="136956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 name="connsiteX0" fmla="*/ 156585 w 1036695"/>
              <a:gd name="connsiteY0" fmla="*/ 0 h 617220"/>
              <a:gd name="connsiteX1" fmla="*/ 1036695 w 1036695"/>
              <a:gd name="connsiteY1" fmla="*/ 3810 h 617220"/>
              <a:gd name="connsiteX2" fmla="*/ 1036695 w 1036695"/>
              <a:gd name="connsiteY2" fmla="*/ 617220 h 617220"/>
              <a:gd name="connsiteX3" fmla="*/ 0 w 1036695"/>
              <a:gd name="connsiteY3" fmla="*/ 613473 h 617220"/>
              <a:gd name="connsiteX4" fmla="*/ 156585 w 1036695"/>
              <a:gd name="connsiteY4" fmla="*/ 0 h 617220"/>
              <a:gd name="connsiteX0" fmla="*/ 147060 w 1027170"/>
              <a:gd name="connsiteY0" fmla="*/ 0 h 617220"/>
              <a:gd name="connsiteX1" fmla="*/ 1027170 w 1027170"/>
              <a:gd name="connsiteY1" fmla="*/ 3810 h 617220"/>
              <a:gd name="connsiteX2" fmla="*/ 1027170 w 1027170"/>
              <a:gd name="connsiteY2" fmla="*/ 617220 h 617220"/>
              <a:gd name="connsiteX3" fmla="*/ 0 w 1027170"/>
              <a:gd name="connsiteY3" fmla="*/ 613473 h 617220"/>
              <a:gd name="connsiteX4" fmla="*/ 147060 w 102717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0" h="617220">
                <a:moveTo>
                  <a:pt x="147060" y="0"/>
                </a:moveTo>
                <a:lnTo>
                  <a:pt x="1027170" y="3810"/>
                </a:lnTo>
                <a:lnTo>
                  <a:pt x="1027170" y="617220"/>
                </a:lnTo>
                <a:lnTo>
                  <a:pt x="0" y="613473"/>
                </a:lnTo>
                <a:lnTo>
                  <a:pt x="1470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Picture 10">
            <a:extLst>
              <a:ext uri="{FF2B5EF4-FFF2-40B4-BE49-F238E27FC236}">
                <a16:creationId xmlns:a16="http://schemas.microsoft.com/office/drawing/2014/main" id="{BF90A24B-9BAF-9740-9659-FA3AD521E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 Placeholder 10">
            <a:extLst>
              <a:ext uri="{FF2B5EF4-FFF2-40B4-BE49-F238E27FC236}">
                <a16:creationId xmlns:a16="http://schemas.microsoft.com/office/drawing/2014/main" id="{16907DFF-3430-D448-BEEF-980C7E7CA576}"/>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892D1F49-A5FF-4F7D-A315-3CD9CF1DE266}"/>
              </a:ext>
            </a:extLst>
          </p:cNvPr>
          <p:cNvSpPr>
            <a:spLocks noGrp="1"/>
          </p:cNvSpPr>
          <p:nvPr>
            <p:ph type="title" hasCustomPrompt="1"/>
          </p:nvPr>
        </p:nvSpPr>
        <p:spPr/>
        <p:txBody>
          <a:bodyPr/>
          <a:lstStyle>
            <a:lvl1pPr>
              <a:defRPr/>
            </a:lvl1pPr>
          </a:lstStyle>
          <a:p>
            <a:pPr lvl="0"/>
            <a:r>
              <a:rPr lang="en-US"/>
              <a:t>Text and image slide</a:t>
            </a:r>
          </a:p>
        </p:txBody>
      </p:sp>
      <p:sp>
        <p:nvSpPr>
          <p:cNvPr id="13" name="Rectangle 1">
            <a:extLst>
              <a:ext uri="{FF2B5EF4-FFF2-40B4-BE49-F238E27FC236}">
                <a16:creationId xmlns:a16="http://schemas.microsoft.com/office/drawing/2014/main" id="{BDC6C5F8-F316-4C0E-A0CE-8660D8072AFE}"/>
              </a:ext>
            </a:extLst>
          </p:cNvPr>
          <p:cNvSpPr/>
          <p:nvPr/>
        </p:nvSpPr>
        <p:spPr>
          <a:xfrm>
            <a:off x="10822442" y="-9995"/>
            <a:ext cx="136956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 name="connsiteX0" fmla="*/ 156585 w 1036695"/>
              <a:gd name="connsiteY0" fmla="*/ 0 h 617220"/>
              <a:gd name="connsiteX1" fmla="*/ 1036695 w 1036695"/>
              <a:gd name="connsiteY1" fmla="*/ 3810 h 617220"/>
              <a:gd name="connsiteX2" fmla="*/ 1036695 w 1036695"/>
              <a:gd name="connsiteY2" fmla="*/ 617220 h 617220"/>
              <a:gd name="connsiteX3" fmla="*/ 0 w 1036695"/>
              <a:gd name="connsiteY3" fmla="*/ 613473 h 617220"/>
              <a:gd name="connsiteX4" fmla="*/ 156585 w 1036695"/>
              <a:gd name="connsiteY4" fmla="*/ 0 h 617220"/>
              <a:gd name="connsiteX0" fmla="*/ 147060 w 1027170"/>
              <a:gd name="connsiteY0" fmla="*/ 0 h 617220"/>
              <a:gd name="connsiteX1" fmla="*/ 1027170 w 1027170"/>
              <a:gd name="connsiteY1" fmla="*/ 3810 h 617220"/>
              <a:gd name="connsiteX2" fmla="*/ 1027170 w 1027170"/>
              <a:gd name="connsiteY2" fmla="*/ 617220 h 617220"/>
              <a:gd name="connsiteX3" fmla="*/ 0 w 1027170"/>
              <a:gd name="connsiteY3" fmla="*/ 613473 h 617220"/>
              <a:gd name="connsiteX4" fmla="*/ 147060 w 102717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0" h="617220">
                <a:moveTo>
                  <a:pt x="147060" y="0"/>
                </a:moveTo>
                <a:lnTo>
                  <a:pt x="1027170" y="3810"/>
                </a:lnTo>
                <a:lnTo>
                  <a:pt x="1027170" y="617220"/>
                </a:lnTo>
                <a:lnTo>
                  <a:pt x="0" y="613473"/>
                </a:lnTo>
                <a:lnTo>
                  <a:pt x="1470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6" name="Picture 15">
            <a:extLst>
              <a:ext uri="{FF2B5EF4-FFF2-40B4-BE49-F238E27FC236}">
                <a16:creationId xmlns:a16="http://schemas.microsoft.com/office/drawing/2014/main" id="{4DA2D0B8-F14E-447B-B563-C61C19775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7" name="TextBox 16">
            <a:extLst>
              <a:ext uri="{FF2B5EF4-FFF2-40B4-BE49-F238E27FC236}">
                <a16:creationId xmlns:a16="http://schemas.microsoft.com/office/drawing/2014/main" id="{848D89A0-0332-45A7-B686-32A11BC473C6}"/>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329154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and Imag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529DE4-3BA6-4078-A067-9B4958AE665A}"/>
              </a:ext>
            </a:extLst>
          </p:cNvPr>
          <p:cNvSpPr>
            <a:spLocks noGrp="1"/>
          </p:cNvSpPr>
          <p:nvPr>
            <p:ph type="pic" sz="quarter" idx="28" hasCustomPrompt="1"/>
          </p:nvPr>
        </p:nvSpPr>
        <p:spPr>
          <a:xfrm>
            <a:off x="1" y="0"/>
            <a:ext cx="12192000" cy="3762963"/>
          </a:xfrm>
          <a:prstGeom prst="rect">
            <a:avLst/>
          </a:prstGeom>
        </p:spPr>
        <p:txBody>
          <a:bodyPr anchor="ctr"/>
          <a:lstStyle>
            <a:lvl1pPr marL="0" indent="0" algn="ctr">
              <a:buNone/>
              <a:defRPr/>
            </a:lvl1pPr>
          </a:lstStyle>
          <a:p>
            <a:r>
              <a:rPr lang="en-US"/>
              <a:t>click icon to add an image</a:t>
            </a:r>
          </a:p>
        </p:txBody>
      </p:sp>
      <p:pic>
        <p:nvPicPr>
          <p:cNvPr id="14" name="Picture 13">
            <a:extLst>
              <a:ext uri="{FF2B5EF4-FFF2-40B4-BE49-F238E27FC236}">
                <a16:creationId xmlns:a16="http://schemas.microsoft.com/office/drawing/2014/main" id="{B49DFA54-10A2-7244-B70F-DF57FB9004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5" name="Text Placeholder 10">
            <a:extLst>
              <a:ext uri="{FF2B5EF4-FFF2-40B4-BE49-F238E27FC236}">
                <a16:creationId xmlns:a16="http://schemas.microsoft.com/office/drawing/2014/main" id="{C47C2EEB-FD41-014F-9A3D-04EF0204C20C}"/>
              </a:ext>
            </a:extLst>
          </p:cNvPr>
          <p:cNvSpPr>
            <a:spLocks noGrp="1"/>
          </p:cNvSpPr>
          <p:nvPr>
            <p:ph type="body" sz="quarter" idx="18" hasCustomPrompt="1"/>
          </p:nvPr>
        </p:nvSpPr>
        <p:spPr>
          <a:xfrm>
            <a:off x="465533" y="4495895"/>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7" name="Text Placeholder 10">
            <a:extLst>
              <a:ext uri="{FF2B5EF4-FFF2-40B4-BE49-F238E27FC236}">
                <a16:creationId xmlns:a16="http://schemas.microsoft.com/office/drawing/2014/main" id="{5D5B97E1-F027-8B46-B51A-D4D6E8EF2E01}"/>
              </a:ext>
            </a:extLst>
          </p:cNvPr>
          <p:cNvSpPr>
            <a:spLocks noGrp="1"/>
          </p:cNvSpPr>
          <p:nvPr>
            <p:ph type="body" sz="quarter" idx="15" hasCustomPrompt="1"/>
          </p:nvPr>
        </p:nvSpPr>
        <p:spPr>
          <a:xfrm>
            <a:off x="465533" y="4993191"/>
            <a:ext cx="10529312" cy="1529576"/>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a:t>Click to edit Master text styles</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a:p>
            <a:pPr lvl="0"/>
            <a:r>
              <a:rPr lang="en-US"/>
              <a:t>	</a:t>
            </a:r>
          </a:p>
          <a:p>
            <a:pPr lvl="0"/>
            <a:r>
              <a:rPr lang="en-US"/>
              <a:t>	</a:t>
            </a:r>
          </a:p>
          <a:p>
            <a:pPr lvl="4"/>
            <a:endParaRPr lang="en-US"/>
          </a:p>
          <a:p>
            <a:pPr lvl="6"/>
            <a:endParaRPr lang="en-US"/>
          </a:p>
        </p:txBody>
      </p:sp>
      <p:sp>
        <p:nvSpPr>
          <p:cNvPr id="10" name="Title 3">
            <a:extLst>
              <a:ext uri="{FF2B5EF4-FFF2-40B4-BE49-F238E27FC236}">
                <a16:creationId xmlns:a16="http://schemas.microsoft.com/office/drawing/2014/main" id="{E0731A4E-8539-4E65-BD61-7B3C3753746B}"/>
              </a:ext>
            </a:extLst>
          </p:cNvPr>
          <p:cNvSpPr>
            <a:spLocks noGrp="1"/>
          </p:cNvSpPr>
          <p:nvPr>
            <p:ph type="title" hasCustomPrompt="1"/>
          </p:nvPr>
        </p:nvSpPr>
        <p:spPr>
          <a:xfrm>
            <a:off x="475488" y="3934837"/>
            <a:ext cx="11326368" cy="536448"/>
          </a:xfrm>
        </p:spPr>
        <p:txBody>
          <a:bodyPr/>
          <a:lstStyle>
            <a:lvl1pPr>
              <a:defRPr/>
            </a:lvl1pPr>
          </a:lstStyle>
          <a:p>
            <a:pPr lvl="0"/>
            <a:r>
              <a:rPr lang="en-US"/>
              <a:t>Text and image slide</a:t>
            </a:r>
          </a:p>
        </p:txBody>
      </p:sp>
      <p:pic>
        <p:nvPicPr>
          <p:cNvPr id="9" name="Picture 8">
            <a:extLst>
              <a:ext uri="{FF2B5EF4-FFF2-40B4-BE49-F238E27FC236}">
                <a16:creationId xmlns:a16="http://schemas.microsoft.com/office/drawing/2014/main" id="{6EEF44A7-9635-4426-ACFA-D2DE4EC90C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CA1218E9-A7EB-41FE-B047-58A32D36E7DD}"/>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614688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Only 1">
    <p:spTree>
      <p:nvGrpSpPr>
        <p:cNvPr id="1" name=""/>
        <p:cNvGrpSpPr/>
        <p:nvPr/>
      </p:nvGrpSpPr>
      <p:grpSpPr>
        <a:xfrm>
          <a:off x="0" y="0"/>
          <a:ext cx="0" cy="0"/>
          <a:chOff x="0" y="0"/>
          <a:chExt cx="0" cy="0"/>
        </a:xfrm>
      </p:grpSpPr>
      <p:sp>
        <p:nvSpPr>
          <p:cNvPr id="13" name="Text Placeholder 10"/>
          <p:cNvSpPr>
            <a:spLocks noGrp="1"/>
          </p:cNvSpPr>
          <p:nvPr>
            <p:ph type="body" sz="quarter" idx="14"/>
          </p:nvPr>
        </p:nvSpPr>
        <p:spPr>
          <a:xfrm>
            <a:off x="492080" y="1514625"/>
            <a:ext cx="10515601" cy="4845385"/>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6737E95-D1BA-1945-8B3D-3A0DDCA203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 name="Title 1">
            <a:extLst>
              <a:ext uri="{FF2B5EF4-FFF2-40B4-BE49-F238E27FC236}">
                <a16:creationId xmlns:a16="http://schemas.microsoft.com/office/drawing/2014/main" id="{212FAC06-D073-476B-BD4B-D6845C038CC5}"/>
              </a:ext>
            </a:extLst>
          </p:cNvPr>
          <p:cNvSpPr>
            <a:spLocks noGrp="1"/>
          </p:cNvSpPr>
          <p:nvPr>
            <p:ph type="title" hasCustomPrompt="1"/>
          </p:nvPr>
        </p:nvSpPr>
        <p:spPr/>
        <p:txBody>
          <a:bodyPr/>
          <a:lstStyle>
            <a:lvl1pPr>
              <a:defRPr/>
            </a:lvl1pPr>
          </a:lstStyle>
          <a:p>
            <a:r>
              <a:rPr lang="en-US"/>
              <a:t>Text and image slide</a:t>
            </a:r>
          </a:p>
        </p:txBody>
      </p:sp>
      <p:pic>
        <p:nvPicPr>
          <p:cNvPr id="11" name="Picture 10">
            <a:extLst>
              <a:ext uri="{FF2B5EF4-FFF2-40B4-BE49-F238E27FC236}">
                <a16:creationId xmlns:a16="http://schemas.microsoft.com/office/drawing/2014/main" id="{1A928322-0B9A-4944-98A8-39DD11AA2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 Placeholder 10">
            <a:extLst>
              <a:ext uri="{FF2B5EF4-FFF2-40B4-BE49-F238E27FC236}">
                <a16:creationId xmlns:a16="http://schemas.microsoft.com/office/drawing/2014/main" id="{FC9AD54A-D670-4C5F-9E15-2D1F861C5C4B}"/>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14" name="TextBox 13">
            <a:extLst>
              <a:ext uri="{FF2B5EF4-FFF2-40B4-BE49-F238E27FC236}">
                <a16:creationId xmlns:a16="http://schemas.microsoft.com/office/drawing/2014/main" id="{3EE135F9-F05F-412B-91A9-CB09174AE812}"/>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44883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37" name="TextBox 36"/>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sp>
        <p:nvSpPr>
          <p:cNvPr id="9" name="Text Placeholder 3">
            <a:extLst>
              <a:ext uri="{FF2B5EF4-FFF2-40B4-BE49-F238E27FC236}">
                <a16:creationId xmlns:a16="http://schemas.microsoft.com/office/drawing/2014/main" id="{03294BE8-28F7-184A-AF12-FFD38A215905}"/>
              </a:ext>
            </a:extLst>
          </p:cNvPr>
          <p:cNvSpPr>
            <a:spLocks noGrp="1"/>
          </p:cNvSpPr>
          <p:nvPr>
            <p:ph type="body" sz="quarter" idx="11" hasCustomPrompt="1"/>
          </p:nvPr>
        </p:nvSpPr>
        <p:spPr>
          <a:xfrm>
            <a:off x="479245" y="1516283"/>
            <a:ext cx="10515600" cy="4538060"/>
          </a:xfrm>
          <a:prstGeom prst="rect">
            <a:avLst/>
          </a:prstGeom>
        </p:spPr>
        <p:txBody>
          <a:bodyPr/>
          <a:lstStyle>
            <a:lvl1pPr>
              <a:lnSpc>
                <a:spcPct val="100000"/>
              </a:lnSpc>
              <a:defRPr sz="1600" b="1">
                <a:solidFill>
                  <a:schemeClr val="accent6"/>
                </a:solidFill>
              </a:defRPr>
            </a:lvl1pPr>
            <a:lvl2pPr marL="535383" indent="-222195">
              <a:lnSpc>
                <a:spcPct val="100000"/>
              </a:lnSpc>
              <a:spcAft>
                <a:spcPts val="0"/>
              </a:spcAft>
              <a:defRPr sz="1400">
                <a:solidFill>
                  <a:schemeClr val="accent6"/>
                </a:solidFill>
              </a:defRPr>
            </a:lvl2pPr>
            <a:lvl3pPr marL="831643" indent="-222195">
              <a:lnSpc>
                <a:spcPct val="100000"/>
              </a:lnSpc>
              <a:spcAft>
                <a:spcPts val="0"/>
              </a:spcAft>
              <a:defRPr sz="1200">
                <a:solidFill>
                  <a:schemeClr val="accent6"/>
                </a:solidFill>
              </a:defRPr>
            </a:lvl3pPr>
            <a:lvl4pPr marL="222195" marR="0" indent="-222195"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chemeClr val="accent6"/>
                </a:solidFill>
              </a:defRPr>
            </a:lvl4pPr>
            <a:lvl5pPr marL="535383" marR="0" indent="-222195"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chemeClr val="accent6"/>
                </a:solidFill>
              </a:defRPr>
            </a:lvl5pPr>
            <a:lvl6pPr marL="831643" indent="-222195">
              <a:lnSpc>
                <a:spcPct val="100000"/>
              </a:lnSpc>
              <a:spcBef>
                <a:spcPts val="0"/>
              </a:spcBef>
              <a:spcAft>
                <a:spcPts val="0"/>
              </a:spcAft>
              <a:defRPr sz="1200">
                <a:solidFill>
                  <a:schemeClr val="accent6"/>
                </a:solidFill>
              </a:defRPr>
            </a:lvl6pPr>
            <a:lvl7pPr marL="222195" indent="-222195">
              <a:lnSpc>
                <a:spcPct val="100000"/>
              </a:lnSpc>
              <a:spcBef>
                <a:spcPts val="0"/>
              </a:spcBef>
              <a:defRPr sz="1600" b="1">
                <a:solidFill>
                  <a:schemeClr val="accent6"/>
                </a:solidFill>
              </a:defRPr>
            </a:lvl7pPr>
            <a:lvl8pPr marL="535383" indent="-222195">
              <a:lnSpc>
                <a:spcPct val="100000"/>
              </a:lnSpc>
              <a:spcBef>
                <a:spcPts val="0"/>
              </a:spcBef>
              <a:spcAft>
                <a:spcPts val="0"/>
              </a:spcAft>
              <a:defRPr sz="1400">
                <a:solidFill>
                  <a:schemeClr val="accent6"/>
                </a:solidFill>
              </a:defRPr>
            </a:lvl8pPr>
            <a:lvl9pPr marL="831643" indent="-222195">
              <a:lnSpc>
                <a:spcPct val="100000"/>
              </a:lnSpc>
              <a:spcBef>
                <a:spcPts val="0"/>
              </a:spcBef>
              <a:spcAft>
                <a:spcPts val="0"/>
              </a:spcAft>
              <a:defRPr sz="1200">
                <a:solidFill>
                  <a:schemeClr val="accent6"/>
                </a:solidFill>
              </a:defRPr>
            </a:lvl9pPr>
          </a:lstStyle>
          <a:p>
            <a:pPr lvl="0"/>
            <a:r>
              <a:rPr lang="en-US"/>
              <a:t>First Level Arial Bold 16pt</a:t>
            </a:r>
          </a:p>
          <a:p>
            <a:pPr lvl="1"/>
            <a:r>
              <a:rPr lang="en-US"/>
              <a:t>Second level Arial Regular 14pt</a:t>
            </a:r>
          </a:p>
          <a:p>
            <a:pPr lvl="2"/>
            <a:r>
              <a:rPr lang="en-US"/>
              <a:t>Third level Arial Regular 12pt</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marL="2056886" marR="0" lvl="1" indent="-228543" algn="l" defTabSz="914171"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p:txBody>
      </p:sp>
      <p:pic>
        <p:nvPicPr>
          <p:cNvPr id="13" name="Picture 12">
            <a:extLst>
              <a:ext uri="{FF2B5EF4-FFF2-40B4-BE49-F238E27FC236}">
                <a16:creationId xmlns:a16="http://schemas.microsoft.com/office/drawing/2014/main" id="{11B8BA39-89AA-3F4B-BCAE-769B77961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 Placeholder 10">
            <a:extLst>
              <a:ext uri="{FF2B5EF4-FFF2-40B4-BE49-F238E27FC236}">
                <a16:creationId xmlns:a16="http://schemas.microsoft.com/office/drawing/2014/main" id="{22DF28C7-F1F1-AF45-86A3-36FA4D4A5827}"/>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DB66E2BF-451C-4F35-8BD2-5F3D31D6AF96}"/>
              </a:ext>
            </a:extLst>
          </p:cNvPr>
          <p:cNvSpPr>
            <a:spLocks noGrp="1"/>
          </p:cNvSpPr>
          <p:nvPr>
            <p:ph type="title" hasCustomPrompt="1"/>
          </p:nvPr>
        </p:nvSpPr>
        <p:spPr/>
        <p:txBody>
          <a:bodyPr/>
          <a:lstStyle>
            <a:lvl1pPr>
              <a:defRPr/>
            </a:lvl1pPr>
          </a:lstStyle>
          <a:p>
            <a:pPr lvl="0"/>
            <a:r>
              <a:rPr lang="en-US"/>
              <a:t>Text only - bullet list </a:t>
            </a:r>
          </a:p>
        </p:txBody>
      </p:sp>
      <p:sp>
        <p:nvSpPr>
          <p:cNvPr id="10" name="TextBox 9">
            <a:extLst>
              <a:ext uri="{FF2B5EF4-FFF2-40B4-BE49-F238E27FC236}">
                <a16:creationId xmlns:a16="http://schemas.microsoft.com/office/drawing/2014/main" id="{F2BCB98C-BBB4-4EFE-8654-D38E2B553E8F}"/>
              </a:ext>
            </a:extLst>
          </p:cNvPr>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pic>
        <p:nvPicPr>
          <p:cNvPr id="14" name="Picture 13">
            <a:extLst>
              <a:ext uri="{FF2B5EF4-FFF2-40B4-BE49-F238E27FC236}">
                <a16:creationId xmlns:a16="http://schemas.microsoft.com/office/drawing/2014/main" id="{8AA6FA7D-F5BC-4A69-A947-4FAD4BDF5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342A647E-9738-4404-A113-9E1E5D46592A}"/>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940576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37" name="TextBox 36"/>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pic>
        <p:nvPicPr>
          <p:cNvPr id="10" name="Picture 9">
            <a:extLst>
              <a:ext uri="{FF2B5EF4-FFF2-40B4-BE49-F238E27FC236}">
                <a16:creationId xmlns:a16="http://schemas.microsoft.com/office/drawing/2014/main" id="{21AA4550-C9B7-2B45-9201-F0EF37DB2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Text Placeholder 10">
            <a:extLst>
              <a:ext uri="{FF2B5EF4-FFF2-40B4-BE49-F238E27FC236}">
                <a16:creationId xmlns:a16="http://schemas.microsoft.com/office/drawing/2014/main" id="{536EE237-1F87-B34B-BBDD-661B92E0046E}"/>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C8CEA7F2-6376-4626-B1B1-E554EB82D02D}"/>
              </a:ext>
            </a:extLst>
          </p:cNvPr>
          <p:cNvSpPr>
            <a:spLocks noGrp="1"/>
          </p:cNvSpPr>
          <p:nvPr>
            <p:ph type="title" hasCustomPrompt="1"/>
          </p:nvPr>
        </p:nvSpPr>
        <p:spPr/>
        <p:txBody>
          <a:bodyPr/>
          <a:lstStyle>
            <a:lvl1pPr>
              <a:defRPr/>
            </a:lvl1pPr>
          </a:lstStyle>
          <a:p>
            <a:pPr lvl="0"/>
            <a:r>
              <a:rPr lang="en-US"/>
              <a:t>Text for title</a:t>
            </a:r>
          </a:p>
        </p:txBody>
      </p:sp>
      <p:sp>
        <p:nvSpPr>
          <p:cNvPr id="7" name="TextBox 6">
            <a:extLst>
              <a:ext uri="{FF2B5EF4-FFF2-40B4-BE49-F238E27FC236}">
                <a16:creationId xmlns:a16="http://schemas.microsoft.com/office/drawing/2014/main" id="{E8A02218-4CF9-4D46-A2BB-F38C9E1F5F24}"/>
              </a:ext>
            </a:extLst>
          </p:cNvPr>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pic>
        <p:nvPicPr>
          <p:cNvPr id="11" name="Picture 10">
            <a:extLst>
              <a:ext uri="{FF2B5EF4-FFF2-40B4-BE49-F238E27FC236}">
                <a16:creationId xmlns:a16="http://schemas.microsoft.com/office/drawing/2014/main" id="{C70CB279-D676-4BE2-9DAC-045D0BC91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57B8250B-E515-433D-BC9C-77493769734A}"/>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4174201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FE29CE-3351-B347-BE2C-F3E22AE5DF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 name="Title 1">
            <a:extLst>
              <a:ext uri="{FF2B5EF4-FFF2-40B4-BE49-F238E27FC236}">
                <a16:creationId xmlns:a16="http://schemas.microsoft.com/office/drawing/2014/main" id="{96902A9C-D5C1-46B7-8C39-100091094481}"/>
              </a:ext>
            </a:extLst>
          </p:cNvPr>
          <p:cNvSpPr>
            <a:spLocks noGrp="1"/>
          </p:cNvSpPr>
          <p:nvPr>
            <p:ph type="title" hasCustomPrompt="1"/>
          </p:nvPr>
        </p:nvSpPr>
        <p:spPr/>
        <p:txBody>
          <a:bodyPr/>
          <a:lstStyle>
            <a:lvl1pPr>
              <a:defRPr/>
            </a:lvl1pPr>
          </a:lstStyle>
          <a:p>
            <a:pPr lvl="0"/>
            <a:r>
              <a:rPr lang="en-US"/>
              <a:t>Text for title</a:t>
            </a:r>
          </a:p>
        </p:txBody>
      </p:sp>
      <p:pic>
        <p:nvPicPr>
          <p:cNvPr id="6" name="Picture 5">
            <a:extLst>
              <a:ext uri="{FF2B5EF4-FFF2-40B4-BE49-F238E27FC236}">
                <a16:creationId xmlns:a16="http://schemas.microsoft.com/office/drawing/2014/main" id="{B7575108-4142-405C-9F4B-546CB6B4D7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Box 7">
            <a:extLst>
              <a:ext uri="{FF2B5EF4-FFF2-40B4-BE49-F238E27FC236}">
                <a16:creationId xmlns:a16="http://schemas.microsoft.com/office/drawing/2014/main" id="{0460E10D-13FF-4B0A-B94B-0592A99A5650}"/>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492725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Slide with Logo">
    <p:spTree>
      <p:nvGrpSpPr>
        <p:cNvPr id="1" name=""/>
        <p:cNvGrpSpPr/>
        <p:nvPr/>
      </p:nvGrpSpPr>
      <p:grpSpPr>
        <a:xfrm>
          <a:off x="0" y="0"/>
          <a:ext cx="0" cy="0"/>
          <a:chOff x="0" y="0"/>
          <a:chExt cx="0" cy="0"/>
        </a:xfrm>
      </p:grpSpPr>
      <p:sp>
        <p:nvSpPr>
          <p:cNvPr id="37" name="TextBox 36"/>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pic>
        <p:nvPicPr>
          <p:cNvPr id="10" name="Picture 9">
            <a:extLst>
              <a:ext uri="{FF2B5EF4-FFF2-40B4-BE49-F238E27FC236}">
                <a16:creationId xmlns:a16="http://schemas.microsoft.com/office/drawing/2014/main" id="{21AA4550-C9B7-2B45-9201-F0EF37DB2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TextBox 4">
            <a:extLst>
              <a:ext uri="{FF2B5EF4-FFF2-40B4-BE49-F238E27FC236}">
                <a16:creationId xmlns:a16="http://schemas.microsoft.com/office/drawing/2014/main" id="{512BF10E-88FE-4CAC-AE49-4B2481B0BF72}"/>
              </a:ext>
            </a:extLst>
          </p:cNvPr>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pic>
        <p:nvPicPr>
          <p:cNvPr id="7" name="Picture 6">
            <a:extLst>
              <a:ext uri="{FF2B5EF4-FFF2-40B4-BE49-F238E27FC236}">
                <a16:creationId xmlns:a16="http://schemas.microsoft.com/office/drawing/2014/main" id="{E9B5F60D-12B3-4D22-ABA9-37FD1DF58E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Box 7">
            <a:extLst>
              <a:ext uri="{FF2B5EF4-FFF2-40B4-BE49-F238E27FC236}">
                <a16:creationId xmlns:a16="http://schemas.microsoft.com/office/drawing/2014/main" id="{CF52DC2C-B31A-4971-B903-49FBCF9F4535}"/>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77578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A726A1D-AC64-4B2E-B2D2-6659B5983B7B}"/>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Month Day, Year</a:t>
            </a:r>
          </a:p>
        </p:txBody>
      </p:sp>
      <p:pic>
        <p:nvPicPr>
          <p:cNvPr id="8" name="Picture 7">
            <a:extLst>
              <a:ext uri="{FF2B5EF4-FFF2-40B4-BE49-F238E27FC236}">
                <a16:creationId xmlns:a16="http://schemas.microsoft.com/office/drawing/2014/main" id="{6BC19EB5-12F2-4574-8B38-B6E9AFCD8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
        <p:nvSpPr>
          <p:cNvPr id="9" name="Text Placeholder 10">
            <a:extLst>
              <a:ext uri="{FF2B5EF4-FFF2-40B4-BE49-F238E27FC236}">
                <a16:creationId xmlns:a16="http://schemas.microsoft.com/office/drawing/2014/main" id="{D1365273-6C72-430C-AACA-0205394E2085}"/>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Proposal for company name</a:t>
            </a:r>
          </a:p>
        </p:txBody>
      </p:sp>
      <p:sp>
        <p:nvSpPr>
          <p:cNvPr id="10" name="Title 1">
            <a:extLst>
              <a:ext uri="{FF2B5EF4-FFF2-40B4-BE49-F238E27FC236}">
                <a16:creationId xmlns:a16="http://schemas.microsoft.com/office/drawing/2014/main" id="{780D6D2D-FB52-42A6-9F3A-6ED51B63E5BA}"/>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a:t>Presentation title goes here</a:t>
            </a:r>
          </a:p>
        </p:txBody>
      </p:sp>
    </p:spTree>
    <p:extLst>
      <p:ext uri="{BB962C8B-B14F-4D97-AF65-F5344CB8AC3E}">
        <p14:creationId xmlns:p14="http://schemas.microsoft.com/office/powerpoint/2010/main" val="208385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37" name="TextBox 36"/>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sp>
        <p:nvSpPr>
          <p:cNvPr id="3" name="TextBox 2">
            <a:extLst>
              <a:ext uri="{FF2B5EF4-FFF2-40B4-BE49-F238E27FC236}">
                <a16:creationId xmlns:a16="http://schemas.microsoft.com/office/drawing/2014/main" id="{1B1A0781-80AD-4578-ABDB-3CF90E1DACFC}"/>
              </a:ext>
            </a:extLst>
          </p:cNvPr>
          <p:cNvSpPr txBox="1"/>
          <p:nvPr/>
        </p:nvSpPr>
        <p:spPr>
          <a:xfrm>
            <a:off x="6686553" y="381002"/>
            <a:ext cx="184779" cy="461537"/>
          </a:xfrm>
          <a:prstGeom prst="rect">
            <a:avLst/>
          </a:prstGeom>
          <a:noFill/>
        </p:spPr>
        <p:txBody>
          <a:bodyPr wrap="none" rtlCol="0">
            <a:spAutoFit/>
          </a:bodyPr>
          <a:lstStyle/>
          <a:p>
            <a:endParaRPr lang="en-US" sz="2399" b="0" i="0">
              <a:latin typeface="Arial" charset="0"/>
            </a:endParaRPr>
          </a:p>
        </p:txBody>
      </p:sp>
    </p:spTree>
    <p:extLst>
      <p:ext uri="{BB962C8B-B14F-4D97-AF65-F5344CB8AC3E}">
        <p14:creationId xmlns:p14="http://schemas.microsoft.com/office/powerpoint/2010/main" val="942078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 One Column with Tex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C47D0A-A481-354E-95D3-657CCC1676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FD8A46EA-5F34-E54B-B5CD-6F93F23810A2}"/>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7" name="Content Placeholder 2">
            <a:extLst>
              <a:ext uri="{FF2B5EF4-FFF2-40B4-BE49-F238E27FC236}">
                <a16:creationId xmlns:a16="http://schemas.microsoft.com/office/drawing/2014/main" id="{1607739A-2A1C-9143-906E-B222E0DEEE9A}"/>
              </a:ext>
            </a:extLst>
          </p:cNvPr>
          <p:cNvSpPr>
            <a:spLocks noGrp="1"/>
          </p:cNvSpPr>
          <p:nvPr>
            <p:ph sz="quarter" idx="21"/>
          </p:nvPr>
        </p:nvSpPr>
        <p:spPr>
          <a:xfrm>
            <a:off x="473663" y="1515533"/>
            <a:ext cx="10738812" cy="4326336"/>
          </a:xfrm>
          <a:prstGeom prst="rect">
            <a:avLst/>
          </a:prstGeom>
        </p:spPr>
        <p:txBody>
          <a:bodyPr/>
          <a:lstStyle>
            <a:lvl1pPr marL="0" indent="0">
              <a:buNone/>
              <a:defRPr lang="en-US" sz="16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200" b="0" i="0" kern="1200" dirty="0">
                <a:solidFill>
                  <a:schemeClr val="accent6"/>
                </a:solidFill>
                <a:latin typeface="Arial" charset="0"/>
                <a:ea typeface="Arial" charset="0"/>
                <a:cs typeface="Arial" charset="0"/>
              </a:defRPr>
            </a:lvl3pPr>
            <a:lvl4pPr marL="1451670" indent="-380905">
              <a:defRPr lang="en-US" sz="1200" b="0" i="0" kern="1200" dirty="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463298A-1AB0-449B-AB86-366128F9C458}"/>
              </a:ext>
            </a:extLst>
          </p:cNvPr>
          <p:cNvSpPr>
            <a:spLocks noGrp="1"/>
          </p:cNvSpPr>
          <p:nvPr>
            <p:ph type="title" hasCustomPrompt="1"/>
          </p:nvPr>
        </p:nvSpPr>
        <p:spPr/>
        <p:txBody>
          <a:bodyPr/>
          <a:lstStyle>
            <a:lvl1pPr>
              <a:defRPr/>
            </a:lvl1pPr>
          </a:lstStyle>
          <a:p>
            <a:pPr lvl="0"/>
            <a:r>
              <a:rPr lang="en-US"/>
              <a:t>One column content slide with text</a:t>
            </a:r>
          </a:p>
        </p:txBody>
      </p:sp>
      <p:pic>
        <p:nvPicPr>
          <p:cNvPr id="9" name="Picture 8">
            <a:extLst>
              <a:ext uri="{FF2B5EF4-FFF2-40B4-BE49-F238E27FC236}">
                <a16:creationId xmlns:a16="http://schemas.microsoft.com/office/drawing/2014/main" id="{709E1CFD-A7FF-4A68-B212-379C930CF3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extBox 13">
            <a:extLst>
              <a:ext uri="{FF2B5EF4-FFF2-40B4-BE49-F238E27FC236}">
                <a16:creationId xmlns:a16="http://schemas.microsoft.com/office/drawing/2014/main" id="{216B0274-DD21-40F3-A5F7-64F05A165C9B}"/>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258045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 tes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C47D0A-A481-354E-95D3-657CCC1676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FD8A46EA-5F34-E54B-B5CD-6F93F23810A2}"/>
              </a:ext>
            </a:extLst>
          </p:cNvPr>
          <p:cNvSpPr>
            <a:spLocks noGrp="1"/>
          </p:cNvSpPr>
          <p:nvPr>
            <p:ph type="body" sz="quarter" idx="16" hasCustomPrompt="1"/>
          </p:nvPr>
        </p:nvSpPr>
        <p:spPr>
          <a:xfrm>
            <a:off x="478366" y="1016134"/>
            <a:ext cx="11326368" cy="288977"/>
          </a:xfrm>
          <a:prstGeom prst="rect">
            <a:avLst/>
          </a:prstGeom>
        </p:spPr>
        <p:txBody>
          <a:bodyPr anchor="t">
            <a:noAutofit/>
          </a:bodyPr>
          <a:lstStyle>
            <a:lvl1pPr marL="0" indent="0">
              <a:lnSpc>
                <a:spcPct val="100000"/>
              </a:lnSpc>
              <a:spcBef>
                <a:spcPts val="0"/>
              </a:spcBef>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3" name="Content Placeholder 2">
            <a:extLst>
              <a:ext uri="{FF2B5EF4-FFF2-40B4-BE49-F238E27FC236}">
                <a16:creationId xmlns:a16="http://schemas.microsoft.com/office/drawing/2014/main" id="{54F270F4-EB36-43A4-BAD6-DDDA44BFA41D}"/>
              </a:ext>
            </a:extLst>
          </p:cNvPr>
          <p:cNvSpPr>
            <a:spLocks noGrp="1"/>
          </p:cNvSpPr>
          <p:nvPr>
            <p:ph sz="quarter" idx="17"/>
          </p:nvPr>
        </p:nvSpPr>
        <p:spPr>
          <a:xfrm>
            <a:off x="473663" y="1515533"/>
            <a:ext cx="10738812" cy="4326336"/>
          </a:xfrm>
          <a:prstGeom prst="rect">
            <a:avLst/>
          </a:prstGeom>
        </p:spPr>
        <p:txBody>
          <a:bodyPr>
            <a:normAutofit/>
          </a:bodyPr>
          <a:lstStyle>
            <a:lvl1pPr marL="0" indent="0">
              <a:lnSpc>
                <a:spcPct val="100000"/>
              </a:lnSpc>
              <a:spcBef>
                <a:spcPts val="0"/>
              </a:spcBef>
              <a:buNone/>
              <a:defRPr lang="en-US" sz="1600" b="0" i="0" kern="1200" cap="none" baseline="0" dirty="0" smtClean="0">
                <a:solidFill>
                  <a:schemeClr val="accent6"/>
                </a:solidFill>
                <a:latin typeface="Arial" charset="0"/>
                <a:ea typeface="Arial" charset="0"/>
                <a:cs typeface="Arial" charset="0"/>
              </a:defRPr>
            </a:lvl1pPr>
            <a:lvl2pPr marL="694093" indent="-380905">
              <a:lnSpc>
                <a:spcPct val="100000"/>
              </a:lnSpc>
              <a:spcBef>
                <a:spcPts val="0"/>
              </a:spcBef>
              <a:defRPr lang="en-US" sz="1400" b="0" i="0" kern="1200" dirty="0" smtClean="0">
                <a:solidFill>
                  <a:schemeClr val="accent6"/>
                </a:solidFill>
                <a:latin typeface="Arial" charset="0"/>
                <a:ea typeface="Arial" charset="0"/>
                <a:cs typeface="Arial" charset="0"/>
              </a:defRPr>
            </a:lvl2pPr>
            <a:lvl3pPr marL="1064416" indent="-380905">
              <a:lnSpc>
                <a:spcPct val="100000"/>
              </a:lnSpc>
              <a:defRPr lang="en-US" sz="1200" b="0" i="0" kern="1200" dirty="0" smtClean="0">
                <a:solidFill>
                  <a:schemeClr val="accent6"/>
                </a:solidFill>
                <a:latin typeface="Arial" charset="0"/>
                <a:ea typeface="Arial" charset="0"/>
                <a:cs typeface="Arial" charset="0"/>
              </a:defRPr>
            </a:lvl3pPr>
            <a:lvl4pPr marL="1451670" indent="-380905">
              <a:lnSpc>
                <a:spcPct val="100000"/>
              </a:lnSpc>
              <a:defRPr lang="en-US" sz="1200" b="0" i="0" kern="1200" dirty="0" smtClean="0">
                <a:solidFill>
                  <a:schemeClr val="accent6"/>
                </a:solidFill>
                <a:latin typeface="Arial" charset="0"/>
                <a:ea typeface="Arial" charset="0"/>
                <a:cs typeface="Arial" charset="0"/>
              </a:defRPr>
            </a:lvl4pPr>
            <a:lvl5pPr marL="1821994" indent="-380905">
              <a:lnSpc>
                <a:spcPct val="100000"/>
              </a:lnSpc>
              <a:defRPr lang="en-US" sz="1200" b="0" i="0" kern="1200" dirty="0">
                <a:solidFill>
                  <a:schemeClr val="accent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7F0C053-C1AC-4DE8-B309-7D56CDCDF6CD}"/>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1277E0C4-3E52-49C3-8768-E92B005D46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9" name="TextBox 8">
            <a:extLst>
              <a:ext uri="{FF2B5EF4-FFF2-40B4-BE49-F238E27FC236}">
                <a16:creationId xmlns:a16="http://schemas.microsoft.com/office/drawing/2014/main" id="{F8C49AE7-54A9-47AC-9365-C87A696534AF}"/>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890141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and Column Char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064958E-F05B-49C8-83C4-EFFE75AE2419}"/>
              </a:ext>
            </a:extLst>
          </p:cNvPr>
          <p:cNvSpPr>
            <a:spLocks noGrp="1"/>
          </p:cNvSpPr>
          <p:nvPr>
            <p:ph type="body" sz="quarter" idx="16" hasCustomPrompt="1"/>
          </p:nvPr>
        </p:nvSpPr>
        <p:spPr>
          <a:xfrm>
            <a:off x="479246" y="1514623"/>
            <a:ext cx="4852562"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a:t>Click to edit Master text styles</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a:p>
            <a:pPr lvl="0"/>
            <a:r>
              <a:rPr lang="en-US"/>
              <a:t>	</a:t>
            </a:r>
          </a:p>
          <a:p>
            <a:pPr lvl="0"/>
            <a:r>
              <a:rPr lang="en-US"/>
              <a:t>	</a:t>
            </a:r>
          </a:p>
          <a:p>
            <a:pPr lvl="4"/>
            <a:endParaRPr lang="en-US"/>
          </a:p>
          <a:p>
            <a:pPr lvl="6"/>
            <a:endParaRPr lang="en-US"/>
          </a:p>
        </p:txBody>
      </p:sp>
      <p:pic>
        <p:nvPicPr>
          <p:cNvPr id="8" name="Picture 7">
            <a:extLst>
              <a:ext uri="{FF2B5EF4-FFF2-40B4-BE49-F238E27FC236}">
                <a16:creationId xmlns:a16="http://schemas.microsoft.com/office/drawing/2014/main" id="{A4B073AF-74B9-3943-8F7B-AA16E7B8A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 Placeholder 10">
            <a:extLst>
              <a:ext uri="{FF2B5EF4-FFF2-40B4-BE49-F238E27FC236}">
                <a16:creationId xmlns:a16="http://schemas.microsoft.com/office/drawing/2014/main" id="{F76F75A7-CDC4-7347-A2CC-8067F6621244}"/>
              </a:ext>
            </a:extLst>
          </p:cNvPr>
          <p:cNvSpPr>
            <a:spLocks noGrp="1"/>
          </p:cNvSpPr>
          <p:nvPr>
            <p:ph type="body" sz="quarter" idx="21"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A500BD5E-674C-4427-B33C-AFACB211C0D4}"/>
              </a:ext>
            </a:extLst>
          </p:cNvPr>
          <p:cNvSpPr>
            <a:spLocks noGrp="1"/>
          </p:cNvSpPr>
          <p:nvPr>
            <p:ph type="title" hasCustomPrompt="1"/>
          </p:nvPr>
        </p:nvSpPr>
        <p:spPr/>
        <p:txBody>
          <a:bodyPr/>
          <a:lstStyle>
            <a:lvl1pPr>
              <a:defRPr/>
            </a:lvl1pPr>
          </a:lstStyle>
          <a:p>
            <a:pPr lvl="0"/>
            <a:r>
              <a:rPr lang="en-US"/>
              <a:t>Text and column chart slide</a:t>
            </a:r>
          </a:p>
        </p:txBody>
      </p:sp>
      <p:pic>
        <p:nvPicPr>
          <p:cNvPr id="10" name="Picture 9">
            <a:extLst>
              <a:ext uri="{FF2B5EF4-FFF2-40B4-BE49-F238E27FC236}">
                <a16:creationId xmlns:a16="http://schemas.microsoft.com/office/drawing/2014/main" id="{850313BA-7F21-4DE4-9104-86F90B9895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D54CBAD3-658D-49B7-849E-653AA43F25AC}"/>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957868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 Two Columns with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D74FDF-6A5B-3640-B170-E7FFAE9C36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BD933AC0-12E6-3E48-BF67-20BD921641C9}"/>
              </a:ext>
            </a:extLst>
          </p:cNvPr>
          <p:cNvSpPr>
            <a:spLocks noGrp="1"/>
          </p:cNvSpPr>
          <p:nvPr>
            <p:ph type="body" sz="quarter" idx="20"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12" name="Content Placeholder 2">
            <a:extLst>
              <a:ext uri="{FF2B5EF4-FFF2-40B4-BE49-F238E27FC236}">
                <a16:creationId xmlns:a16="http://schemas.microsoft.com/office/drawing/2014/main" id="{93FAE573-B930-4CAE-8019-128A39FE72BD}"/>
              </a:ext>
            </a:extLst>
          </p:cNvPr>
          <p:cNvSpPr>
            <a:spLocks noGrp="1"/>
          </p:cNvSpPr>
          <p:nvPr>
            <p:ph sz="quarter" idx="21"/>
          </p:nvPr>
        </p:nvSpPr>
        <p:spPr>
          <a:xfrm>
            <a:off x="473662" y="1515533"/>
            <a:ext cx="4858144" cy="4326336"/>
          </a:xfrm>
          <a:prstGeom prst="rect">
            <a:avLst/>
          </a:prstGeom>
        </p:spPr>
        <p:txBody>
          <a:bodyPr>
            <a:normAutofit/>
          </a:bodyPr>
          <a:lstStyle>
            <a:lvl1pPr marL="0" indent="0">
              <a:buNone/>
              <a:defRPr lang="en-US" sz="14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400" b="0" i="0" kern="1200" dirty="0">
                <a:solidFill>
                  <a:schemeClr val="accent6"/>
                </a:solidFill>
                <a:latin typeface="Arial" charset="0"/>
                <a:ea typeface="Arial" charset="0"/>
                <a:cs typeface="Arial" charset="0"/>
              </a:defRPr>
            </a:lvl3pPr>
            <a:lvl4pPr marL="1451670" indent="-380905">
              <a:defRPr lang="en-US" sz="1400" b="0" i="0" kern="1200" dirty="0">
                <a:solidFill>
                  <a:schemeClr val="accent6"/>
                </a:solidFill>
                <a:latin typeface="Arial" charset="0"/>
                <a:ea typeface="Arial" charset="0"/>
                <a:cs typeface="Arial" charset="0"/>
              </a:defRPr>
            </a:lvl4pPr>
            <a:lvl5pPr marL="1821994" indent="-380905">
              <a:defRPr lang="en-US" sz="14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DAA2013-C58A-406D-A806-5E374DC0E525}"/>
              </a:ext>
            </a:extLst>
          </p:cNvPr>
          <p:cNvSpPr>
            <a:spLocks noGrp="1"/>
          </p:cNvSpPr>
          <p:nvPr>
            <p:ph sz="quarter" idx="22"/>
          </p:nvPr>
        </p:nvSpPr>
        <p:spPr>
          <a:xfrm>
            <a:off x="6127364" y="1515533"/>
            <a:ext cx="4858144" cy="4326336"/>
          </a:xfrm>
          <a:prstGeom prst="rect">
            <a:avLst/>
          </a:prstGeom>
        </p:spPr>
        <p:txBody>
          <a:bodyPr>
            <a:normAutofit/>
          </a:bodyPr>
          <a:lstStyle>
            <a:lvl1pPr marL="0" indent="0">
              <a:buNone/>
              <a:defRPr lang="en-US" sz="14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400" b="0" i="0" kern="1200" dirty="0">
                <a:solidFill>
                  <a:schemeClr val="accent6"/>
                </a:solidFill>
                <a:latin typeface="Arial" charset="0"/>
                <a:ea typeface="Arial" charset="0"/>
                <a:cs typeface="Arial" charset="0"/>
              </a:defRPr>
            </a:lvl3pPr>
            <a:lvl4pPr marL="1451670" indent="-380905">
              <a:defRPr lang="en-US" sz="1400" b="0" i="0" kern="1200" dirty="0">
                <a:solidFill>
                  <a:schemeClr val="accent6"/>
                </a:solidFill>
                <a:latin typeface="Arial" charset="0"/>
                <a:ea typeface="Arial" charset="0"/>
                <a:cs typeface="Arial" charset="0"/>
              </a:defRPr>
            </a:lvl4pPr>
            <a:lvl5pPr marL="1821994" indent="-380905">
              <a:defRPr lang="en-US" sz="14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05B47F9-6608-4708-836E-3BE0487D6E35}"/>
              </a:ext>
            </a:extLst>
          </p:cNvPr>
          <p:cNvSpPr>
            <a:spLocks noGrp="1"/>
          </p:cNvSpPr>
          <p:nvPr>
            <p:ph type="title" hasCustomPrompt="1"/>
          </p:nvPr>
        </p:nvSpPr>
        <p:spPr/>
        <p:txBody>
          <a:bodyPr/>
          <a:lstStyle>
            <a:lvl1pPr>
              <a:defRPr/>
            </a:lvl1pPr>
          </a:lstStyle>
          <a:p>
            <a:pPr lvl="0"/>
            <a:r>
              <a:rPr lang="en-US"/>
              <a:t>Two column content slide with text</a:t>
            </a:r>
          </a:p>
        </p:txBody>
      </p:sp>
      <p:pic>
        <p:nvPicPr>
          <p:cNvPr id="13" name="Picture 12">
            <a:extLst>
              <a:ext uri="{FF2B5EF4-FFF2-40B4-BE49-F238E27FC236}">
                <a16:creationId xmlns:a16="http://schemas.microsoft.com/office/drawing/2014/main" id="{2D84E751-9EB9-4C5E-B29E-1DCFAB2B8B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07EBDE63-0182-4858-941A-806385AB69FC}"/>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425508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 Two Columns with Bulle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D47640-C427-8A44-A880-BD412C9BD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3" name="Text Placeholder 10">
            <a:extLst>
              <a:ext uri="{FF2B5EF4-FFF2-40B4-BE49-F238E27FC236}">
                <a16:creationId xmlns:a16="http://schemas.microsoft.com/office/drawing/2014/main" id="{A8D3B37A-2D0D-CE42-B466-2ABC0B23BA10}"/>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15" name="Content Placeholder 2">
            <a:extLst>
              <a:ext uri="{FF2B5EF4-FFF2-40B4-BE49-F238E27FC236}">
                <a16:creationId xmlns:a16="http://schemas.microsoft.com/office/drawing/2014/main" id="{F49EF1D5-C911-4871-9AE9-B279B3A8538E}"/>
              </a:ext>
            </a:extLst>
          </p:cNvPr>
          <p:cNvSpPr>
            <a:spLocks noGrp="1"/>
          </p:cNvSpPr>
          <p:nvPr>
            <p:ph sz="quarter" idx="17"/>
          </p:nvPr>
        </p:nvSpPr>
        <p:spPr>
          <a:xfrm>
            <a:off x="473662" y="1515533"/>
            <a:ext cx="4858144" cy="4326336"/>
          </a:xfrm>
          <a:prstGeom prst="rect">
            <a:avLst/>
          </a:prstGeom>
        </p:spPr>
        <p:txBody>
          <a:bodyPr>
            <a:normAutofit/>
          </a:bodyPr>
          <a:lstStyle>
            <a:lvl1pPr marL="0" indent="0">
              <a:buNone/>
              <a:defRPr lang="en-US" sz="1600" b="0" i="0" kern="1200" cap="none" baseline="0" dirty="0" smtClean="0">
                <a:solidFill>
                  <a:schemeClr val="accent6"/>
                </a:solidFill>
                <a:latin typeface="Arial" charset="0"/>
                <a:ea typeface="Arial" charset="0"/>
                <a:cs typeface="Arial" charset="0"/>
              </a:defRPr>
            </a:lvl1pPr>
            <a:lvl2pPr marL="694093" indent="-380905">
              <a:defRPr lang="en-US" sz="1400" b="0" i="0" kern="1200" dirty="0" smtClean="0">
                <a:solidFill>
                  <a:schemeClr val="accent6"/>
                </a:solidFill>
                <a:latin typeface="Arial" charset="0"/>
                <a:ea typeface="Arial" charset="0"/>
                <a:cs typeface="Arial" charset="0"/>
              </a:defRPr>
            </a:lvl2pPr>
            <a:lvl3pPr marL="1064416" indent="-380905">
              <a:defRPr lang="en-US" sz="1200" b="0" i="0" kern="1200" dirty="0" smtClean="0">
                <a:solidFill>
                  <a:schemeClr val="accent6"/>
                </a:solidFill>
                <a:latin typeface="Arial" charset="0"/>
                <a:ea typeface="Arial" charset="0"/>
                <a:cs typeface="Arial" charset="0"/>
              </a:defRPr>
            </a:lvl3pPr>
            <a:lvl4pPr marL="1451670" indent="-380905">
              <a:defRPr lang="en-US" sz="1200" b="0" i="0" kern="1200" dirty="0" smtClean="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0DF27754-50C5-4851-BFBD-F2CB1085ED02}"/>
              </a:ext>
            </a:extLst>
          </p:cNvPr>
          <p:cNvSpPr>
            <a:spLocks noGrp="1"/>
          </p:cNvSpPr>
          <p:nvPr>
            <p:ph sz="quarter" idx="20"/>
          </p:nvPr>
        </p:nvSpPr>
        <p:spPr>
          <a:xfrm>
            <a:off x="6147005" y="1515533"/>
            <a:ext cx="4858144" cy="4326336"/>
          </a:xfrm>
          <a:prstGeom prst="rect">
            <a:avLst/>
          </a:prstGeom>
        </p:spPr>
        <p:txBody>
          <a:bodyPr>
            <a:normAutofit/>
          </a:bodyPr>
          <a:lstStyle>
            <a:lvl1pPr marL="0" indent="0">
              <a:buNone/>
              <a:defRPr lang="en-US" sz="1600" b="0" i="0" kern="1200" cap="none" baseline="0" dirty="0" smtClean="0">
                <a:solidFill>
                  <a:schemeClr val="accent6"/>
                </a:solidFill>
                <a:latin typeface="Arial" charset="0"/>
                <a:ea typeface="Arial" charset="0"/>
                <a:cs typeface="Arial" charset="0"/>
              </a:defRPr>
            </a:lvl1pPr>
            <a:lvl2pPr marL="694093" indent="-380905">
              <a:defRPr lang="en-US" sz="1400" b="0" i="0" kern="1200" dirty="0" smtClean="0">
                <a:solidFill>
                  <a:schemeClr val="accent6"/>
                </a:solidFill>
                <a:latin typeface="Arial" charset="0"/>
                <a:ea typeface="Arial" charset="0"/>
                <a:cs typeface="Arial" charset="0"/>
              </a:defRPr>
            </a:lvl2pPr>
            <a:lvl3pPr marL="1064416" indent="-380905">
              <a:defRPr lang="en-US" sz="1200" b="0" i="0" kern="1200" dirty="0" smtClean="0">
                <a:solidFill>
                  <a:schemeClr val="accent6"/>
                </a:solidFill>
                <a:latin typeface="Arial" charset="0"/>
                <a:ea typeface="Arial" charset="0"/>
                <a:cs typeface="Arial" charset="0"/>
              </a:defRPr>
            </a:lvl3pPr>
            <a:lvl4pPr marL="1451670" indent="-380905">
              <a:defRPr lang="en-US" sz="1200" b="0" i="0" kern="1200" dirty="0" smtClean="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E980812-5BF3-4981-A1D0-4A4826F64395}"/>
              </a:ext>
            </a:extLst>
          </p:cNvPr>
          <p:cNvSpPr>
            <a:spLocks noGrp="1"/>
          </p:cNvSpPr>
          <p:nvPr>
            <p:ph type="title" hasCustomPrompt="1"/>
          </p:nvPr>
        </p:nvSpPr>
        <p:spPr/>
        <p:txBody>
          <a:bodyPr/>
          <a:lstStyle>
            <a:lvl1pPr>
              <a:defRPr/>
            </a:lvl1pPr>
          </a:lstStyle>
          <a:p>
            <a:pPr lvl="0"/>
            <a:r>
              <a:rPr lang="en-US"/>
              <a:t>Two column content slide with bullets</a:t>
            </a:r>
          </a:p>
        </p:txBody>
      </p:sp>
      <p:pic>
        <p:nvPicPr>
          <p:cNvPr id="11" name="Picture 10">
            <a:extLst>
              <a:ext uri="{FF2B5EF4-FFF2-40B4-BE49-F238E27FC236}">
                <a16:creationId xmlns:a16="http://schemas.microsoft.com/office/drawing/2014/main" id="{E23A4B5F-1914-4E65-B1D2-9FA790BC5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B18AB33C-B9BE-40ED-BA55-523D14CC7958}"/>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30167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ark Text and Column Chart">
    <p:bg>
      <p:bgPr>
        <a:solidFill>
          <a:srgbClr val="40404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680549F-1C08-C645-BA1E-49E358958E07}"/>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chemeClr val="bg1"/>
                </a:solidFill>
                <a:latin typeface="Arial" charset="0"/>
                <a:ea typeface="Arial" charset="0"/>
                <a:cs typeface="Arial" charset="0"/>
              </a:rPr>
              <a:pPr algn="ctr"/>
              <a:t>‹#›</a:t>
            </a:fld>
            <a:endParaRPr lang="id-ID" sz="1066" b="1">
              <a:solidFill>
                <a:schemeClr val="bg1"/>
              </a:solidFill>
              <a:latin typeface="Arial" charset="0"/>
              <a:ea typeface="Arial" charset="0"/>
              <a:cs typeface="Arial" charset="0"/>
            </a:endParaRPr>
          </a:p>
        </p:txBody>
      </p:sp>
      <p:sp>
        <p:nvSpPr>
          <p:cNvPr id="8" name="Rectangle 1">
            <a:extLst>
              <a:ext uri="{FF2B5EF4-FFF2-40B4-BE49-F238E27FC236}">
                <a16:creationId xmlns:a16="http://schemas.microsoft.com/office/drawing/2014/main" id="{847D9693-9E3A-EE44-8D0E-2F3138F847E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2" name="Picture 11">
            <a:extLst>
              <a:ext uri="{FF2B5EF4-FFF2-40B4-BE49-F238E27FC236}">
                <a16:creationId xmlns:a16="http://schemas.microsoft.com/office/drawing/2014/main" id="{FB857D11-E061-C541-825F-7ECE2525C9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0" name="Text Placeholder 10">
            <a:extLst>
              <a:ext uri="{FF2B5EF4-FFF2-40B4-BE49-F238E27FC236}">
                <a16:creationId xmlns:a16="http://schemas.microsoft.com/office/drawing/2014/main" id="{C0DAF660-F148-BA4D-8901-13EA6350E5D9}"/>
              </a:ext>
            </a:extLst>
          </p:cNvPr>
          <p:cNvSpPr>
            <a:spLocks noGrp="1"/>
          </p:cNvSpPr>
          <p:nvPr>
            <p:ph type="body" sz="quarter" idx="16"/>
          </p:nvPr>
        </p:nvSpPr>
        <p:spPr>
          <a:xfrm>
            <a:off x="479246" y="1490718"/>
            <a:ext cx="4852562" cy="4410487"/>
          </a:xfrm>
          <a:prstGeom prst="rect">
            <a:avLst/>
          </a:prstGeom>
        </p:spPr>
        <p:txBody>
          <a:bodyPr>
            <a:noAutofit/>
          </a:bodyPr>
          <a:lstStyle>
            <a:lvl1pPr marL="0" indent="0">
              <a:lnSpc>
                <a:spcPct val="100000"/>
              </a:lnSpc>
              <a:spcBef>
                <a:spcPts val="0"/>
              </a:spcBef>
              <a:buNone/>
              <a:defRPr sz="1400">
                <a:solidFill>
                  <a:schemeClr val="bg1"/>
                </a:solidFill>
                <a:latin typeface="Arial" charset="0"/>
                <a:ea typeface="Arial" charset="0"/>
                <a:cs typeface="Arial" charset="0"/>
              </a:defRPr>
            </a:lvl1pPr>
            <a:lvl2pPr marL="457086" indent="0">
              <a:lnSpc>
                <a:spcPct val="100000"/>
              </a:lnSpc>
              <a:spcBef>
                <a:spcPts val="0"/>
              </a:spcBef>
              <a:buNone/>
              <a:defRPr sz="1400">
                <a:solidFill>
                  <a:schemeClr val="bg1"/>
                </a:solidFill>
                <a:latin typeface="Arial" charset="0"/>
                <a:ea typeface="Arial" charset="0"/>
                <a:cs typeface="Arial" charset="0"/>
              </a:defRPr>
            </a:lvl2pPr>
            <a:lvl3pPr marL="914171" indent="0">
              <a:lnSpc>
                <a:spcPct val="100000"/>
              </a:lnSpc>
              <a:spcBef>
                <a:spcPts val="0"/>
              </a:spcBef>
              <a:buNone/>
              <a:defRPr sz="1400">
                <a:solidFill>
                  <a:schemeClr val="bg1"/>
                </a:solidFill>
                <a:latin typeface="Arial" charset="0"/>
                <a:ea typeface="Arial" charset="0"/>
                <a:cs typeface="Arial" charset="0"/>
              </a:defRPr>
            </a:lvl3pPr>
            <a:lvl4pPr marL="1371257" indent="0">
              <a:lnSpc>
                <a:spcPct val="100000"/>
              </a:lnSpc>
              <a:spcBef>
                <a:spcPts val="0"/>
              </a:spcBef>
              <a:buNone/>
              <a:defRPr sz="1400">
                <a:solidFill>
                  <a:schemeClr val="bg1"/>
                </a:solidFill>
                <a:latin typeface="Arial" charset="0"/>
                <a:ea typeface="Arial" charset="0"/>
                <a:cs typeface="Arial" charset="0"/>
              </a:defRPr>
            </a:lvl4pPr>
            <a:lvl5pPr marL="1828343" indent="0">
              <a:lnSpc>
                <a:spcPct val="100000"/>
              </a:lnSpc>
              <a:spcBef>
                <a:spcPts val="0"/>
              </a:spcBef>
              <a:buNone/>
              <a:defRPr sz="1400">
                <a:solidFill>
                  <a:schemeClr val="bg1"/>
                </a:solidFill>
                <a:latin typeface="Arial" charset="0"/>
                <a:ea typeface="Arial" charset="0"/>
                <a:cs typeface="Arial" charset="0"/>
              </a:defRPr>
            </a:lvl5pPr>
            <a:lvl6pPr marL="2285429" indent="0">
              <a:lnSpc>
                <a:spcPct val="100000"/>
              </a:lnSpc>
              <a:spcBef>
                <a:spcPts val="0"/>
              </a:spcBef>
              <a:buNone/>
              <a:defRPr sz="1400">
                <a:solidFill>
                  <a:schemeClr val="bg1"/>
                </a:solidFill>
              </a:defRPr>
            </a:lvl6pPr>
            <a:lvl7pPr marL="2742514" indent="0">
              <a:lnSpc>
                <a:spcPct val="100000"/>
              </a:lnSpc>
              <a:spcBef>
                <a:spcPts val="0"/>
              </a:spcBef>
              <a:buNone/>
              <a:defRPr sz="1400">
                <a:solidFill>
                  <a:schemeClr val="bg1"/>
                </a:solidFill>
              </a:defRPr>
            </a:lvl7pPr>
            <a:lvl8pPr marL="3199600" indent="0">
              <a:lnSpc>
                <a:spcPct val="100000"/>
              </a:lnSpc>
              <a:spcBef>
                <a:spcPts val="0"/>
              </a:spcBef>
              <a:buNone/>
              <a:defRPr sz="1400">
                <a:solidFill>
                  <a:schemeClr val="bg1"/>
                </a:solidFill>
              </a:defRPr>
            </a:lvl8pPr>
            <a:lvl9pPr marL="3656686" indent="0">
              <a:lnSpc>
                <a:spcPct val="100000"/>
              </a:lnSpc>
              <a:spcBef>
                <a:spcPts val="0"/>
              </a:spcBef>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306DBFFC-D72C-1F49-B108-BAAB81DAEC53}"/>
              </a:ext>
            </a:extLst>
          </p:cNvPr>
          <p:cNvSpPr>
            <a:spLocks noGrp="1"/>
          </p:cNvSpPr>
          <p:nvPr>
            <p:ph type="body" sz="quarter" idx="20"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chemeClr val="bg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a:t>Subhead</a:t>
            </a:r>
          </a:p>
        </p:txBody>
      </p:sp>
      <p:sp>
        <p:nvSpPr>
          <p:cNvPr id="2" name="Title 1">
            <a:extLst>
              <a:ext uri="{FF2B5EF4-FFF2-40B4-BE49-F238E27FC236}">
                <a16:creationId xmlns:a16="http://schemas.microsoft.com/office/drawing/2014/main" id="{762AF909-A150-4EE3-B281-45AF01A149C1}"/>
              </a:ext>
            </a:extLst>
          </p:cNvPr>
          <p:cNvSpPr>
            <a:spLocks noGrp="1"/>
          </p:cNvSpPr>
          <p:nvPr>
            <p:ph type="title" hasCustomPrompt="1"/>
          </p:nvPr>
        </p:nvSpPr>
        <p:spPr/>
        <p:txBody>
          <a:bodyPr/>
          <a:lstStyle>
            <a:lvl1pPr>
              <a:defRPr>
                <a:solidFill>
                  <a:schemeClr val="bg1"/>
                </a:solidFill>
              </a:defRPr>
            </a:lvl1pPr>
          </a:lstStyle>
          <a:p>
            <a:pPr lvl="0"/>
            <a:r>
              <a:rPr lang="en-US"/>
              <a:t>Dark text and column chart slide</a:t>
            </a:r>
          </a:p>
        </p:txBody>
      </p:sp>
      <p:sp>
        <p:nvSpPr>
          <p:cNvPr id="13" name="Rectangle 1">
            <a:extLst>
              <a:ext uri="{FF2B5EF4-FFF2-40B4-BE49-F238E27FC236}">
                <a16:creationId xmlns:a16="http://schemas.microsoft.com/office/drawing/2014/main" id="{81158AB6-1C8A-4999-9428-478D130F277D}"/>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4" name="Picture 13">
            <a:extLst>
              <a:ext uri="{FF2B5EF4-FFF2-40B4-BE49-F238E27FC236}">
                <a16:creationId xmlns:a16="http://schemas.microsoft.com/office/drawing/2014/main" id="{826AD2CE-94D9-4953-AECE-EFEDE342E7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07627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536304" y="2605240"/>
            <a:ext cx="11326368" cy="680359"/>
          </a:xfrm>
          <a:prstGeom prst="rect">
            <a:avLst/>
          </a:prstGeom>
        </p:spPr>
        <p:txBody>
          <a:bodyPr anchor="b">
            <a:noAutofit/>
          </a:bodyPr>
          <a:lstStyle>
            <a:lvl1pPr>
              <a:defRPr sz="3732" b="0" i="0" cap="none" baseline="0">
                <a:solidFill>
                  <a:srgbClr val="3C8A2E"/>
                </a:solidFill>
                <a:latin typeface="Arial" charset="0"/>
                <a:ea typeface="Arial" charset="0"/>
                <a:cs typeface="Arial" charset="0"/>
              </a:defRPr>
            </a:lvl1pPr>
          </a:lstStyle>
          <a:p>
            <a:r>
              <a:rPr lang="en-US"/>
              <a:t>Get in touch with us</a:t>
            </a:r>
          </a:p>
        </p:txBody>
      </p:sp>
      <p:sp>
        <p:nvSpPr>
          <p:cNvPr id="13" name="Text Placeholder 10"/>
          <p:cNvSpPr>
            <a:spLocks noGrp="1"/>
          </p:cNvSpPr>
          <p:nvPr>
            <p:ph type="body" sz="quarter" idx="14" hasCustomPrompt="1"/>
          </p:nvPr>
        </p:nvSpPr>
        <p:spPr>
          <a:xfrm>
            <a:off x="536306" y="3419366"/>
            <a:ext cx="5080641" cy="2331660"/>
          </a:xfrm>
          <a:prstGeom prst="rect">
            <a:avLst/>
          </a:prstGeom>
        </p:spPr>
        <p:txBody>
          <a:bodyPr>
            <a:normAutofit/>
          </a:bodyPr>
          <a:lstStyle>
            <a:lvl1pPr marL="0" indent="0">
              <a:lnSpc>
                <a:spcPct val="100000"/>
              </a:lnSpc>
              <a:buNone/>
              <a:defRPr sz="1866" b="0">
                <a:solidFill>
                  <a:srgbClr val="57584F"/>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First Name, Last Name</a:t>
            </a:r>
          </a:p>
          <a:p>
            <a:pPr lvl="0"/>
            <a:r>
              <a:rPr lang="en-US" err="1"/>
              <a:t>name@company.com</a:t>
            </a:r>
            <a:endParaRPr lang="en-US"/>
          </a:p>
          <a:p>
            <a:pPr lvl="0"/>
            <a:r>
              <a:rPr lang="en-US"/>
              <a:t>444-4444</a:t>
            </a:r>
          </a:p>
        </p:txBody>
      </p:sp>
      <p:pic>
        <p:nvPicPr>
          <p:cNvPr id="9" name="Picture 8">
            <a:extLst>
              <a:ext uri="{FF2B5EF4-FFF2-40B4-BE49-F238E27FC236}">
                <a16:creationId xmlns:a16="http://schemas.microsoft.com/office/drawing/2014/main" id="{196EA47E-8E5C-BF45-8162-7A8C8DA3EA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pic>
        <p:nvPicPr>
          <p:cNvPr id="7" name="Picture 6">
            <a:extLst>
              <a:ext uri="{FF2B5EF4-FFF2-40B4-BE49-F238E27FC236}">
                <a16:creationId xmlns:a16="http://schemas.microsoft.com/office/drawing/2014/main" id="{6EDA8C0F-87FB-478F-82B5-A02877B442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D6602B65-4797-4DAC-9DA8-F601D2CE1DE4}"/>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142470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6" name="Rectangle 5"/>
          <p:cNvSpPr/>
          <p:nvPr/>
        </p:nvSpPr>
        <p:spPr>
          <a:xfrm>
            <a:off x="1883826" y="1886740"/>
            <a:ext cx="1773775" cy="1773775"/>
          </a:xfrm>
          <a:prstGeom prst="rect">
            <a:avLst/>
          </a:prstGeom>
          <a:solidFill>
            <a:srgbClr val="79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Rectangle 6"/>
          <p:cNvSpPr/>
          <p:nvPr/>
        </p:nvSpPr>
        <p:spPr>
          <a:xfrm>
            <a:off x="4112019" y="1886740"/>
            <a:ext cx="1773775" cy="1773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p:cNvSpPr/>
          <p:nvPr/>
        </p:nvSpPr>
        <p:spPr>
          <a:xfrm>
            <a:off x="6340213" y="1886740"/>
            <a:ext cx="1773775" cy="1773775"/>
          </a:xfrm>
          <a:prstGeom prst="rect">
            <a:avLst/>
          </a:prstGeom>
          <a:solidFill>
            <a:srgbClr val="3B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Rectangle 8"/>
          <p:cNvSpPr/>
          <p:nvPr/>
        </p:nvSpPr>
        <p:spPr>
          <a:xfrm>
            <a:off x="8568407" y="1886740"/>
            <a:ext cx="1773775" cy="1773775"/>
          </a:xfrm>
          <a:prstGeom prst="rect">
            <a:avLst/>
          </a:prstGeom>
          <a:solidFill>
            <a:srgbClr val="BD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Rectangle 10"/>
          <p:cNvSpPr/>
          <p:nvPr/>
        </p:nvSpPr>
        <p:spPr>
          <a:xfrm>
            <a:off x="4083988" y="4016270"/>
            <a:ext cx="1786246" cy="178624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Rectangle 11"/>
          <p:cNvSpPr/>
          <p:nvPr/>
        </p:nvSpPr>
        <p:spPr>
          <a:xfrm>
            <a:off x="6296854" y="4016270"/>
            <a:ext cx="1786246" cy="1786243"/>
          </a:xfrm>
          <a:prstGeom prst="rect">
            <a:avLst/>
          </a:prstGeom>
          <a:solidFill>
            <a:srgbClr val="57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3" name="Rectangle 12"/>
          <p:cNvSpPr/>
          <p:nvPr/>
        </p:nvSpPr>
        <p:spPr>
          <a:xfrm>
            <a:off x="8515699" y="4016270"/>
            <a:ext cx="1786246" cy="17862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p:cNvSpPr txBox="1">
            <a:spLocks/>
          </p:cNvSpPr>
          <p:nvPr/>
        </p:nvSpPr>
        <p:spPr>
          <a:xfrm>
            <a:off x="1883824"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R: 121</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G: 184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B: 0</a:t>
            </a:r>
            <a:endParaRPr lang="cs-CZ" sz="1866" b="1" i="0" kern="1200" cap="all" baseline="0">
              <a:solidFill>
                <a:srgbClr val="024731"/>
              </a:solidFill>
              <a:effectLst/>
              <a:latin typeface="Arial" charset="0"/>
              <a:ea typeface="Arial" charset="0"/>
              <a:cs typeface="Arial" charset="0"/>
            </a:endParaRPr>
          </a:p>
        </p:txBody>
      </p:sp>
      <p:sp>
        <p:nvSpPr>
          <p:cNvPr id="27" name="Title 1">
            <a:extLst>
              <a:ext uri="{FF2B5EF4-FFF2-40B4-BE49-F238E27FC236}">
                <a16:creationId xmlns:a16="http://schemas.microsoft.com/office/drawing/2014/main" id="{B91C07D1-ECBB-D747-9350-A01F6E3F3E9F}"/>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a:t>Waste management color palette </a:t>
            </a:r>
          </a:p>
        </p:txBody>
      </p:sp>
      <p:sp>
        <p:nvSpPr>
          <p:cNvPr id="31" name="Rectangle 30">
            <a:extLst>
              <a:ext uri="{FF2B5EF4-FFF2-40B4-BE49-F238E27FC236}">
                <a16:creationId xmlns:a16="http://schemas.microsoft.com/office/drawing/2014/main" id="{CE3311FB-203E-464C-BCD2-A32A59B07562}"/>
              </a:ext>
            </a:extLst>
          </p:cNvPr>
          <p:cNvSpPr/>
          <p:nvPr/>
        </p:nvSpPr>
        <p:spPr>
          <a:xfrm>
            <a:off x="1859483" y="4016270"/>
            <a:ext cx="1786246" cy="1786243"/>
          </a:xfrm>
          <a:prstGeom prst="rect">
            <a:avLst/>
          </a:prstGeom>
          <a:solidFill>
            <a:srgbClr val="C5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2" name="Title 1">
            <a:extLst>
              <a:ext uri="{FF2B5EF4-FFF2-40B4-BE49-F238E27FC236}">
                <a16:creationId xmlns:a16="http://schemas.microsoft.com/office/drawing/2014/main" id="{5EB207F1-3E20-204F-B196-B1FC65AD6731}"/>
              </a:ext>
            </a:extLst>
          </p:cNvPr>
          <p:cNvSpPr txBox="1">
            <a:spLocks/>
          </p:cNvSpPr>
          <p:nvPr/>
        </p:nvSpPr>
        <p:spPr>
          <a:xfrm>
            <a:off x="1859483" y="4016272"/>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tx2"/>
                </a:solidFill>
                <a:effectLst/>
                <a:latin typeface="Arial" charset="0"/>
                <a:ea typeface="Arial" charset="0"/>
                <a:cs typeface="Arial" charset="0"/>
              </a:rPr>
              <a:t>R: 197</a:t>
            </a:r>
          </a:p>
          <a:p>
            <a:pPr algn="l">
              <a:lnSpc>
                <a:spcPct val="100000"/>
              </a:lnSpc>
            </a:pPr>
            <a:r>
              <a:rPr lang="en-US" sz="1866" b="1" i="0" kern="1200" cap="all" baseline="0">
                <a:solidFill>
                  <a:schemeClr val="tx2"/>
                </a:solidFill>
                <a:effectLst/>
                <a:latin typeface="Arial" charset="0"/>
                <a:ea typeface="Arial" charset="0"/>
                <a:cs typeface="Arial" charset="0"/>
              </a:rPr>
              <a:t>G: 197</a:t>
            </a:r>
          </a:p>
          <a:p>
            <a:pPr algn="l">
              <a:lnSpc>
                <a:spcPct val="100000"/>
              </a:lnSpc>
            </a:pPr>
            <a:r>
              <a:rPr lang="en-US" sz="1866" b="1" i="0" kern="1200" cap="all" baseline="0">
                <a:solidFill>
                  <a:schemeClr val="tx2"/>
                </a:solidFill>
                <a:effectLst/>
                <a:latin typeface="Arial" charset="0"/>
                <a:ea typeface="Arial" charset="0"/>
                <a:cs typeface="Arial" charset="0"/>
              </a:rPr>
              <a:t>B: 188</a:t>
            </a:r>
            <a:endParaRPr lang="is-IS" sz="1866" b="1" i="0" kern="1200" cap="all" baseline="0">
              <a:solidFill>
                <a:schemeClr val="tx2"/>
              </a:solidFill>
              <a:effectLst/>
              <a:latin typeface="Arial" charset="0"/>
              <a:ea typeface="Arial" charset="0"/>
              <a:cs typeface="Arial" charset="0"/>
            </a:endParaRPr>
          </a:p>
        </p:txBody>
      </p:sp>
      <p:sp>
        <p:nvSpPr>
          <p:cNvPr id="20" name="Title 1">
            <a:extLst>
              <a:ext uri="{FF2B5EF4-FFF2-40B4-BE49-F238E27FC236}">
                <a16:creationId xmlns:a16="http://schemas.microsoft.com/office/drawing/2014/main" id="{0A24BF4A-1AD2-A044-9396-4D0EA60D367A}"/>
              </a:ext>
            </a:extLst>
          </p:cNvPr>
          <p:cNvSpPr txBox="1">
            <a:spLocks/>
          </p:cNvSpPr>
          <p:nvPr/>
        </p:nvSpPr>
        <p:spPr>
          <a:xfrm>
            <a:off x="4130635"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R: 2</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G: 70</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B: 48</a:t>
            </a:r>
            <a:endParaRPr lang="cs-CZ" sz="1866" b="1" i="0" kern="1200" cap="all" baseline="0">
              <a:solidFill>
                <a:schemeClr val="bg1"/>
              </a:solidFill>
              <a:effectLst/>
              <a:latin typeface="Arial" charset="0"/>
              <a:ea typeface="Arial" charset="0"/>
              <a:cs typeface="Arial" charset="0"/>
            </a:endParaRPr>
          </a:p>
        </p:txBody>
      </p:sp>
      <p:sp>
        <p:nvSpPr>
          <p:cNvPr id="26" name="Title 1">
            <a:extLst>
              <a:ext uri="{FF2B5EF4-FFF2-40B4-BE49-F238E27FC236}">
                <a16:creationId xmlns:a16="http://schemas.microsoft.com/office/drawing/2014/main" id="{4408C9AD-AA1A-D74B-BC88-7D00BD048D21}"/>
              </a:ext>
            </a:extLst>
          </p:cNvPr>
          <p:cNvSpPr txBox="1">
            <a:spLocks/>
          </p:cNvSpPr>
          <p:nvPr/>
        </p:nvSpPr>
        <p:spPr>
          <a:xfrm>
            <a:off x="6342612" y="1886741"/>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R: 59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G: 138</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B: 46</a:t>
            </a:r>
            <a:endParaRPr lang="cs-CZ" sz="1866" b="1" i="0" kern="1200" cap="all" baseline="0">
              <a:solidFill>
                <a:schemeClr val="bg1"/>
              </a:solidFill>
              <a:effectLst/>
              <a:latin typeface="Arial" charset="0"/>
              <a:ea typeface="Arial" charset="0"/>
              <a:cs typeface="Arial" charset="0"/>
            </a:endParaRPr>
          </a:p>
        </p:txBody>
      </p:sp>
      <p:sp>
        <p:nvSpPr>
          <p:cNvPr id="28" name="Title 1">
            <a:extLst>
              <a:ext uri="{FF2B5EF4-FFF2-40B4-BE49-F238E27FC236}">
                <a16:creationId xmlns:a16="http://schemas.microsoft.com/office/drawing/2014/main" id="{9209D910-A284-754D-B472-31FECAB6221D}"/>
              </a:ext>
            </a:extLst>
          </p:cNvPr>
          <p:cNvSpPr txBox="1">
            <a:spLocks/>
          </p:cNvSpPr>
          <p:nvPr/>
        </p:nvSpPr>
        <p:spPr>
          <a:xfrm>
            <a:off x="8589423" y="1921574"/>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R: 189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G: 214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B: 0</a:t>
            </a:r>
            <a:endParaRPr lang="cs-CZ" sz="1866" b="1" i="0" kern="1200" cap="all" baseline="0">
              <a:solidFill>
                <a:srgbClr val="024731"/>
              </a:solidFill>
              <a:effectLst/>
              <a:latin typeface="Arial" charset="0"/>
              <a:ea typeface="Arial" charset="0"/>
              <a:cs typeface="Arial" charset="0"/>
            </a:endParaRPr>
          </a:p>
        </p:txBody>
      </p:sp>
      <p:sp>
        <p:nvSpPr>
          <p:cNvPr id="29" name="Title 1">
            <a:extLst>
              <a:ext uri="{FF2B5EF4-FFF2-40B4-BE49-F238E27FC236}">
                <a16:creationId xmlns:a16="http://schemas.microsoft.com/office/drawing/2014/main" id="{B3DE952A-9C7F-7A49-B8F1-FB9F893C70C6}"/>
              </a:ext>
            </a:extLst>
          </p:cNvPr>
          <p:cNvSpPr txBox="1">
            <a:spLocks/>
          </p:cNvSpPr>
          <p:nvPr/>
        </p:nvSpPr>
        <p:spPr>
          <a:xfrm>
            <a:off x="4088877"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tx2"/>
                </a:solidFill>
                <a:effectLst/>
                <a:latin typeface="Arial" charset="0"/>
                <a:ea typeface="Arial" charset="0"/>
                <a:cs typeface="Arial" charset="0"/>
              </a:rPr>
              <a:t>R: 127</a:t>
            </a:r>
          </a:p>
          <a:p>
            <a:pPr algn="l">
              <a:lnSpc>
                <a:spcPct val="100000"/>
              </a:lnSpc>
            </a:pPr>
            <a:r>
              <a:rPr lang="en-US" sz="1866" b="1" i="0" kern="1200" cap="all" baseline="0">
                <a:solidFill>
                  <a:schemeClr val="tx2"/>
                </a:solidFill>
                <a:effectLst/>
                <a:latin typeface="Arial" charset="0"/>
                <a:ea typeface="Arial" charset="0"/>
                <a:cs typeface="Arial" charset="0"/>
              </a:rPr>
              <a:t>G: 127</a:t>
            </a:r>
          </a:p>
          <a:p>
            <a:pPr algn="l">
              <a:lnSpc>
                <a:spcPct val="100000"/>
              </a:lnSpc>
            </a:pPr>
            <a:r>
              <a:rPr lang="en-US" sz="1866" b="1" i="0" kern="1200" cap="all" baseline="0">
                <a:solidFill>
                  <a:schemeClr val="tx2"/>
                </a:solidFill>
                <a:effectLst/>
                <a:latin typeface="Arial" charset="0"/>
                <a:ea typeface="Arial" charset="0"/>
                <a:cs typeface="Arial" charset="0"/>
              </a:rPr>
              <a:t>B: 127</a:t>
            </a:r>
            <a:endParaRPr lang="is-IS" sz="1866" b="1" i="0" kern="1200" cap="all" baseline="0">
              <a:solidFill>
                <a:schemeClr val="tx2"/>
              </a:solidFill>
              <a:effectLst/>
              <a:latin typeface="Arial" charset="0"/>
              <a:ea typeface="Arial" charset="0"/>
              <a:cs typeface="Arial" charset="0"/>
            </a:endParaRPr>
          </a:p>
        </p:txBody>
      </p:sp>
      <p:sp>
        <p:nvSpPr>
          <p:cNvPr id="30" name="Title 1">
            <a:extLst>
              <a:ext uri="{FF2B5EF4-FFF2-40B4-BE49-F238E27FC236}">
                <a16:creationId xmlns:a16="http://schemas.microsoft.com/office/drawing/2014/main" id="{6D69864B-9D77-E64A-8702-64D2E2A5FE0D}"/>
              </a:ext>
            </a:extLst>
          </p:cNvPr>
          <p:cNvSpPr txBox="1">
            <a:spLocks/>
          </p:cNvSpPr>
          <p:nvPr/>
        </p:nvSpPr>
        <p:spPr>
          <a:xfrm>
            <a:off x="6300854" y="4016273"/>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bg1"/>
                </a:solidFill>
                <a:effectLst/>
                <a:latin typeface="Arial" charset="0"/>
                <a:ea typeface="Arial" charset="0"/>
                <a:cs typeface="Arial" charset="0"/>
              </a:rPr>
              <a:t>R: 87</a:t>
            </a:r>
          </a:p>
          <a:p>
            <a:pPr algn="l">
              <a:lnSpc>
                <a:spcPct val="100000"/>
              </a:lnSpc>
            </a:pPr>
            <a:r>
              <a:rPr lang="en-US" sz="1866" b="1" i="0" kern="1200" cap="all" baseline="0">
                <a:solidFill>
                  <a:schemeClr val="bg1"/>
                </a:solidFill>
                <a:effectLst/>
                <a:latin typeface="Arial" charset="0"/>
                <a:ea typeface="Arial" charset="0"/>
                <a:cs typeface="Arial" charset="0"/>
              </a:rPr>
              <a:t>G: 87</a:t>
            </a:r>
          </a:p>
          <a:p>
            <a:pPr algn="l">
              <a:lnSpc>
                <a:spcPct val="100000"/>
              </a:lnSpc>
            </a:pPr>
            <a:r>
              <a:rPr lang="en-US" sz="1866" b="1" i="0" kern="1200" cap="all" baseline="0">
                <a:solidFill>
                  <a:schemeClr val="bg1"/>
                </a:solidFill>
                <a:effectLst/>
                <a:latin typeface="Arial" charset="0"/>
                <a:ea typeface="Arial" charset="0"/>
                <a:cs typeface="Arial" charset="0"/>
              </a:rPr>
              <a:t>B: 79</a:t>
            </a:r>
            <a:endParaRPr lang="is-IS" sz="1866" b="1" i="0" kern="1200" cap="all" baseline="0">
              <a:solidFill>
                <a:schemeClr val="bg1"/>
              </a:solidFill>
              <a:effectLst/>
              <a:latin typeface="Arial" charset="0"/>
              <a:ea typeface="Arial" charset="0"/>
              <a:cs typeface="Arial" charset="0"/>
            </a:endParaRPr>
          </a:p>
        </p:txBody>
      </p:sp>
      <p:sp>
        <p:nvSpPr>
          <p:cNvPr id="33" name="Title 1">
            <a:extLst>
              <a:ext uri="{FF2B5EF4-FFF2-40B4-BE49-F238E27FC236}">
                <a16:creationId xmlns:a16="http://schemas.microsoft.com/office/drawing/2014/main" id="{EB402DC8-AE3D-6149-86CB-F193E8763BB1}"/>
              </a:ext>
            </a:extLst>
          </p:cNvPr>
          <p:cNvSpPr txBox="1">
            <a:spLocks/>
          </p:cNvSpPr>
          <p:nvPr/>
        </p:nvSpPr>
        <p:spPr>
          <a:xfrm>
            <a:off x="8530249"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bg1"/>
                </a:solidFill>
                <a:effectLst/>
                <a:latin typeface="Arial" charset="0"/>
                <a:ea typeface="Arial" charset="0"/>
                <a:cs typeface="Arial" charset="0"/>
              </a:rPr>
              <a:t>R: 32</a:t>
            </a:r>
          </a:p>
          <a:p>
            <a:pPr algn="l">
              <a:lnSpc>
                <a:spcPct val="100000"/>
              </a:lnSpc>
            </a:pPr>
            <a:r>
              <a:rPr lang="en-US" sz="1866" b="1" i="0" kern="1200" cap="all" baseline="0">
                <a:solidFill>
                  <a:schemeClr val="bg1"/>
                </a:solidFill>
                <a:effectLst/>
                <a:latin typeface="Arial" charset="0"/>
                <a:ea typeface="Arial" charset="0"/>
                <a:cs typeface="Arial" charset="0"/>
              </a:rPr>
              <a:t>G: 33</a:t>
            </a:r>
          </a:p>
          <a:p>
            <a:pPr algn="l">
              <a:lnSpc>
                <a:spcPct val="100000"/>
              </a:lnSpc>
            </a:pPr>
            <a:r>
              <a:rPr lang="en-US" sz="1866" b="1" i="0" kern="1200" cap="all" baseline="0">
                <a:solidFill>
                  <a:schemeClr val="bg1"/>
                </a:solidFill>
                <a:effectLst/>
                <a:latin typeface="Arial" charset="0"/>
                <a:ea typeface="Arial" charset="0"/>
                <a:cs typeface="Arial" charset="0"/>
              </a:rPr>
              <a:t>B: 37</a:t>
            </a:r>
            <a:endParaRPr lang="is-IS" sz="1866" b="1" i="0" kern="1200" cap="all" baseline="0">
              <a:solidFill>
                <a:schemeClr val="bg1"/>
              </a:solidFill>
              <a:effectLst/>
              <a:latin typeface="Arial" charset="0"/>
              <a:ea typeface="Arial" charset="0"/>
              <a:cs typeface="Arial" charset="0"/>
            </a:endParaRPr>
          </a:p>
        </p:txBody>
      </p:sp>
      <p:pic>
        <p:nvPicPr>
          <p:cNvPr id="24" name="Picture 23">
            <a:extLst>
              <a:ext uri="{FF2B5EF4-FFF2-40B4-BE49-F238E27FC236}">
                <a16:creationId xmlns:a16="http://schemas.microsoft.com/office/drawing/2014/main" id="{3F340B73-98DE-164A-B1EF-AA68B11DA8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2" name="Rectangle 21">
            <a:extLst>
              <a:ext uri="{FF2B5EF4-FFF2-40B4-BE49-F238E27FC236}">
                <a16:creationId xmlns:a16="http://schemas.microsoft.com/office/drawing/2014/main" id="{08014200-96BD-46E1-BB5D-AA5DAE36A1F4}"/>
              </a:ext>
            </a:extLst>
          </p:cNvPr>
          <p:cNvSpPr/>
          <p:nvPr/>
        </p:nvSpPr>
        <p:spPr>
          <a:xfrm>
            <a:off x="1883826" y="1886740"/>
            <a:ext cx="1773775" cy="1773775"/>
          </a:xfrm>
          <a:prstGeom prst="rect">
            <a:avLst/>
          </a:prstGeom>
          <a:solidFill>
            <a:srgbClr val="79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Rectangle 22">
            <a:extLst>
              <a:ext uri="{FF2B5EF4-FFF2-40B4-BE49-F238E27FC236}">
                <a16:creationId xmlns:a16="http://schemas.microsoft.com/office/drawing/2014/main" id="{7479F27A-6A85-49BF-88F0-AB187CD70053}"/>
              </a:ext>
            </a:extLst>
          </p:cNvPr>
          <p:cNvSpPr/>
          <p:nvPr/>
        </p:nvSpPr>
        <p:spPr>
          <a:xfrm>
            <a:off x="4112019" y="1886740"/>
            <a:ext cx="1773775" cy="1773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5" name="Rectangle 24">
            <a:extLst>
              <a:ext uri="{FF2B5EF4-FFF2-40B4-BE49-F238E27FC236}">
                <a16:creationId xmlns:a16="http://schemas.microsoft.com/office/drawing/2014/main" id="{7A89BD25-84C3-4EDC-8B38-4E34FEAA3FFA}"/>
              </a:ext>
            </a:extLst>
          </p:cNvPr>
          <p:cNvSpPr/>
          <p:nvPr/>
        </p:nvSpPr>
        <p:spPr>
          <a:xfrm>
            <a:off x="6340213" y="1886740"/>
            <a:ext cx="1773775" cy="1773775"/>
          </a:xfrm>
          <a:prstGeom prst="rect">
            <a:avLst/>
          </a:prstGeom>
          <a:solidFill>
            <a:srgbClr val="3B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4" name="Rectangle 33">
            <a:extLst>
              <a:ext uri="{FF2B5EF4-FFF2-40B4-BE49-F238E27FC236}">
                <a16:creationId xmlns:a16="http://schemas.microsoft.com/office/drawing/2014/main" id="{CD54DA2C-F374-4D59-8E5D-3DD565BFCC5B}"/>
              </a:ext>
            </a:extLst>
          </p:cNvPr>
          <p:cNvSpPr/>
          <p:nvPr/>
        </p:nvSpPr>
        <p:spPr>
          <a:xfrm>
            <a:off x="8568407" y="1886740"/>
            <a:ext cx="1773775" cy="1773775"/>
          </a:xfrm>
          <a:prstGeom prst="rect">
            <a:avLst/>
          </a:prstGeom>
          <a:solidFill>
            <a:srgbClr val="BD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Rectangle 34">
            <a:extLst>
              <a:ext uri="{FF2B5EF4-FFF2-40B4-BE49-F238E27FC236}">
                <a16:creationId xmlns:a16="http://schemas.microsoft.com/office/drawing/2014/main" id="{3BDEA4C4-F36F-4A38-A440-CF68CE404864}"/>
              </a:ext>
            </a:extLst>
          </p:cNvPr>
          <p:cNvSpPr/>
          <p:nvPr/>
        </p:nvSpPr>
        <p:spPr>
          <a:xfrm>
            <a:off x="4083988" y="4016270"/>
            <a:ext cx="1786246" cy="178624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6" name="Rectangle 35">
            <a:extLst>
              <a:ext uri="{FF2B5EF4-FFF2-40B4-BE49-F238E27FC236}">
                <a16:creationId xmlns:a16="http://schemas.microsoft.com/office/drawing/2014/main" id="{B2C48744-BAD9-436F-8E79-81EE156D24A4}"/>
              </a:ext>
            </a:extLst>
          </p:cNvPr>
          <p:cNvSpPr/>
          <p:nvPr/>
        </p:nvSpPr>
        <p:spPr>
          <a:xfrm>
            <a:off x="6296854" y="4016270"/>
            <a:ext cx="1786246" cy="1786243"/>
          </a:xfrm>
          <a:prstGeom prst="rect">
            <a:avLst/>
          </a:prstGeom>
          <a:solidFill>
            <a:srgbClr val="57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7" name="Rectangle 36">
            <a:extLst>
              <a:ext uri="{FF2B5EF4-FFF2-40B4-BE49-F238E27FC236}">
                <a16:creationId xmlns:a16="http://schemas.microsoft.com/office/drawing/2014/main" id="{482D9CCD-A3DC-4F77-BD1C-68E786A7E413}"/>
              </a:ext>
            </a:extLst>
          </p:cNvPr>
          <p:cNvSpPr/>
          <p:nvPr/>
        </p:nvSpPr>
        <p:spPr>
          <a:xfrm>
            <a:off x="8515699" y="4016270"/>
            <a:ext cx="1786246" cy="17862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FB1642B0-B239-43F3-886B-FE6ACD81F4A3}"/>
              </a:ext>
            </a:extLst>
          </p:cNvPr>
          <p:cNvSpPr txBox="1">
            <a:spLocks/>
          </p:cNvSpPr>
          <p:nvPr/>
        </p:nvSpPr>
        <p:spPr>
          <a:xfrm>
            <a:off x="1883824"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R: 121</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G: 184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B: 0</a:t>
            </a:r>
            <a:endParaRPr lang="cs-CZ" sz="1866" b="1" i="0" kern="1200" cap="all" baseline="0">
              <a:solidFill>
                <a:srgbClr val="024731"/>
              </a:solidFill>
              <a:effectLst/>
              <a:latin typeface="Arial" charset="0"/>
              <a:ea typeface="Arial" charset="0"/>
              <a:cs typeface="Arial" charset="0"/>
            </a:endParaRPr>
          </a:p>
        </p:txBody>
      </p:sp>
      <p:sp>
        <p:nvSpPr>
          <p:cNvPr id="39" name="Rectangle 38">
            <a:extLst>
              <a:ext uri="{FF2B5EF4-FFF2-40B4-BE49-F238E27FC236}">
                <a16:creationId xmlns:a16="http://schemas.microsoft.com/office/drawing/2014/main" id="{AD681250-BDCB-4D1F-9AC7-D845F2B2FF9E}"/>
              </a:ext>
            </a:extLst>
          </p:cNvPr>
          <p:cNvSpPr/>
          <p:nvPr/>
        </p:nvSpPr>
        <p:spPr>
          <a:xfrm>
            <a:off x="1859483" y="4016270"/>
            <a:ext cx="1786246" cy="1786243"/>
          </a:xfrm>
          <a:prstGeom prst="rect">
            <a:avLst/>
          </a:prstGeom>
          <a:solidFill>
            <a:srgbClr val="C5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0" name="Title 1">
            <a:extLst>
              <a:ext uri="{FF2B5EF4-FFF2-40B4-BE49-F238E27FC236}">
                <a16:creationId xmlns:a16="http://schemas.microsoft.com/office/drawing/2014/main" id="{96A59E89-0D5F-4216-B5F0-9AEAF8DF6608}"/>
              </a:ext>
            </a:extLst>
          </p:cNvPr>
          <p:cNvSpPr txBox="1">
            <a:spLocks/>
          </p:cNvSpPr>
          <p:nvPr/>
        </p:nvSpPr>
        <p:spPr>
          <a:xfrm>
            <a:off x="1859483" y="4016272"/>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tx2"/>
                </a:solidFill>
                <a:effectLst/>
                <a:latin typeface="Arial" charset="0"/>
                <a:ea typeface="Arial" charset="0"/>
                <a:cs typeface="Arial" charset="0"/>
              </a:rPr>
              <a:t>R: 197</a:t>
            </a:r>
          </a:p>
          <a:p>
            <a:pPr algn="l">
              <a:lnSpc>
                <a:spcPct val="100000"/>
              </a:lnSpc>
            </a:pPr>
            <a:r>
              <a:rPr lang="en-US" sz="1866" b="1" i="0" kern="1200" cap="all" baseline="0">
                <a:solidFill>
                  <a:schemeClr val="tx2"/>
                </a:solidFill>
                <a:effectLst/>
                <a:latin typeface="Arial" charset="0"/>
                <a:ea typeface="Arial" charset="0"/>
                <a:cs typeface="Arial" charset="0"/>
              </a:rPr>
              <a:t>G: 197</a:t>
            </a:r>
          </a:p>
          <a:p>
            <a:pPr algn="l">
              <a:lnSpc>
                <a:spcPct val="100000"/>
              </a:lnSpc>
            </a:pPr>
            <a:r>
              <a:rPr lang="en-US" sz="1866" b="1" i="0" kern="1200" cap="all" baseline="0">
                <a:solidFill>
                  <a:schemeClr val="tx2"/>
                </a:solidFill>
                <a:effectLst/>
                <a:latin typeface="Arial" charset="0"/>
                <a:ea typeface="Arial" charset="0"/>
                <a:cs typeface="Arial" charset="0"/>
              </a:rPr>
              <a:t>B: 188</a:t>
            </a:r>
            <a:endParaRPr lang="is-IS" sz="1866" b="1" i="0" kern="1200" cap="all" baseline="0">
              <a:solidFill>
                <a:schemeClr val="tx2"/>
              </a:solidFill>
              <a:effectLst/>
              <a:latin typeface="Arial" charset="0"/>
              <a:ea typeface="Arial" charset="0"/>
              <a:cs typeface="Arial" charset="0"/>
            </a:endParaRPr>
          </a:p>
        </p:txBody>
      </p:sp>
      <p:sp>
        <p:nvSpPr>
          <p:cNvPr id="41" name="Title 1">
            <a:extLst>
              <a:ext uri="{FF2B5EF4-FFF2-40B4-BE49-F238E27FC236}">
                <a16:creationId xmlns:a16="http://schemas.microsoft.com/office/drawing/2014/main" id="{F668D3B1-CF85-4E1E-BB1E-235F1DA67922}"/>
              </a:ext>
            </a:extLst>
          </p:cNvPr>
          <p:cNvSpPr txBox="1">
            <a:spLocks/>
          </p:cNvSpPr>
          <p:nvPr/>
        </p:nvSpPr>
        <p:spPr>
          <a:xfrm>
            <a:off x="4130635"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R: 2</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G: 70</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B: 48</a:t>
            </a:r>
            <a:endParaRPr lang="cs-CZ" sz="1866" b="1" i="0" kern="1200" cap="all" baseline="0">
              <a:solidFill>
                <a:schemeClr val="bg1"/>
              </a:solidFill>
              <a:effectLst/>
              <a:latin typeface="Arial" charset="0"/>
              <a:ea typeface="Arial" charset="0"/>
              <a:cs typeface="Arial" charset="0"/>
            </a:endParaRPr>
          </a:p>
        </p:txBody>
      </p:sp>
      <p:sp>
        <p:nvSpPr>
          <p:cNvPr id="42" name="Title 1">
            <a:extLst>
              <a:ext uri="{FF2B5EF4-FFF2-40B4-BE49-F238E27FC236}">
                <a16:creationId xmlns:a16="http://schemas.microsoft.com/office/drawing/2014/main" id="{ACC507AA-490E-45E0-B622-D8345561A218}"/>
              </a:ext>
            </a:extLst>
          </p:cNvPr>
          <p:cNvSpPr txBox="1">
            <a:spLocks/>
          </p:cNvSpPr>
          <p:nvPr/>
        </p:nvSpPr>
        <p:spPr>
          <a:xfrm>
            <a:off x="6342612" y="1886741"/>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R: 59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G: 138</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chemeClr val="bg1"/>
                </a:solidFill>
                <a:effectLst/>
                <a:latin typeface="Arial" charset="0"/>
                <a:ea typeface="Arial" charset="0"/>
                <a:cs typeface="Arial" charset="0"/>
              </a:rPr>
              <a:t>B: 46</a:t>
            </a:r>
            <a:endParaRPr lang="cs-CZ" sz="1866" b="1" i="0" kern="1200" cap="all" baseline="0">
              <a:solidFill>
                <a:schemeClr val="bg1"/>
              </a:solidFill>
              <a:effectLst/>
              <a:latin typeface="Arial" charset="0"/>
              <a:ea typeface="Arial" charset="0"/>
              <a:cs typeface="Arial" charset="0"/>
            </a:endParaRPr>
          </a:p>
        </p:txBody>
      </p:sp>
      <p:sp>
        <p:nvSpPr>
          <p:cNvPr id="43" name="Title 1">
            <a:extLst>
              <a:ext uri="{FF2B5EF4-FFF2-40B4-BE49-F238E27FC236}">
                <a16:creationId xmlns:a16="http://schemas.microsoft.com/office/drawing/2014/main" id="{6E5978AA-66B4-4C44-B3A0-B5CB94E87ACE}"/>
              </a:ext>
            </a:extLst>
          </p:cNvPr>
          <p:cNvSpPr txBox="1">
            <a:spLocks/>
          </p:cNvSpPr>
          <p:nvPr/>
        </p:nvSpPr>
        <p:spPr>
          <a:xfrm>
            <a:off x="8589423" y="1921574"/>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R: 189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G: 214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a:solidFill>
                  <a:srgbClr val="024731"/>
                </a:solidFill>
                <a:effectLst/>
                <a:latin typeface="Arial" charset="0"/>
                <a:ea typeface="Arial" charset="0"/>
                <a:cs typeface="Arial" charset="0"/>
              </a:rPr>
              <a:t>B: 0</a:t>
            </a:r>
            <a:endParaRPr lang="cs-CZ" sz="1866" b="1" i="0" kern="1200" cap="all" baseline="0">
              <a:solidFill>
                <a:srgbClr val="024731"/>
              </a:solidFill>
              <a:effectLst/>
              <a:latin typeface="Arial" charset="0"/>
              <a:ea typeface="Arial" charset="0"/>
              <a:cs typeface="Arial" charset="0"/>
            </a:endParaRPr>
          </a:p>
        </p:txBody>
      </p:sp>
      <p:sp>
        <p:nvSpPr>
          <p:cNvPr id="44" name="Title 1">
            <a:extLst>
              <a:ext uri="{FF2B5EF4-FFF2-40B4-BE49-F238E27FC236}">
                <a16:creationId xmlns:a16="http://schemas.microsoft.com/office/drawing/2014/main" id="{83122973-D8E4-4CC9-89C3-8DDE7B3B8B3D}"/>
              </a:ext>
            </a:extLst>
          </p:cNvPr>
          <p:cNvSpPr txBox="1">
            <a:spLocks/>
          </p:cNvSpPr>
          <p:nvPr/>
        </p:nvSpPr>
        <p:spPr>
          <a:xfrm>
            <a:off x="4088877"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tx2"/>
                </a:solidFill>
                <a:effectLst/>
                <a:latin typeface="Arial" charset="0"/>
                <a:ea typeface="Arial" charset="0"/>
                <a:cs typeface="Arial" charset="0"/>
              </a:rPr>
              <a:t>R: 127</a:t>
            </a:r>
          </a:p>
          <a:p>
            <a:pPr algn="l">
              <a:lnSpc>
                <a:spcPct val="100000"/>
              </a:lnSpc>
            </a:pPr>
            <a:r>
              <a:rPr lang="en-US" sz="1866" b="1" i="0" kern="1200" cap="all" baseline="0">
                <a:solidFill>
                  <a:schemeClr val="tx2"/>
                </a:solidFill>
                <a:effectLst/>
                <a:latin typeface="Arial" charset="0"/>
                <a:ea typeface="Arial" charset="0"/>
                <a:cs typeface="Arial" charset="0"/>
              </a:rPr>
              <a:t>G: 127</a:t>
            </a:r>
          </a:p>
          <a:p>
            <a:pPr algn="l">
              <a:lnSpc>
                <a:spcPct val="100000"/>
              </a:lnSpc>
            </a:pPr>
            <a:r>
              <a:rPr lang="en-US" sz="1866" b="1" i="0" kern="1200" cap="all" baseline="0">
                <a:solidFill>
                  <a:schemeClr val="tx2"/>
                </a:solidFill>
                <a:effectLst/>
                <a:latin typeface="Arial" charset="0"/>
                <a:ea typeface="Arial" charset="0"/>
                <a:cs typeface="Arial" charset="0"/>
              </a:rPr>
              <a:t>B: 127</a:t>
            </a:r>
            <a:endParaRPr lang="is-IS" sz="1866" b="1" i="0" kern="1200" cap="all" baseline="0">
              <a:solidFill>
                <a:schemeClr val="tx2"/>
              </a:solidFill>
              <a:effectLst/>
              <a:latin typeface="Arial" charset="0"/>
              <a:ea typeface="Arial" charset="0"/>
              <a:cs typeface="Arial" charset="0"/>
            </a:endParaRPr>
          </a:p>
        </p:txBody>
      </p:sp>
      <p:sp>
        <p:nvSpPr>
          <p:cNvPr id="45" name="Title 1">
            <a:extLst>
              <a:ext uri="{FF2B5EF4-FFF2-40B4-BE49-F238E27FC236}">
                <a16:creationId xmlns:a16="http://schemas.microsoft.com/office/drawing/2014/main" id="{8759F814-DAC3-41F6-99D2-8D8DCB715401}"/>
              </a:ext>
            </a:extLst>
          </p:cNvPr>
          <p:cNvSpPr txBox="1">
            <a:spLocks/>
          </p:cNvSpPr>
          <p:nvPr/>
        </p:nvSpPr>
        <p:spPr>
          <a:xfrm>
            <a:off x="6300854" y="4016273"/>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bg1"/>
                </a:solidFill>
                <a:effectLst/>
                <a:latin typeface="Arial" charset="0"/>
                <a:ea typeface="Arial" charset="0"/>
                <a:cs typeface="Arial" charset="0"/>
              </a:rPr>
              <a:t>R: 87</a:t>
            </a:r>
          </a:p>
          <a:p>
            <a:pPr algn="l">
              <a:lnSpc>
                <a:spcPct val="100000"/>
              </a:lnSpc>
            </a:pPr>
            <a:r>
              <a:rPr lang="en-US" sz="1866" b="1" i="0" kern="1200" cap="all" baseline="0">
                <a:solidFill>
                  <a:schemeClr val="bg1"/>
                </a:solidFill>
                <a:effectLst/>
                <a:latin typeface="Arial" charset="0"/>
                <a:ea typeface="Arial" charset="0"/>
                <a:cs typeface="Arial" charset="0"/>
              </a:rPr>
              <a:t>G: 87</a:t>
            </a:r>
          </a:p>
          <a:p>
            <a:pPr algn="l">
              <a:lnSpc>
                <a:spcPct val="100000"/>
              </a:lnSpc>
            </a:pPr>
            <a:r>
              <a:rPr lang="en-US" sz="1866" b="1" i="0" kern="1200" cap="all" baseline="0">
                <a:solidFill>
                  <a:schemeClr val="bg1"/>
                </a:solidFill>
                <a:effectLst/>
                <a:latin typeface="Arial" charset="0"/>
                <a:ea typeface="Arial" charset="0"/>
                <a:cs typeface="Arial" charset="0"/>
              </a:rPr>
              <a:t>B: 79</a:t>
            </a:r>
            <a:endParaRPr lang="is-IS" sz="1866" b="1" i="0" kern="1200" cap="all" baseline="0">
              <a:solidFill>
                <a:schemeClr val="bg1"/>
              </a:solidFill>
              <a:effectLst/>
              <a:latin typeface="Arial" charset="0"/>
              <a:ea typeface="Arial" charset="0"/>
              <a:cs typeface="Arial" charset="0"/>
            </a:endParaRPr>
          </a:p>
        </p:txBody>
      </p:sp>
      <p:sp>
        <p:nvSpPr>
          <p:cNvPr id="46" name="Title 1">
            <a:extLst>
              <a:ext uri="{FF2B5EF4-FFF2-40B4-BE49-F238E27FC236}">
                <a16:creationId xmlns:a16="http://schemas.microsoft.com/office/drawing/2014/main" id="{1C1EAC17-B093-4944-A8CA-9FE1E92DE16E}"/>
              </a:ext>
            </a:extLst>
          </p:cNvPr>
          <p:cNvSpPr txBox="1">
            <a:spLocks/>
          </p:cNvSpPr>
          <p:nvPr/>
        </p:nvSpPr>
        <p:spPr>
          <a:xfrm>
            <a:off x="8530249"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a:solidFill>
                  <a:schemeClr val="bg1"/>
                </a:solidFill>
                <a:effectLst/>
                <a:latin typeface="Arial" charset="0"/>
                <a:ea typeface="Arial" charset="0"/>
                <a:cs typeface="Arial" charset="0"/>
              </a:rPr>
              <a:t>R: 32</a:t>
            </a:r>
          </a:p>
          <a:p>
            <a:pPr algn="l">
              <a:lnSpc>
                <a:spcPct val="100000"/>
              </a:lnSpc>
            </a:pPr>
            <a:r>
              <a:rPr lang="en-US" sz="1866" b="1" i="0" kern="1200" cap="all" baseline="0">
                <a:solidFill>
                  <a:schemeClr val="bg1"/>
                </a:solidFill>
                <a:effectLst/>
                <a:latin typeface="Arial" charset="0"/>
                <a:ea typeface="Arial" charset="0"/>
                <a:cs typeface="Arial" charset="0"/>
              </a:rPr>
              <a:t>G: 33</a:t>
            </a:r>
          </a:p>
          <a:p>
            <a:pPr algn="l">
              <a:lnSpc>
                <a:spcPct val="100000"/>
              </a:lnSpc>
            </a:pPr>
            <a:r>
              <a:rPr lang="en-US" sz="1866" b="1" i="0" kern="1200" cap="all" baseline="0">
                <a:solidFill>
                  <a:schemeClr val="bg1"/>
                </a:solidFill>
                <a:effectLst/>
                <a:latin typeface="Arial" charset="0"/>
                <a:ea typeface="Arial" charset="0"/>
                <a:cs typeface="Arial" charset="0"/>
              </a:rPr>
              <a:t>B: 37</a:t>
            </a:r>
            <a:endParaRPr lang="is-IS" sz="1866" b="1" i="0" kern="1200" cap="all" baseline="0">
              <a:solidFill>
                <a:schemeClr val="bg1"/>
              </a:solidFill>
              <a:effectLst/>
              <a:latin typeface="Arial" charset="0"/>
              <a:ea typeface="Arial" charset="0"/>
              <a:cs typeface="Arial" charset="0"/>
            </a:endParaRPr>
          </a:p>
        </p:txBody>
      </p:sp>
      <p:pic>
        <p:nvPicPr>
          <p:cNvPr id="48" name="Picture 47">
            <a:extLst>
              <a:ext uri="{FF2B5EF4-FFF2-40B4-BE49-F238E27FC236}">
                <a16:creationId xmlns:a16="http://schemas.microsoft.com/office/drawing/2014/main" id="{AE97E069-2047-43B4-8440-03C4962A4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0" name="TextBox 49">
            <a:extLst>
              <a:ext uri="{FF2B5EF4-FFF2-40B4-BE49-F238E27FC236}">
                <a16:creationId xmlns:a16="http://schemas.microsoft.com/office/drawing/2014/main" id="{61ACF5D9-4048-4939-83DE-848F77C2D4BE}"/>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533502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eme Colors">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960" t="707"/>
          <a:stretch/>
        </p:blipFill>
        <p:spPr>
          <a:xfrm>
            <a:off x="864349" y="1772242"/>
            <a:ext cx="2698644" cy="4202743"/>
          </a:xfrm>
          <a:prstGeom prst="rect">
            <a:avLst/>
          </a:prstGeom>
        </p:spPr>
      </p:pic>
      <p:cxnSp>
        <p:nvCxnSpPr>
          <p:cNvPr id="25" name="Straight Arrow Connector 24"/>
          <p:cNvCxnSpPr>
            <a:cxnSpLocks/>
          </p:cNvCxnSpPr>
          <p:nvPr/>
        </p:nvCxnSpPr>
        <p:spPr>
          <a:xfrm flipH="1">
            <a:off x="3649026" y="2511926"/>
            <a:ext cx="711216"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714501" y="2902229"/>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cxnSp>
        <p:nvCxnSpPr>
          <p:cNvPr id="32" name="Straight Arrow Connector 31"/>
          <p:cNvCxnSpPr>
            <a:cxnSpLocks/>
          </p:cNvCxnSpPr>
          <p:nvPr/>
        </p:nvCxnSpPr>
        <p:spPr>
          <a:xfrm flipH="1">
            <a:off x="2014791" y="3030144"/>
            <a:ext cx="234545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406530" y="2810967"/>
            <a:ext cx="6388068" cy="400110"/>
          </a:xfrm>
          <a:prstGeom prst="rect">
            <a:avLst/>
          </a:prstGeom>
          <a:noFill/>
        </p:spPr>
        <p:txBody>
          <a:bodyPr wrap="square" rtlCol="0">
            <a:spAutoFit/>
          </a:bodyPr>
          <a:lstStyle/>
          <a:p>
            <a:r>
              <a:rPr lang="en-US" sz="2000">
                <a:solidFill>
                  <a:schemeClr val="tx1"/>
                </a:solidFill>
                <a:latin typeface="Arial" charset="0"/>
                <a:ea typeface="Arial" charset="0"/>
                <a:cs typeface="Arial" charset="0"/>
              </a:rPr>
              <a:t>Use this color for table and box background colors</a:t>
            </a:r>
          </a:p>
        </p:txBody>
      </p:sp>
      <p:sp>
        <p:nvSpPr>
          <p:cNvPr id="14" name="Rectangle 13">
            <a:extLst>
              <a:ext uri="{FF2B5EF4-FFF2-40B4-BE49-F238E27FC236}">
                <a16:creationId xmlns:a16="http://schemas.microsoft.com/office/drawing/2014/main" id="{A9F5720F-D7A6-D649-9FF3-239ABCBE3E84}"/>
              </a:ext>
            </a:extLst>
          </p:cNvPr>
          <p:cNvSpPr/>
          <p:nvPr/>
        </p:nvSpPr>
        <p:spPr>
          <a:xfrm>
            <a:off x="995816" y="3749250"/>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cxnSp>
        <p:nvCxnSpPr>
          <p:cNvPr id="15" name="Straight Arrow Connector 14">
            <a:extLst>
              <a:ext uri="{FF2B5EF4-FFF2-40B4-BE49-F238E27FC236}">
                <a16:creationId xmlns:a16="http://schemas.microsoft.com/office/drawing/2014/main" id="{E9F02F61-BBB1-F040-ABA1-F0244A519FE8}"/>
              </a:ext>
            </a:extLst>
          </p:cNvPr>
          <p:cNvCxnSpPr>
            <a:cxnSpLocks/>
          </p:cNvCxnSpPr>
          <p:nvPr/>
        </p:nvCxnSpPr>
        <p:spPr>
          <a:xfrm flipH="1">
            <a:off x="1316738" y="3890001"/>
            <a:ext cx="3214838" cy="0"/>
          </a:xfrm>
          <a:prstGeom prst="straightConnector1">
            <a:avLst/>
          </a:prstGeom>
          <a:ln>
            <a:solidFill>
              <a:schemeClr val="accent3"/>
            </a:solidFill>
            <a:tailEnd type="triangle"/>
          </a:ln>
          <a:effectLst>
            <a:glow rad="63500">
              <a:schemeClr val="accent5">
                <a:satMod val="175000"/>
                <a:alpha val="18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DF463D-833E-9A40-AE83-095BE3026F18}"/>
              </a:ext>
            </a:extLst>
          </p:cNvPr>
          <p:cNvSpPr txBox="1"/>
          <p:nvPr/>
        </p:nvSpPr>
        <p:spPr>
          <a:xfrm>
            <a:off x="4406530" y="3696490"/>
            <a:ext cx="6388068" cy="400110"/>
          </a:xfrm>
          <a:prstGeom prst="rect">
            <a:avLst/>
          </a:prstGeom>
          <a:noFill/>
        </p:spPr>
        <p:txBody>
          <a:bodyPr wrap="square" rtlCol="0">
            <a:spAutoFit/>
          </a:bodyPr>
          <a:lstStyle/>
          <a:p>
            <a:r>
              <a:rPr lang="en-US" sz="2000">
                <a:solidFill>
                  <a:schemeClr val="tx1"/>
                </a:solidFill>
                <a:latin typeface="Arial" charset="0"/>
                <a:ea typeface="Arial" charset="0"/>
                <a:cs typeface="Arial" charset="0"/>
              </a:rPr>
              <a:t>Use this color for the header</a:t>
            </a:r>
          </a:p>
        </p:txBody>
      </p:sp>
      <p:pic>
        <p:nvPicPr>
          <p:cNvPr id="18" name="Picture 17">
            <a:extLst>
              <a:ext uri="{FF2B5EF4-FFF2-40B4-BE49-F238E27FC236}">
                <a16:creationId xmlns:a16="http://schemas.microsoft.com/office/drawing/2014/main" id="{0D57E5C9-552C-E840-9420-984EC8144D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9" name="Title 1">
            <a:extLst>
              <a:ext uri="{FF2B5EF4-FFF2-40B4-BE49-F238E27FC236}">
                <a16:creationId xmlns:a16="http://schemas.microsoft.com/office/drawing/2014/main" id="{5012DE1B-08BD-6B40-8EFA-E97BD432DC3B}"/>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a:t>Theme colors</a:t>
            </a:r>
          </a:p>
        </p:txBody>
      </p:sp>
      <p:sp>
        <p:nvSpPr>
          <p:cNvPr id="21" name="Rectangle 20">
            <a:extLst>
              <a:ext uri="{FF2B5EF4-FFF2-40B4-BE49-F238E27FC236}">
                <a16:creationId xmlns:a16="http://schemas.microsoft.com/office/drawing/2014/main" id="{52D67B0D-5A0D-4BBE-8285-9A492B7FF279}"/>
              </a:ext>
            </a:extLst>
          </p:cNvPr>
          <p:cNvSpPr/>
          <p:nvPr/>
        </p:nvSpPr>
        <p:spPr>
          <a:xfrm>
            <a:off x="847627" y="2199864"/>
            <a:ext cx="2724796" cy="6506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Rectangle 23">
            <a:extLst>
              <a:ext uri="{FF2B5EF4-FFF2-40B4-BE49-F238E27FC236}">
                <a16:creationId xmlns:a16="http://schemas.microsoft.com/office/drawing/2014/main" id="{B932453F-6D9F-43D1-B80A-0DE9F521A590}"/>
              </a:ext>
            </a:extLst>
          </p:cNvPr>
          <p:cNvSpPr/>
          <p:nvPr/>
        </p:nvSpPr>
        <p:spPr>
          <a:xfrm>
            <a:off x="1714501" y="2902229"/>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cxnSp>
        <p:nvCxnSpPr>
          <p:cNvPr id="26" name="Straight Arrow Connector 25">
            <a:extLst>
              <a:ext uri="{FF2B5EF4-FFF2-40B4-BE49-F238E27FC236}">
                <a16:creationId xmlns:a16="http://schemas.microsoft.com/office/drawing/2014/main" id="{756DEB75-BD61-435E-B0A5-5EB79C78A729}"/>
              </a:ext>
            </a:extLst>
          </p:cNvPr>
          <p:cNvCxnSpPr>
            <a:cxnSpLocks/>
          </p:cNvCxnSpPr>
          <p:nvPr/>
        </p:nvCxnSpPr>
        <p:spPr>
          <a:xfrm flipH="1">
            <a:off x="2014791" y="3030144"/>
            <a:ext cx="234545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79B4E87-C805-4105-8C9F-367314D28D68}"/>
              </a:ext>
            </a:extLst>
          </p:cNvPr>
          <p:cNvSpPr/>
          <p:nvPr/>
        </p:nvSpPr>
        <p:spPr>
          <a:xfrm>
            <a:off x="995816" y="3749250"/>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cxnSp>
        <p:nvCxnSpPr>
          <p:cNvPr id="30" name="Straight Arrow Connector 29">
            <a:extLst>
              <a:ext uri="{FF2B5EF4-FFF2-40B4-BE49-F238E27FC236}">
                <a16:creationId xmlns:a16="http://schemas.microsoft.com/office/drawing/2014/main" id="{3FB39F0E-5AC3-4316-951F-688FF846DD08}"/>
              </a:ext>
            </a:extLst>
          </p:cNvPr>
          <p:cNvCxnSpPr>
            <a:cxnSpLocks/>
          </p:cNvCxnSpPr>
          <p:nvPr/>
        </p:nvCxnSpPr>
        <p:spPr>
          <a:xfrm flipH="1">
            <a:off x="1316738" y="3890001"/>
            <a:ext cx="3214838" cy="0"/>
          </a:xfrm>
          <a:prstGeom prst="straightConnector1">
            <a:avLst/>
          </a:prstGeom>
          <a:ln>
            <a:solidFill>
              <a:schemeClr val="accent3"/>
            </a:solidFill>
            <a:tailEnd type="triangle"/>
          </a:ln>
          <a:effectLst>
            <a:glow rad="63500">
              <a:schemeClr val="accent5">
                <a:satMod val="175000"/>
                <a:alpha val="18000"/>
              </a:schemeClr>
            </a:glow>
          </a:effectLst>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BBE4208D-62B2-4CFE-8056-24605952A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38" name="TextBox 37">
            <a:extLst>
              <a:ext uri="{FF2B5EF4-FFF2-40B4-BE49-F238E27FC236}">
                <a16:creationId xmlns:a16="http://schemas.microsoft.com/office/drawing/2014/main" id="{F07C56EB-A978-4570-82DE-8C6DE1BA4977}"/>
              </a:ext>
            </a:extLst>
          </p:cNvPr>
          <p:cNvSpPr txBox="1"/>
          <p:nvPr/>
        </p:nvSpPr>
        <p:spPr>
          <a:xfrm>
            <a:off x="4406531" y="2292821"/>
            <a:ext cx="5960322" cy="400110"/>
          </a:xfrm>
          <a:prstGeom prst="rect">
            <a:avLst/>
          </a:prstGeom>
          <a:noFill/>
        </p:spPr>
        <p:txBody>
          <a:bodyPr wrap="square" rtlCol="0">
            <a:spAutoFit/>
          </a:bodyPr>
          <a:lstStyle/>
          <a:p>
            <a:r>
              <a:rPr lang="en-US" sz="2000">
                <a:solidFill>
                  <a:schemeClr val="tx1"/>
                </a:solidFill>
                <a:latin typeface="Arial" charset="0"/>
                <a:ea typeface="Arial" charset="0"/>
                <a:cs typeface="Arial" charset="0"/>
              </a:rPr>
              <a:t>Use these</a:t>
            </a:r>
            <a:r>
              <a:rPr lang="en-US" sz="2000" baseline="0">
                <a:solidFill>
                  <a:schemeClr val="tx1"/>
                </a:solidFill>
                <a:latin typeface="Arial" charset="0"/>
                <a:ea typeface="Arial" charset="0"/>
                <a:cs typeface="Arial" charset="0"/>
              </a:rPr>
              <a:t> Waste Management Theme colors</a:t>
            </a:r>
            <a:endParaRPr lang="en-US" sz="2000">
              <a:solidFill>
                <a:schemeClr val="tx1"/>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4F7FE1BD-34AB-4826-A3A5-B164B7ACC6AA}"/>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6299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Land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Month Day, Year</a:t>
            </a:r>
          </a:p>
        </p:txBody>
      </p:sp>
      <p:sp>
        <p:nvSpPr>
          <p:cNvPr id="17" name="Text Placeholder 10">
            <a:extLst>
              <a:ext uri="{FF2B5EF4-FFF2-40B4-BE49-F238E27FC236}">
                <a16:creationId xmlns:a16="http://schemas.microsoft.com/office/drawing/2014/main" id="{B78C23E4-003D-1F4D-9A70-5D8F86B1D558}"/>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Proposal for company name</a:t>
            </a:r>
          </a:p>
        </p:txBody>
      </p:sp>
      <p:sp>
        <p:nvSpPr>
          <p:cNvPr id="18" name="Title 1">
            <a:extLst>
              <a:ext uri="{FF2B5EF4-FFF2-40B4-BE49-F238E27FC236}">
                <a16:creationId xmlns:a16="http://schemas.microsoft.com/office/drawing/2014/main" id="{72D3E882-AE60-0D4E-8FD3-BCCDB4F59FA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a:t>Presentation title goes here</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pic>
        <p:nvPicPr>
          <p:cNvPr id="7" name="Picture 6">
            <a:extLst>
              <a:ext uri="{FF2B5EF4-FFF2-40B4-BE49-F238E27FC236}">
                <a16:creationId xmlns:a16="http://schemas.microsoft.com/office/drawing/2014/main" id="{8C680693-B74D-4C5D-AE01-7BF451C2B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3960016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eme Rules">
    <p:spTree>
      <p:nvGrpSpPr>
        <p:cNvPr id="1" name=""/>
        <p:cNvGrpSpPr/>
        <p:nvPr/>
      </p:nvGrpSpPr>
      <p:grpSpPr>
        <a:xfrm>
          <a:off x="0" y="0"/>
          <a:ext cx="0" cy="0"/>
          <a:chOff x="0" y="0"/>
          <a:chExt cx="0" cy="0"/>
        </a:xfrm>
      </p:grpSpPr>
      <p:sp>
        <p:nvSpPr>
          <p:cNvPr id="5" name="Rectangle 4"/>
          <p:cNvSpPr/>
          <p:nvPr/>
        </p:nvSpPr>
        <p:spPr>
          <a:xfrm>
            <a:off x="2726475" y="4374582"/>
            <a:ext cx="1214353" cy="1214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extBox 7"/>
          <p:cNvSpPr txBox="1"/>
          <p:nvPr/>
        </p:nvSpPr>
        <p:spPr>
          <a:xfrm>
            <a:off x="838199" y="2167496"/>
            <a:ext cx="11288152" cy="379463"/>
          </a:xfrm>
          <a:prstGeom prst="rect">
            <a:avLst/>
          </a:prstGeom>
          <a:noFill/>
        </p:spPr>
        <p:txBody>
          <a:bodyPr wrap="square" rtlCol="0">
            <a:spAutoFit/>
          </a:bodyPr>
          <a:lstStyle/>
          <a:p>
            <a:r>
              <a:rPr lang="en-US" sz="1866" b="0">
                <a:solidFill>
                  <a:srgbClr val="3C8A2E"/>
                </a:solidFill>
                <a:latin typeface="Arial" charset="0"/>
                <a:ea typeface="Arial" charset="0"/>
                <a:cs typeface="Arial" charset="0"/>
              </a:rPr>
              <a:t>Headers</a:t>
            </a:r>
            <a:r>
              <a:rPr lang="en-US" sz="1866" b="0" baseline="0">
                <a:solidFill>
                  <a:srgbClr val="3C8A2E"/>
                </a:solidFill>
                <a:latin typeface="Arial" charset="0"/>
                <a:ea typeface="Arial" charset="0"/>
                <a:cs typeface="Arial" charset="0"/>
              </a:rPr>
              <a:t> are sentence case Arial regular 28pt hex color: #3C8A2E</a:t>
            </a:r>
            <a:endParaRPr lang="en-US" sz="1866" b="0">
              <a:solidFill>
                <a:srgbClr val="3C8A2E"/>
              </a:solidFill>
              <a:latin typeface="Arial" charset="0"/>
              <a:ea typeface="Arial" charset="0"/>
              <a:cs typeface="Arial" charset="0"/>
            </a:endParaRPr>
          </a:p>
        </p:txBody>
      </p:sp>
      <p:sp>
        <p:nvSpPr>
          <p:cNvPr id="9" name="TextBox 8"/>
          <p:cNvSpPr txBox="1"/>
          <p:nvPr/>
        </p:nvSpPr>
        <p:spPr>
          <a:xfrm>
            <a:off x="838203" y="2754745"/>
            <a:ext cx="7554182" cy="307777"/>
          </a:xfrm>
          <a:prstGeom prst="rect">
            <a:avLst/>
          </a:prstGeom>
          <a:noFill/>
        </p:spPr>
        <p:txBody>
          <a:bodyPr wrap="square" rtlCol="0">
            <a:spAutoFit/>
          </a:bodyPr>
          <a:lstStyle/>
          <a:p>
            <a:r>
              <a:rPr lang="en-US" sz="1400" b="0">
                <a:solidFill>
                  <a:srgbClr val="57584F"/>
                </a:solidFill>
                <a:latin typeface="Arial" charset="0"/>
                <a:ea typeface="Arial" charset="0"/>
                <a:cs typeface="Arial" charset="0"/>
              </a:rPr>
              <a:t>Body copy is Arial Regular 14pt Hex Color: </a:t>
            </a:r>
            <a:r>
              <a:rPr lang="uk-UA" sz="1400" b="0">
                <a:solidFill>
                  <a:srgbClr val="57584F"/>
                </a:solidFill>
                <a:latin typeface="Arial" charset="0"/>
                <a:ea typeface="Arial" charset="0"/>
                <a:cs typeface="Arial" charset="0"/>
              </a:rPr>
              <a:t>#57584F</a:t>
            </a:r>
            <a:endParaRPr lang="en-US" sz="1400" b="0">
              <a:solidFill>
                <a:srgbClr val="57584F"/>
              </a:solidFill>
              <a:latin typeface="Arial" charset="0"/>
              <a:ea typeface="Arial" charset="0"/>
              <a:cs typeface="Arial" charset="0"/>
            </a:endParaRPr>
          </a:p>
        </p:txBody>
      </p:sp>
      <p:cxnSp>
        <p:nvCxnSpPr>
          <p:cNvPr id="10" name="Straight Arrow Connector 9">
            <a:extLst>
              <a:ext uri="{FF2B5EF4-FFF2-40B4-BE49-F238E27FC236}">
                <a16:creationId xmlns:a16="http://schemas.microsoft.com/office/drawing/2014/main" id="{EEF7A337-A5BE-4A42-BC91-69BA2CA7116A}"/>
              </a:ext>
            </a:extLst>
          </p:cNvPr>
          <p:cNvCxnSpPr>
            <a:cxnSpLocks/>
          </p:cNvCxnSpPr>
          <p:nvPr/>
        </p:nvCxnSpPr>
        <p:spPr>
          <a:xfrm flipV="1">
            <a:off x="1234888" y="1056640"/>
            <a:ext cx="0" cy="111085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FDD0F4-899A-BF48-8B6F-626A40C699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itle 1">
            <a:extLst>
              <a:ext uri="{FF2B5EF4-FFF2-40B4-BE49-F238E27FC236}">
                <a16:creationId xmlns:a16="http://schemas.microsoft.com/office/drawing/2014/main" id="{C9A2046C-8A33-6846-9C91-70FF52FF351B}"/>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a:t>Theme rules</a:t>
            </a:r>
          </a:p>
        </p:txBody>
      </p:sp>
      <p:sp>
        <p:nvSpPr>
          <p:cNvPr id="11" name="Rectangle 10">
            <a:extLst>
              <a:ext uri="{FF2B5EF4-FFF2-40B4-BE49-F238E27FC236}">
                <a16:creationId xmlns:a16="http://schemas.microsoft.com/office/drawing/2014/main" id="{046B01C4-14E9-4D12-84BE-12CCBFF6BA19}"/>
              </a:ext>
            </a:extLst>
          </p:cNvPr>
          <p:cNvSpPr/>
          <p:nvPr/>
        </p:nvSpPr>
        <p:spPr>
          <a:xfrm>
            <a:off x="2726475" y="4374582"/>
            <a:ext cx="1214353" cy="1214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cxnSp>
        <p:nvCxnSpPr>
          <p:cNvPr id="15" name="Straight Arrow Connector 14">
            <a:extLst>
              <a:ext uri="{FF2B5EF4-FFF2-40B4-BE49-F238E27FC236}">
                <a16:creationId xmlns:a16="http://schemas.microsoft.com/office/drawing/2014/main" id="{ACB2BEA0-A2AE-4EA4-881A-35F287465081}"/>
              </a:ext>
            </a:extLst>
          </p:cNvPr>
          <p:cNvCxnSpPr>
            <a:cxnSpLocks/>
          </p:cNvCxnSpPr>
          <p:nvPr/>
        </p:nvCxnSpPr>
        <p:spPr>
          <a:xfrm flipH="1">
            <a:off x="4060082" y="4374582"/>
            <a:ext cx="120594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51D9AE-65FF-4A78-95DE-3F0FACD30D64}"/>
              </a:ext>
            </a:extLst>
          </p:cNvPr>
          <p:cNvSpPr txBox="1"/>
          <p:nvPr/>
        </p:nvSpPr>
        <p:spPr>
          <a:xfrm>
            <a:off x="5266022" y="4174527"/>
            <a:ext cx="5451152" cy="461537"/>
          </a:xfrm>
          <a:prstGeom prst="rect">
            <a:avLst/>
          </a:prstGeom>
          <a:noFill/>
        </p:spPr>
        <p:txBody>
          <a:bodyPr wrap="square" rtlCol="0">
            <a:spAutoFit/>
          </a:bodyPr>
          <a:lstStyle/>
          <a:p>
            <a:r>
              <a:rPr lang="en-US" sz="2399">
                <a:solidFill>
                  <a:schemeClr val="tx1"/>
                </a:solidFill>
                <a:latin typeface="Arial" charset="0"/>
                <a:ea typeface="Arial" charset="0"/>
                <a:cs typeface="Arial" charset="0"/>
              </a:rPr>
              <a:t>Keep corners square, do not</a:t>
            </a:r>
            <a:r>
              <a:rPr lang="en-US" sz="2399" baseline="0">
                <a:solidFill>
                  <a:schemeClr val="tx1"/>
                </a:solidFill>
                <a:latin typeface="Arial" charset="0"/>
                <a:ea typeface="Arial" charset="0"/>
                <a:cs typeface="Arial" charset="0"/>
              </a:rPr>
              <a:t> round</a:t>
            </a:r>
            <a:endParaRPr lang="en-US" sz="2399">
              <a:solidFill>
                <a:schemeClr val="tx1"/>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D0651C-E099-4779-AAE4-D41A3F6A3D5B}"/>
              </a:ext>
            </a:extLst>
          </p:cNvPr>
          <p:cNvCxnSpPr>
            <a:cxnSpLocks/>
          </p:cNvCxnSpPr>
          <p:nvPr/>
        </p:nvCxnSpPr>
        <p:spPr>
          <a:xfrm flipV="1">
            <a:off x="1234888" y="1056640"/>
            <a:ext cx="0" cy="111085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88EC66F-ADEB-4D2C-B9E6-F45D50553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7" name="TextBox 16">
            <a:extLst>
              <a:ext uri="{FF2B5EF4-FFF2-40B4-BE49-F238E27FC236}">
                <a16:creationId xmlns:a16="http://schemas.microsoft.com/office/drawing/2014/main" id="{52D86736-2A5A-4843-B5CA-FF0ADEE2804B}"/>
              </a:ext>
            </a:extLst>
          </p:cNvPr>
          <p:cNvSpPr txBox="1"/>
          <p:nvPr/>
        </p:nvSpPr>
        <p:spPr>
          <a:xfrm>
            <a:off x="141520" y="6375641"/>
            <a:ext cx="349782" cy="256310"/>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971365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366E-9CEA-4ACF-895D-AD777608B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C4CE7-283C-4E2E-AB64-9228AF9BB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EED0D-4182-4E74-A4A7-DA89AB10F648}"/>
              </a:ext>
            </a:extLst>
          </p:cNvPr>
          <p:cNvSpPr>
            <a:spLocks noGrp="1"/>
          </p:cNvSpPr>
          <p:nvPr>
            <p:ph type="dt" sz="half" idx="10"/>
          </p:nvPr>
        </p:nvSpPr>
        <p:spPr/>
        <p:txBody>
          <a:bodyPr/>
          <a:lstStyle/>
          <a:p>
            <a:fld id="{4FC5678E-6A71-4C13-AF3E-4A64E13D27CB}" type="datetimeFigureOut">
              <a:rPr lang="en-US" smtClean="0"/>
              <a:t>11/15/2022</a:t>
            </a:fld>
            <a:endParaRPr lang="en-US"/>
          </a:p>
        </p:txBody>
      </p:sp>
      <p:sp>
        <p:nvSpPr>
          <p:cNvPr id="5" name="Footer Placeholder 4">
            <a:extLst>
              <a:ext uri="{FF2B5EF4-FFF2-40B4-BE49-F238E27FC236}">
                <a16:creationId xmlns:a16="http://schemas.microsoft.com/office/drawing/2014/main" id="{C76D64B8-C141-4B4D-8A38-661A69F16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FEF43-0607-411F-AB21-D66B5420AF07}"/>
              </a:ext>
            </a:extLst>
          </p:cNvPr>
          <p:cNvSpPr>
            <a:spLocks noGrp="1"/>
          </p:cNvSpPr>
          <p:nvPr>
            <p:ph type="sldNum" sz="quarter" idx="12"/>
          </p:nvPr>
        </p:nvSpPr>
        <p:spPr/>
        <p:txBody>
          <a:bodyPr/>
          <a:lstStyle/>
          <a:p>
            <a:fld id="{F6BC68C1-88E1-4186-8213-75F1CA231032}" type="slidenum">
              <a:rPr lang="en-US" smtClean="0"/>
              <a:t>‹#›</a:t>
            </a:fld>
            <a:endParaRPr lang="en-US"/>
          </a:p>
        </p:txBody>
      </p:sp>
    </p:spTree>
    <p:extLst>
      <p:ext uri="{BB962C8B-B14F-4D97-AF65-F5344CB8AC3E}">
        <p14:creationId xmlns:p14="http://schemas.microsoft.com/office/powerpoint/2010/main" val="116256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69B4-A160-44C7-B59B-95D8F86C9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2186AE-B460-4806-8C0A-149CCF797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6B54E-9198-4573-B2AE-66775CE22150}"/>
              </a:ext>
            </a:extLst>
          </p:cNvPr>
          <p:cNvSpPr>
            <a:spLocks noGrp="1"/>
          </p:cNvSpPr>
          <p:nvPr>
            <p:ph type="dt" sz="half" idx="10"/>
          </p:nvPr>
        </p:nvSpPr>
        <p:spPr/>
        <p:txBody>
          <a:bodyPr/>
          <a:lstStyle/>
          <a:p>
            <a:fld id="{4FC5678E-6A71-4C13-AF3E-4A64E13D27CB}" type="datetimeFigureOut">
              <a:rPr lang="en-US" smtClean="0"/>
              <a:t>11/15/2022</a:t>
            </a:fld>
            <a:endParaRPr lang="en-US"/>
          </a:p>
        </p:txBody>
      </p:sp>
      <p:sp>
        <p:nvSpPr>
          <p:cNvPr id="5" name="Footer Placeholder 4">
            <a:extLst>
              <a:ext uri="{FF2B5EF4-FFF2-40B4-BE49-F238E27FC236}">
                <a16:creationId xmlns:a16="http://schemas.microsoft.com/office/drawing/2014/main" id="{489ECF1A-50FB-4FC8-B4F8-06891C50E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23DB6-8BC6-411F-8515-1865A1ED9025}"/>
              </a:ext>
            </a:extLst>
          </p:cNvPr>
          <p:cNvSpPr>
            <a:spLocks noGrp="1"/>
          </p:cNvSpPr>
          <p:nvPr>
            <p:ph type="sldNum" sz="quarter" idx="12"/>
          </p:nvPr>
        </p:nvSpPr>
        <p:spPr/>
        <p:txBody>
          <a:bodyPr/>
          <a:lstStyle/>
          <a:p>
            <a:fld id="{F6BC68C1-88E1-4186-8213-75F1CA231032}" type="slidenum">
              <a:rPr lang="en-US" smtClean="0"/>
              <a:t>‹#›</a:t>
            </a:fld>
            <a:endParaRPr lang="en-US"/>
          </a:p>
        </p:txBody>
      </p:sp>
    </p:spTree>
    <p:extLst>
      <p:ext uri="{BB962C8B-B14F-4D97-AF65-F5344CB8AC3E}">
        <p14:creationId xmlns:p14="http://schemas.microsoft.com/office/powerpoint/2010/main" val="1279977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13" name="Text Placeholder 10"/>
          <p:cNvSpPr>
            <a:spLocks noGrp="1"/>
          </p:cNvSpPr>
          <p:nvPr>
            <p:ph type="body" sz="quarter" idx="14" hasCustomPrompt="1"/>
          </p:nvPr>
        </p:nvSpPr>
        <p:spPr>
          <a:xfrm>
            <a:off x="479245" y="1011937"/>
            <a:ext cx="10515600" cy="4913173"/>
          </a:xfrm>
          <a:prstGeom prst="rect">
            <a:avLst/>
          </a:prstGeom>
        </p:spPr>
        <p:txBody>
          <a:bodyPr>
            <a:normAutofit/>
          </a:bodyPr>
          <a:lstStyle>
            <a:lvl1pPr marL="0" indent="0">
              <a:lnSpc>
                <a:spcPct val="150000"/>
              </a:lnSpc>
              <a:spcBef>
                <a:spcPts val="750"/>
              </a:spcBef>
              <a:buNone/>
              <a:defRPr sz="1100">
                <a:solidFill>
                  <a:srgbClr val="57584F"/>
                </a:solidFill>
                <a:latin typeface="Arial" charset="0"/>
                <a:ea typeface="Arial" charset="0"/>
                <a:cs typeface="Arial" charset="0"/>
              </a:defRPr>
            </a:lvl1pPr>
            <a:lvl2pPr marL="342900" indent="0">
              <a:lnSpc>
                <a:spcPct val="150000"/>
              </a:lnSpc>
              <a:spcBef>
                <a:spcPts val="750"/>
              </a:spcBef>
              <a:buNone/>
              <a:defRPr sz="1100">
                <a:solidFill>
                  <a:srgbClr val="57584F"/>
                </a:solidFill>
                <a:latin typeface="Arial" charset="0"/>
                <a:ea typeface="Arial" charset="0"/>
                <a:cs typeface="Arial" charset="0"/>
              </a:defRPr>
            </a:lvl2pPr>
            <a:lvl3pPr marL="685800" indent="0">
              <a:lnSpc>
                <a:spcPct val="150000"/>
              </a:lnSpc>
              <a:spcBef>
                <a:spcPts val="750"/>
              </a:spcBef>
              <a:buNone/>
              <a:defRPr sz="1100">
                <a:solidFill>
                  <a:srgbClr val="57584F"/>
                </a:solidFill>
                <a:latin typeface="Arial" charset="0"/>
                <a:ea typeface="Arial" charset="0"/>
                <a:cs typeface="Arial" charset="0"/>
              </a:defRPr>
            </a:lvl3pPr>
            <a:lvl4pPr marL="1028700" indent="0">
              <a:lnSpc>
                <a:spcPct val="150000"/>
              </a:lnSpc>
              <a:spcBef>
                <a:spcPts val="750"/>
              </a:spcBef>
              <a:buNone/>
              <a:defRPr sz="1100">
                <a:solidFill>
                  <a:srgbClr val="57584F"/>
                </a:solidFill>
                <a:latin typeface="Arial" charset="0"/>
                <a:ea typeface="Arial" charset="0"/>
                <a:cs typeface="Arial" charset="0"/>
              </a:defRPr>
            </a:lvl4pPr>
            <a:lvl5pPr marL="1371600" indent="0">
              <a:lnSpc>
                <a:spcPct val="150000"/>
              </a:lnSpc>
              <a:spcBef>
                <a:spcPts val="750"/>
              </a:spcBef>
              <a:buNone/>
              <a:defRPr sz="1100">
                <a:solidFill>
                  <a:srgbClr val="57584F"/>
                </a:solidFill>
                <a:latin typeface="Arial" charset="0"/>
                <a:ea typeface="Arial" charset="0"/>
                <a:cs typeface="Arial" charset="0"/>
              </a:defRPr>
            </a:lvl5pPr>
            <a:lvl6pPr marL="1714500" indent="0">
              <a:lnSpc>
                <a:spcPct val="150000"/>
              </a:lnSpc>
              <a:spcBef>
                <a:spcPts val="750"/>
              </a:spcBef>
              <a:buNone/>
              <a:defRPr sz="1100"/>
            </a:lvl6pPr>
            <a:lvl7pPr marL="2057400" indent="0">
              <a:lnSpc>
                <a:spcPct val="150000"/>
              </a:lnSpc>
              <a:spcBef>
                <a:spcPts val="750"/>
              </a:spcBef>
              <a:buNone/>
              <a:defRPr sz="1100"/>
            </a:lvl7pPr>
            <a:lvl8pPr marL="2400300" indent="0">
              <a:lnSpc>
                <a:spcPct val="150000"/>
              </a:lnSpc>
              <a:spcBef>
                <a:spcPts val="750"/>
              </a:spcBef>
              <a:buNone/>
              <a:defRPr sz="1100"/>
            </a:lvl8pPr>
            <a:lvl9pPr marL="2743200" indent="0">
              <a:lnSpc>
                <a:spcPct val="150000"/>
              </a:lnSpc>
              <a:spcBef>
                <a:spcPts val="750"/>
              </a:spcBef>
              <a:buNone/>
              <a:defRPr sz="11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a:p>
            <a:pPr lvl="0"/>
            <a:r>
              <a:rPr lang="en-US" dirty="0"/>
              <a:t>	</a:t>
            </a:r>
          </a:p>
          <a:p>
            <a:pPr lvl="0"/>
            <a:r>
              <a:rPr lang="en-US" dirty="0"/>
              <a:t>	</a:t>
            </a:r>
          </a:p>
          <a:p>
            <a:pPr lvl="4"/>
            <a:endParaRPr lang="en-US" dirty="0"/>
          </a:p>
          <a:p>
            <a:pPr lvl="6"/>
            <a:endParaRPr lang="en-US" dirty="0"/>
          </a:p>
        </p:txBody>
      </p:sp>
      <p:sp>
        <p:nvSpPr>
          <p:cNvPr id="7" name="Title 1">
            <a:extLst>
              <a:ext uri="{FF2B5EF4-FFF2-40B4-BE49-F238E27FC236}">
                <a16:creationId xmlns:a16="http://schemas.microsoft.com/office/drawing/2014/main" id="{FBD3CCF5-8645-0947-9338-3600C4E8114F}"/>
              </a:ext>
            </a:extLst>
          </p:cNvPr>
          <p:cNvSpPr>
            <a:spLocks noGrp="1"/>
          </p:cNvSpPr>
          <p:nvPr>
            <p:ph type="title" hasCustomPrompt="1"/>
          </p:nvPr>
        </p:nvSpPr>
        <p:spPr>
          <a:xfrm>
            <a:off x="479245" y="502925"/>
            <a:ext cx="10515600" cy="334929"/>
          </a:xfrm>
          <a:prstGeom prst="rect">
            <a:avLst/>
          </a:prstGeom>
        </p:spPr>
        <p:txBody>
          <a:bodyPr/>
          <a:lstStyle>
            <a:lvl1pPr>
              <a:defRPr sz="1400" b="0" i="0">
                <a:solidFill>
                  <a:schemeClr val="bg1">
                    <a:lumMod val="50000"/>
                  </a:schemeClr>
                </a:solidFill>
                <a:latin typeface="Arial" panose="020B0604020202020204" pitchFamily="34" charset="0"/>
                <a:cs typeface="Arial" panose="020B0604020202020204" pitchFamily="34" charset="0"/>
              </a:defRPr>
            </a:lvl1pPr>
          </a:lstStyle>
          <a:p>
            <a:r>
              <a:rPr lang="en-US" dirty="0"/>
              <a:t>TEXT ONLY SLIDE</a:t>
            </a:r>
          </a:p>
        </p:txBody>
      </p:sp>
      <p:sp>
        <p:nvSpPr>
          <p:cNvPr id="4" name="TextBox 3">
            <a:extLst>
              <a:ext uri="{FF2B5EF4-FFF2-40B4-BE49-F238E27FC236}">
                <a16:creationId xmlns:a16="http://schemas.microsoft.com/office/drawing/2014/main" id="{C6032DDD-AE92-4F12-98BA-0BFCD3A06446}"/>
              </a:ext>
            </a:extLst>
          </p:cNvPr>
          <p:cNvSpPr txBox="1"/>
          <p:nvPr userDrawn="1"/>
        </p:nvSpPr>
        <p:spPr>
          <a:xfrm>
            <a:off x="184658" y="6375640"/>
            <a:ext cx="263505" cy="192346"/>
          </a:xfrm>
          <a:prstGeom prst="rect">
            <a:avLst/>
          </a:prstGeom>
          <a:noFill/>
        </p:spPr>
        <p:txBody>
          <a:bodyPr wrap="none" lIns="68566" tIns="34283" rIns="68566" bIns="34283" rtlCol="0">
            <a:spAutoFit/>
          </a:bodyPr>
          <a:lstStyle/>
          <a:p>
            <a:pPr algn="ctr"/>
            <a:fld id="{260E2A6B-A809-4840-BF14-8648BC0BDF87}" type="slidenum">
              <a:rPr lang="id-ID" sz="800" b="1" smtClean="0">
                <a:solidFill>
                  <a:srgbClr val="57584F"/>
                </a:solidFill>
                <a:latin typeface="Arial" charset="0"/>
                <a:ea typeface="Arial" charset="0"/>
                <a:cs typeface="Arial" charset="0"/>
              </a:rPr>
              <a:pPr algn="ctr"/>
              <a:t>‹#›</a:t>
            </a:fld>
            <a:endParaRPr lang="id-ID" sz="800" b="1" dirty="0">
              <a:solidFill>
                <a:srgbClr val="57584F"/>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958114D-9584-47A8-8CF7-6DFF1D13BF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672342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15544" y="762000"/>
            <a:ext cx="5689600" cy="304800"/>
          </a:xfrm>
          <a:prstGeom prst="rect">
            <a:avLst/>
          </a:prstGeom>
        </p:spPr>
        <p:txBody>
          <a:bodyPr anchor="ctr"/>
          <a:lstStyle>
            <a:lvl1pPr marL="0" indent="0" algn="l">
              <a:buNone/>
              <a:defRPr sz="1600" cap="all" baseline="0">
                <a:solidFill>
                  <a:srgbClr val="595959"/>
                </a:solidFill>
                <a:latin typeface="Calibri Light" panose="020F0302020204030204" pitchFamily="34" charset="0"/>
              </a:defRPr>
            </a:lvl1pPr>
          </a:lstStyle>
          <a:p>
            <a:pPr lvl="0"/>
            <a:r>
              <a:rPr lang="en-US"/>
              <a:t>Click to edit Master text styles</a:t>
            </a:r>
          </a:p>
        </p:txBody>
      </p:sp>
      <p:sp>
        <p:nvSpPr>
          <p:cNvPr id="13" name="Text Placeholder 12"/>
          <p:cNvSpPr>
            <a:spLocks noGrp="1"/>
          </p:cNvSpPr>
          <p:nvPr>
            <p:ph type="body" sz="quarter" idx="14"/>
          </p:nvPr>
        </p:nvSpPr>
        <p:spPr>
          <a:xfrm>
            <a:off x="415544" y="274638"/>
            <a:ext cx="8728456" cy="487362"/>
          </a:xfrm>
          <a:prstGeom prst="rect">
            <a:avLst/>
          </a:prstGeom>
        </p:spPr>
        <p:txBody>
          <a:bodyPr anchor="ctr"/>
          <a:lstStyle>
            <a:lvl1pPr marL="0" indent="0" algn="l">
              <a:buNone/>
              <a:defRPr sz="3200">
                <a:solidFill>
                  <a:srgbClr val="595959"/>
                </a:solidFill>
                <a:latin typeface="Calibri Light" panose="020F0302020204030204" pitchFamily="34" charset="0"/>
              </a:defRPr>
            </a:lvl1pPr>
          </a:lstStyle>
          <a:p>
            <a:pPr lvl="0"/>
            <a:r>
              <a:rPr lang="en-US"/>
              <a:t>Click to edit Master text styles</a:t>
            </a:r>
          </a:p>
        </p:txBody>
      </p:sp>
      <p:sp>
        <p:nvSpPr>
          <p:cNvPr id="4" name="Slide Number Placeholder 5"/>
          <p:cNvSpPr>
            <a:spLocks noGrp="1"/>
          </p:cNvSpPr>
          <p:nvPr>
            <p:ph type="sldNum" sz="quarter" idx="15"/>
          </p:nvPr>
        </p:nvSpPr>
        <p:spPr>
          <a:xfrm>
            <a:off x="5791200" y="6492876"/>
            <a:ext cx="349691" cy="256310"/>
          </a:xfrm>
          <a:prstGeom prst="rect">
            <a:avLst/>
          </a:prstGeom>
        </p:spPr>
        <p:txBody>
          <a:bodyPr/>
          <a:lstStyle>
            <a:lvl1pPr>
              <a:defRPr/>
            </a:lvl1pPr>
          </a:lstStyle>
          <a:p>
            <a:fld id="{7451B83D-19FB-4297-B195-449E615779E6}" type="slidenum">
              <a:rPr lang="en-US" altLang="en-US"/>
              <a:pPr/>
              <a:t>‹#›</a:t>
            </a:fld>
            <a:endParaRPr lang="en-US" altLang="en-US"/>
          </a:p>
        </p:txBody>
      </p:sp>
      <p:sp>
        <p:nvSpPr>
          <p:cNvPr id="5" name="Footer Placeholder 4"/>
          <p:cNvSpPr>
            <a:spLocks noGrp="1"/>
          </p:cNvSpPr>
          <p:nvPr>
            <p:ph type="ftr" sz="quarter" idx="16"/>
          </p:nvPr>
        </p:nvSpPr>
        <p:spPr>
          <a:xfrm>
            <a:off x="203200" y="6484938"/>
            <a:ext cx="1778000" cy="381000"/>
          </a:xfrm>
          <a:prstGeom prst="rect">
            <a:avLst/>
          </a:prstGeom>
        </p:spPr>
        <p:txBody>
          <a:bodyPr/>
          <a:lstStyle>
            <a:lvl1pPr>
              <a:defRPr/>
            </a:lvl1pPr>
          </a:lstStyle>
          <a:p>
            <a:pPr>
              <a:defRPr/>
            </a:pPr>
            <a:r>
              <a:rPr lang="en-US"/>
              <a:t>Logo Company</a:t>
            </a:r>
          </a:p>
        </p:txBody>
      </p:sp>
      <p:sp>
        <p:nvSpPr>
          <p:cNvPr id="6" name="Date Placeholder 2"/>
          <p:cNvSpPr>
            <a:spLocks noGrp="1"/>
          </p:cNvSpPr>
          <p:nvPr>
            <p:ph type="dt" sz="half" idx="17"/>
          </p:nvPr>
        </p:nvSpPr>
        <p:spPr>
          <a:xfrm>
            <a:off x="9144000" y="6483351"/>
            <a:ext cx="2844800" cy="384175"/>
          </a:xfrm>
          <a:prstGeom prst="rect">
            <a:avLst/>
          </a:prstGeom>
        </p:spPr>
        <p:txBody>
          <a:bodyPr/>
          <a:lstStyle>
            <a:lvl1pPr>
              <a:defRPr/>
            </a:lvl1pPr>
          </a:lstStyle>
          <a:p>
            <a:pPr>
              <a:defRPr/>
            </a:pPr>
            <a:r>
              <a:rPr lang="en-US"/>
              <a:t>www.domainname.com</a:t>
            </a:r>
            <a:endParaRPr lang="en-US" dirty="0"/>
          </a:p>
        </p:txBody>
      </p:sp>
    </p:spTree>
    <p:extLst>
      <p:ext uri="{BB962C8B-B14F-4D97-AF65-F5344CB8AC3E}">
        <p14:creationId xmlns:p14="http://schemas.microsoft.com/office/powerpoint/2010/main" val="3928132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31AA194-1FF9-488A-9897-6C35A89811F8}" type="datetimeFigureOut">
              <a:rPr lang="en-US" smtClean="0"/>
              <a:t>11/15/2022</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349691" cy="256310"/>
          </a:xfrm>
          <a:prstGeom prst="rect">
            <a:avLst/>
          </a:prstGeom>
        </p:spPr>
        <p:txBody>
          <a:bodyPr/>
          <a:lstStyle/>
          <a:p>
            <a:fld id="{CBEBA0E5-EA22-4D63-88AF-A4290FC1C2B4}" type="slidenum">
              <a:rPr lang="en-US" smtClean="0"/>
              <a:t>‹#›</a:t>
            </a:fld>
            <a:endParaRPr lang="en-US" dirty="0"/>
          </a:p>
        </p:txBody>
      </p:sp>
    </p:spTree>
    <p:extLst>
      <p:ext uri="{BB962C8B-B14F-4D97-AF65-F5344CB8AC3E}">
        <p14:creationId xmlns:p14="http://schemas.microsoft.com/office/powerpoint/2010/main" val="15379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lide - Land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Month Day, Year</a:t>
            </a:r>
          </a:p>
        </p:txBody>
      </p:sp>
      <p:sp>
        <p:nvSpPr>
          <p:cNvPr id="17" name="Text Placeholder 10">
            <a:extLst>
              <a:ext uri="{FF2B5EF4-FFF2-40B4-BE49-F238E27FC236}">
                <a16:creationId xmlns:a16="http://schemas.microsoft.com/office/drawing/2014/main" id="{B78C23E4-003D-1F4D-9A70-5D8F86B1D558}"/>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a:t>Proposal for company name</a:t>
            </a:r>
          </a:p>
        </p:txBody>
      </p:sp>
      <p:sp>
        <p:nvSpPr>
          <p:cNvPr id="18" name="Title 1">
            <a:extLst>
              <a:ext uri="{FF2B5EF4-FFF2-40B4-BE49-F238E27FC236}">
                <a16:creationId xmlns:a16="http://schemas.microsoft.com/office/drawing/2014/main" id="{72D3E882-AE60-0D4E-8FD3-BCCDB4F59FA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a:t>Presentation title goes here</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pic>
        <p:nvPicPr>
          <p:cNvPr id="7" name="Picture 6">
            <a:extLst>
              <a:ext uri="{FF2B5EF4-FFF2-40B4-BE49-F238E27FC236}">
                <a16:creationId xmlns:a16="http://schemas.microsoft.com/office/drawing/2014/main" id="{8C680693-B74D-4C5D-AE01-7BF451C2B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289662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Employee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87444018-E4D0-2848-81FA-7489407B97CB}"/>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5" name="Rectangle 1">
            <a:extLst>
              <a:ext uri="{FF2B5EF4-FFF2-40B4-BE49-F238E27FC236}">
                <a16:creationId xmlns:a16="http://schemas.microsoft.com/office/drawing/2014/main" id="{29E61235-E73D-3A42-B338-8BA226D25032}"/>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8" name="Picture 7">
            <a:extLst>
              <a:ext uri="{FF2B5EF4-FFF2-40B4-BE49-F238E27FC236}">
                <a16:creationId xmlns:a16="http://schemas.microsoft.com/office/drawing/2014/main" id="{EE91F2B5-ED00-5B4C-B932-439071EC7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E4C27000-B58F-485A-B679-8E55A8C2EE47}"/>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a:extLst>
              <a:ext uri="{FF2B5EF4-FFF2-40B4-BE49-F238E27FC236}">
                <a16:creationId xmlns:a16="http://schemas.microsoft.com/office/drawing/2014/main" id="{6CDE7C27-04AD-4153-942D-767D60669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61346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Employee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E50E8DC8-E7E1-2746-8ED0-9B7732293E17}"/>
              </a:ext>
            </a:extLst>
          </p:cNvPr>
          <p:cNvSpPr>
            <a:spLocks noGrp="1"/>
          </p:cNvSpPr>
          <p:nvPr>
            <p:ph type="body" sz="quarter" idx="10" hasCustomPrompt="1"/>
          </p:nvPr>
        </p:nvSpPr>
        <p:spPr>
          <a:xfrm>
            <a:off x="479247" y="2282795"/>
            <a:ext cx="6098016" cy="3043184"/>
          </a:xfrm>
          <a:prstGeom prst="rect">
            <a:avLst/>
          </a:prstGeom>
        </p:spPr>
        <p:txBody>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6" name="Rectangle 1">
            <a:extLst>
              <a:ext uri="{FF2B5EF4-FFF2-40B4-BE49-F238E27FC236}">
                <a16:creationId xmlns:a16="http://schemas.microsoft.com/office/drawing/2014/main" id="{387B3887-B9A8-DD49-B059-3CF3DE5E9315}"/>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a:extLst>
              <a:ext uri="{FF2B5EF4-FFF2-40B4-BE49-F238E27FC236}">
                <a16:creationId xmlns:a16="http://schemas.microsoft.com/office/drawing/2014/main" id="{3A52A85E-1B83-C645-B45F-BFDA81228B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C3327656-7BA6-484E-9417-F8C497A5B64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8" name="Picture 7">
            <a:extLst>
              <a:ext uri="{FF2B5EF4-FFF2-40B4-BE49-F238E27FC236}">
                <a16:creationId xmlns:a16="http://schemas.microsoft.com/office/drawing/2014/main" id="{FB1FD52D-1DCD-40BF-86A8-42CDBDFEA4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28737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Employee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E4114459-8F0E-4955-B435-87167FD066BC}"/>
              </a:ext>
            </a:extLst>
          </p:cNvPr>
          <p:cNvSpPr/>
          <p:nvPr/>
        </p:nvSpPr>
        <p:spPr>
          <a:xfrm>
            <a:off x="2" y="0"/>
            <a:ext cx="7950754" cy="6858000"/>
          </a:xfrm>
          <a:custGeom>
            <a:avLst/>
            <a:gdLst>
              <a:gd name="connsiteX0" fmla="*/ 0 w 5930900"/>
              <a:gd name="connsiteY0" fmla="*/ 0 h 5143500"/>
              <a:gd name="connsiteX1" fmla="*/ 5930900 w 5930900"/>
              <a:gd name="connsiteY1" fmla="*/ 0 h 5143500"/>
              <a:gd name="connsiteX2" fmla="*/ 59309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8387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6518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627331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37610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10189 w 5930900"/>
              <a:gd name="connsiteY2" fmla="*/ 5148095 h 5148095"/>
              <a:gd name="connsiteX3" fmla="*/ 0 w 5930900"/>
              <a:gd name="connsiteY3" fmla="*/ 5143500 h 5148095"/>
              <a:gd name="connsiteX4" fmla="*/ 0 w 5930900"/>
              <a:gd name="connsiteY4" fmla="*/ 0 h 5148095"/>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3500"/>
              <a:gd name="connsiteX1" fmla="*/ 5930900 w 5930900"/>
              <a:gd name="connsiteY1" fmla="*/ 0 h 5143500"/>
              <a:gd name="connsiteX2" fmla="*/ 4701049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05619 w 5930900"/>
              <a:gd name="connsiteY2" fmla="*/ 5148095 h 5148095"/>
              <a:gd name="connsiteX3" fmla="*/ 0 w 5930900"/>
              <a:gd name="connsiteY3" fmla="*/ 5143500 h 5148095"/>
              <a:gd name="connsiteX4" fmla="*/ 0 w 5930900"/>
              <a:gd name="connsiteY4" fmla="*/ 0 h 5148095"/>
              <a:gd name="connsiteX0" fmla="*/ 0 w 5930900"/>
              <a:gd name="connsiteY0" fmla="*/ 0 h 5157285"/>
              <a:gd name="connsiteX1" fmla="*/ 5930900 w 5930900"/>
              <a:gd name="connsiteY1" fmla="*/ 0 h 5157285"/>
              <a:gd name="connsiteX2" fmla="*/ 4705619 w 5930900"/>
              <a:gd name="connsiteY2" fmla="*/ 5157285 h 5157285"/>
              <a:gd name="connsiteX3" fmla="*/ 0 w 5930900"/>
              <a:gd name="connsiteY3" fmla="*/ 5143500 h 5157285"/>
              <a:gd name="connsiteX4" fmla="*/ 0 w 5930900"/>
              <a:gd name="connsiteY4" fmla="*/ 0 h 5157285"/>
              <a:gd name="connsiteX0" fmla="*/ 0 w 5930900"/>
              <a:gd name="connsiteY0" fmla="*/ 0 h 5143500"/>
              <a:gd name="connsiteX1" fmla="*/ 5930900 w 5930900"/>
              <a:gd name="connsiteY1" fmla="*/ 0 h 5143500"/>
              <a:gd name="connsiteX2" fmla="*/ 4714759 w 5930900"/>
              <a:gd name="connsiteY2" fmla="*/ 5138905 h 5143500"/>
              <a:gd name="connsiteX3" fmla="*/ 0 w 5930900"/>
              <a:gd name="connsiteY3" fmla="*/ 5143500 h 5143500"/>
              <a:gd name="connsiteX4" fmla="*/ 0 w 5930900"/>
              <a:gd name="connsiteY4" fmla="*/ 0 h 514350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7927"/>
              <a:gd name="connsiteX1" fmla="*/ 5930900 w 5930900"/>
              <a:gd name="connsiteY1" fmla="*/ 0 h 5147927"/>
              <a:gd name="connsiteX2" fmla="*/ 4705286 w 5930900"/>
              <a:gd name="connsiteY2" fmla="*/ 5147927 h 5147927"/>
              <a:gd name="connsiteX3" fmla="*/ 0 w 5930900"/>
              <a:gd name="connsiteY3" fmla="*/ 5143500 h 5147927"/>
              <a:gd name="connsiteX4" fmla="*/ 0 w 5930900"/>
              <a:gd name="connsiteY4" fmla="*/ 0 h 5147927"/>
              <a:gd name="connsiteX0" fmla="*/ 0 w 5930900"/>
              <a:gd name="connsiteY0" fmla="*/ 0 h 5150309"/>
              <a:gd name="connsiteX1" fmla="*/ 5930900 w 5930900"/>
              <a:gd name="connsiteY1" fmla="*/ 0 h 5150309"/>
              <a:gd name="connsiteX2" fmla="*/ 4719497 w 5930900"/>
              <a:gd name="connsiteY2" fmla="*/ 5150309 h 5150309"/>
              <a:gd name="connsiteX3" fmla="*/ 0 w 5930900"/>
              <a:gd name="connsiteY3" fmla="*/ 5143500 h 5150309"/>
              <a:gd name="connsiteX4" fmla="*/ 0 w 5930900"/>
              <a:gd name="connsiteY4" fmla="*/ 0 h 5150309"/>
              <a:gd name="connsiteX0" fmla="*/ 0 w 5930900"/>
              <a:gd name="connsiteY0" fmla="*/ 0 h 5147928"/>
              <a:gd name="connsiteX1" fmla="*/ 5930900 w 5930900"/>
              <a:gd name="connsiteY1" fmla="*/ 0 h 5147928"/>
              <a:gd name="connsiteX2" fmla="*/ 4726602 w 5930900"/>
              <a:gd name="connsiteY2" fmla="*/ 5147928 h 5147928"/>
              <a:gd name="connsiteX3" fmla="*/ 0 w 5930900"/>
              <a:gd name="connsiteY3" fmla="*/ 5143500 h 5147928"/>
              <a:gd name="connsiteX4" fmla="*/ 0 w 5930900"/>
              <a:gd name="connsiteY4" fmla="*/ 0 h 5147928"/>
              <a:gd name="connsiteX0" fmla="*/ 0 w 5930900"/>
              <a:gd name="connsiteY0" fmla="*/ 0 h 5143500"/>
              <a:gd name="connsiteX1" fmla="*/ 5930900 w 5930900"/>
              <a:gd name="connsiteY1" fmla="*/ 0 h 5143500"/>
              <a:gd name="connsiteX2" fmla="*/ 4731339 w 5930900"/>
              <a:gd name="connsiteY2" fmla="*/ 5143166 h 5143500"/>
              <a:gd name="connsiteX3" fmla="*/ 0 w 5930900"/>
              <a:gd name="connsiteY3" fmla="*/ 5143500 h 5143500"/>
              <a:gd name="connsiteX4" fmla="*/ 0 w 59309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0" h="5143500">
                <a:moveTo>
                  <a:pt x="0" y="0"/>
                </a:moveTo>
                <a:lnTo>
                  <a:pt x="5930900" y="0"/>
                </a:lnTo>
                <a:lnTo>
                  <a:pt x="4731339" y="5143166"/>
                </a:lnTo>
                <a:lnTo>
                  <a:pt x="0" y="5143500"/>
                </a:lnTo>
                <a:lnTo>
                  <a:pt x="0" y="0"/>
                </a:lnTo>
                <a:close/>
              </a:path>
            </a:pathLst>
          </a:custGeom>
          <a:solidFill>
            <a:srgbClr val="0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3" name="Text Placeholder 10">
            <a:extLst>
              <a:ext uri="{FF2B5EF4-FFF2-40B4-BE49-F238E27FC236}">
                <a16:creationId xmlns:a16="http://schemas.microsoft.com/office/drawing/2014/main" id="{21480B55-74E2-364B-8711-95AD02A45F6F}"/>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8" name="Rectangle 1">
            <a:extLst>
              <a:ext uri="{FF2B5EF4-FFF2-40B4-BE49-F238E27FC236}">
                <a16:creationId xmlns:a16="http://schemas.microsoft.com/office/drawing/2014/main" id="{6CFCA0D5-7C5B-5E4A-BA20-CBCF7C94E013}"/>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Picture 8">
            <a:extLst>
              <a:ext uri="{FF2B5EF4-FFF2-40B4-BE49-F238E27FC236}">
                <a16:creationId xmlns:a16="http://schemas.microsoft.com/office/drawing/2014/main" id="{E89ABC84-189B-1747-A0E5-85B6B0838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7" name="Rectangle 1">
            <a:extLst>
              <a:ext uri="{FF2B5EF4-FFF2-40B4-BE49-F238E27FC236}">
                <a16:creationId xmlns:a16="http://schemas.microsoft.com/office/drawing/2014/main" id="{5728E072-FDE9-4914-8338-9D1FD1EBE8B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Picture 10">
            <a:extLst>
              <a:ext uri="{FF2B5EF4-FFF2-40B4-BE49-F238E27FC236}">
                <a16:creationId xmlns:a16="http://schemas.microsoft.com/office/drawing/2014/main" id="{694EDE69-78E7-4239-956B-C781E0B3A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10890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 Employees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E4114459-8F0E-4955-B435-87167FD066BC}"/>
              </a:ext>
            </a:extLst>
          </p:cNvPr>
          <p:cNvSpPr/>
          <p:nvPr/>
        </p:nvSpPr>
        <p:spPr>
          <a:xfrm>
            <a:off x="2" y="0"/>
            <a:ext cx="7950754" cy="6858000"/>
          </a:xfrm>
          <a:custGeom>
            <a:avLst/>
            <a:gdLst>
              <a:gd name="connsiteX0" fmla="*/ 0 w 5930900"/>
              <a:gd name="connsiteY0" fmla="*/ 0 h 5143500"/>
              <a:gd name="connsiteX1" fmla="*/ 5930900 w 5930900"/>
              <a:gd name="connsiteY1" fmla="*/ 0 h 5143500"/>
              <a:gd name="connsiteX2" fmla="*/ 59309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8387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6518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627331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37610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10189 w 5930900"/>
              <a:gd name="connsiteY2" fmla="*/ 5148095 h 5148095"/>
              <a:gd name="connsiteX3" fmla="*/ 0 w 5930900"/>
              <a:gd name="connsiteY3" fmla="*/ 5143500 h 5148095"/>
              <a:gd name="connsiteX4" fmla="*/ 0 w 5930900"/>
              <a:gd name="connsiteY4" fmla="*/ 0 h 5148095"/>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3500"/>
              <a:gd name="connsiteX1" fmla="*/ 5930900 w 5930900"/>
              <a:gd name="connsiteY1" fmla="*/ 0 h 5143500"/>
              <a:gd name="connsiteX2" fmla="*/ 4701049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05619 w 5930900"/>
              <a:gd name="connsiteY2" fmla="*/ 5148095 h 5148095"/>
              <a:gd name="connsiteX3" fmla="*/ 0 w 5930900"/>
              <a:gd name="connsiteY3" fmla="*/ 5143500 h 5148095"/>
              <a:gd name="connsiteX4" fmla="*/ 0 w 5930900"/>
              <a:gd name="connsiteY4" fmla="*/ 0 h 5148095"/>
              <a:gd name="connsiteX0" fmla="*/ 0 w 5930900"/>
              <a:gd name="connsiteY0" fmla="*/ 0 h 5157285"/>
              <a:gd name="connsiteX1" fmla="*/ 5930900 w 5930900"/>
              <a:gd name="connsiteY1" fmla="*/ 0 h 5157285"/>
              <a:gd name="connsiteX2" fmla="*/ 4705619 w 5930900"/>
              <a:gd name="connsiteY2" fmla="*/ 5157285 h 5157285"/>
              <a:gd name="connsiteX3" fmla="*/ 0 w 5930900"/>
              <a:gd name="connsiteY3" fmla="*/ 5143500 h 5157285"/>
              <a:gd name="connsiteX4" fmla="*/ 0 w 5930900"/>
              <a:gd name="connsiteY4" fmla="*/ 0 h 5157285"/>
              <a:gd name="connsiteX0" fmla="*/ 0 w 5930900"/>
              <a:gd name="connsiteY0" fmla="*/ 0 h 5143500"/>
              <a:gd name="connsiteX1" fmla="*/ 5930900 w 5930900"/>
              <a:gd name="connsiteY1" fmla="*/ 0 h 5143500"/>
              <a:gd name="connsiteX2" fmla="*/ 4714759 w 5930900"/>
              <a:gd name="connsiteY2" fmla="*/ 5138905 h 5143500"/>
              <a:gd name="connsiteX3" fmla="*/ 0 w 5930900"/>
              <a:gd name="connsiteY3" fmla="*/ 5143500 h 5143500"/>
              <a:gd name="connsiteX4" fmla="*/ 0 w 5930900"/>
              <a:gd name="connsiteY4" fmla="*/ 0 h 514350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7927"/>
              <a:gd name="connsiteX1" fmla="*/ 5930900 w 5930900"/>
              <a:gd name="connsiteY1" fmla="*/ 0 h 5147927"/>
              <a:gd name="connsiteX2" fmla="*/ 4705286 w 5930900"/>
              <a:gd name="connsiteY2" fmla="*/ 5147927 h 5147927"/>
              <a:gd name="connsiteX3" fmla="*/ 0 w 5930900"/>
              <a:gd name="connsiteY3" fmla="*/ 5143500 h 5147927"/>
              <a:gd name="connsiteX4" fmla="*/ 0 w 5930900"/>
              <a:gd name="connsiteY4" fmla="*/ 0 h 5147927"/>
              <a:gd name="connsiteX0" fmla="*/ 0 w 5930900"/>
              <a:gd name="connsiteY0" fmla="*/ 0 h 5150309"/>
              <a:gd name="connsiteX1" fmla="*/ 5930900 w 5930900"/>
              <a:gd name="connsiteY1" fmla="*/ 0 h 5150309"/>
              <a:gd name="connsiteX2" fmla="*/ 4719497 w 5930900"/>
              <a:gd name="connsiteY2" fmla="*/ 5150309 h 5150309"/>
              <a:gd name="connsiteX3" fmla="*/ 0 w 5930900"/>
              <a:gd name="connsiteY3" fmla="*/ 5143500 h 5150309"/>
              <a:gd name="connsiteX4" fmla="*/ 0 w 5930900"/>
              <a:gd name="connsiteY4" fmla="*/ 0 h 5150309"/>
              <a:gd name="connsiteX0" fmla="*/ 0 w 5930900"/>
              <a:gd name="connsiteY0" fmla="*/ 0 h 5147928"/>
              <a:gd name="connsiteX1" fmla="*/ 5930900 w 5930900"/>
              <a:gd name="connsiteY1" fmla="*/ 0 h 5147928"/>
              <a:gd name="connsiteX2" fmla="*/ 4726602 w 5930900"/>
              <a:gd name="connsiteY2" fmla="*/ 5147928 h 5147928"/>
              <a:gd name="connsiteX3" fmla="*/ 0 w 5930900"/>
              <a:gd name="connsiteY3" fmla="*/ 5143500 h 5147928"/>
              <a:gd name="connsiteX4" fmla="*/ 0 w 5930900"/>
              <a:gd name="connsiteY4" fmla="*/ 0 h 5147928"/>
              <a:gd name="connsiteX0" fmla="*/ 0 w 5930900"/>
              <a:gd name="connsiteY0" fmla="*/ 0 h 5143500"/>
              <a:gd name="connsiteX1" fmla="*/ 5930900 w 5930900"/>
              <a:gd name="connsiteY1" fmla="*/ 0 h 5143500"/>
              <a:gd name="connsiteX2" fmla="*/ 4731339 w 5930900"/>
              <a:gd name="connsiteY2" fmla="*/ 5143166 h 5143500"/>
              <a:gd name="connsiteX3" fmla="*/ 0 w 5930900"/>
              <a:gd name="connsiteY3" fmla="*/ 5143500 h 5143500"/>
              <a:gd name="connsiteX4" fmla="*/ 0 w 59309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0" h="5143500">
                <a:moveTo>
                  <a:pt x="0" y="0"/>
                </a:moveTo>
                <a:lnTo>
                  <a:pt x="5930900" y="0"/>
                </a:lnTo>
                <a:lnTo>
                  <a:pt x="4731339" y="5143166"/>
                </a:lnTo>
                <a:lnTo>
                  <a:pt x="0" y="5143500"/>
                </a:lnTo>
                <a:lnTo>
                  <a:pt x="0" y="0"/>
                </a:lnTo>
                <a:close/>
              </a:path>
            </a:pathLst>
          </a:custGeom>
          <a:solidFill>
            <a:srgbClr val="0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3" name="Text Placeholder 10">
            <a:extLst>
              <a:ext uri="{FF2B5EF4-FFF2-40B4-BE49-F238E27FC236}">
                <a16:creationId xmlns:a16="http://schemas.microsoft.com/office/drawing/2014/main" id="{21480B55-74E2-364B-8711-95AD02A45F6F}"/>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a:t>Divider slide title goes here.</a:t>
            </a:r>
          </a:p>
        </p:txBody>
      </p:sp>
      <p:sp>
        <p:nvSpPr>
          <p:cNvPr id="8" name="Rectangle 1">
            <a:extLst>
              <a:ext uri="{FF2B5EF4-FFF2-40B4-BE49-F238E27FC236}">
                <a16:creationId xmlns:a16="http://schemas.microsoft.com/office/drawing/2014/main" id="{6CFCA0D5-7C5B-5E4A-BA20-CBCF7C94E013}"/>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Picture 8">
            <a:extLst>
              <a:ext uri="{FF2B5EF4-FFF2-40B4-BE49-F238E27FC236}">
                <a16:creationId xmlns:a16="http://schemas.microsoft.com/office/drawing/2014/main" id="{E89ABC84-189B-1747-A0E5-85B6B0838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7" name="Rectangle 1">
            <a:extLst>
              <a:ext uri="{FF2B5EF4-FFF2-40B4-BE49-F238E27FC236}">
                <a16:creationId xmlns:a16="http://schemas.microsoft.com/office/drawing/2014/main" id="{5728E072-FDE9-4914-8338-9D1FD1EBE8B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Picture 10">
            <a:extLst>
              <a:ext uri="{FF2B5EF4-FFF2-40B4-BE49-F238E27FC236}">
                <a16:creationId xmlns:a16="http://schemas.microsoft.com/office/drawing/2014/main" id="{694EDE69-78E7-4239-956B-C781E0B3A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86965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246E5BE1-FB58-45FD-B531-748F41AC4E81}"/>
              </a:ext>
            </a:extLst>
          </p:cNvPr>
          <p:cNvSpPr>
            <a:spLocks noGrp="1"/>
          </p:cNvSpPr>
          <p:nvPr>
            <p:ph type="title"/>
          </p:nvPr>
        </p:nvSpPr>
        <p:spPr>
          <a:xfrm>
            <a:off x="475488" y="451104"/>
            <a:ext cx="11326368" cy="536448"/>
          </a:xfrm>
          <a:prstGeom prst="rect">
            <a:avLst/>
          </a:prstGeom>
        </p:spPr>
        <p:txBody>
          <a:bodyPr vert="horz" lIns="91440" tIns="45720" rIns="91440" bIns="45720" rtlCol="0" anchor="ctr">
            <a:noAutofit/>
          </a:bodyPr>
          <a:lstStyle/>
          <a:p>
            <a:pPr marL="0" lvl="0" indent="0" algn="l" defTabSz="914171"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4" name="Text Placeholder 3">
            <a:extLst>
              <a:ext uri="{FF2B5EF4-FFF2-40B4-BE49-F238E27FC236}">
                <a16:creationId xmlns:a16="http://schemas.microsoft.com/office/drawing/2014/main" id="{5A1DAF3C-A277-43B1-AFE4-9254B03E1393}"/>
              </a:ext>
            </a:extLst>
          </p:cNvPr>
          <p:cNvSpPr>
            <a:spLocks noGrp="1"/>
          </p:cNvSpPr>
          <p:nvPr>
            <p:ph type="body" idx="1"/>
          </p:nvPr>
        </p:nvSpPr>
        <p:spPr>
          <a:xfrm>
            <a:off x="475488" y="1511808"/>
            <a:ext cx="10741152" cy="4328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115A7DE-FFDC-4392-9527-0750C89F6E66}"/>
              </a:ext>
            </a:extLst>
          </p:cNvPr>
          <p:cNvSpPr>
            <a:spLocks noGrp="1"/>
          </p:cNvSpPr>
          <p:nvPr>
            <p:ph type="sldNum" sz="quarter" idx="4"/>
          </p:nvPr>
        </p:nvSpPr>
        <p:spPr>
          <a:xfrm>
            <a:off x="146304" y="6376416"/>
            <a:ext cx="353568" cy="256032"/>
          </a:xfrm>
          <a:prstGeom prst="rect">
            <a:avLst/>
          </a:prstGeom>
          <a:noFill/>
        </p:spPr>
        <p:txBody>
          <a:bodyPr wrap="none" lIns="91398" tIns="45699" rIns="91398" bIns="45699" rtlCol="0">
            <a:spAutoFit/>
          </a:bodyPr>
          <a:lstStyle>
            <a:lvl1pPr>
              <a:defRPr lang="en-US" sz="1066" b="1" smtClean="0">
                <a:solidFill>
                  <a:schemeClr val="accent6"/>
                </a:solidFill>
                <a:latin typeface="Arial" charset="0"/>
                <a:ea typeface="Arial" charset="0"/>
                <a:cs typeface="Arial" charset="0"/>
              </a:defRPr>
            </a:lvl1pPr>
          </a:lstStyle>
          <a:p>
            <a:fld id="{F6BC68C1-88E1-4186-8213-75F1CA231032}" type="slidenum">
              <a:rPr lang="en-US" smtClean="0"/>
              <a:t>‹#›</a:t>
            </a:fld>
            <a:endParaRPr lang="en-US"/>
          </a:p>
        </p:txBody>
      </p:sp>
    </p:spTree>
    <p:extLst>
      <p:ext uri="{BB962C8B-B14F-4D97-AF65-F5344CB8AC3E}">
        <p14:creationId xmlns:p14="http://schemas.microsoft.com/office/powerpoint/2010/main" val="3018306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txStyles>
    <p:titleStyle>
      <a:lvl1pPr algn="l" defTabSz="914171" rtl="0" eaLnBrk="1" latinLnBrk="0" hangingPunct="1">
        <a:lnSpc>
          <a:spcPct val="100000"/>
        </a:lnSpc>
        <a:spcBef>
          <a:spcPct val="0"/>
        </a:spcBef>
        <a:buNone/>
        <a:defRPr lang="en-US" sz="2800" b="0" i="0" kern="1200" dirty="0">
          <a:solidFill>
            <a:srgbClr val="3C8A2E"/>
          </a:solidFill>
          <a:latin typeface="Arial" charset="0"/>
          <a:ea typeface="Arial" charset="0"/>
          <a:cs typeface="Arial" charset="0"/>
        </a:defRPr>
      </a:lvl1pPr>
    </p:titleStyle>
    <p:bodyStyle>
      <a:lvl1pPr marL="0" indent="0" algn="l" defTabSz="914171" rtl="0" eaLnBrk="1" latinLnBrk="0" hangingPunct="1">
        <a:lnSpc>
          <a:spcPct val="100000"/>
        </a:lnSpc>
        <a:spcBef>
          <a:spcPts val="0"/>
        </a:spcBef>
        <a:buFont typeface="Arial" panose="020B0604020202020204" pitchFamily="34" charset="0"/>
        <a:buNone/>
        <a:defRPr lang="en-US" sz="1600" b="0" i="0" kern="1200" cap="none" baseline="0" dirty="0" smtClean="0">
          <a:solidFill>
            <a:schemeClr val="accent6"/>
          </a:solidFill>
          <a:latin typeface="Arial" charset="0"/>
          <a:ea typeface="Arial" charset="0"/>
          <a:cs typeface="Arial" charset="0"/>
        </a:defRPr>
      </a:lvl1pPr>
      <a:lvl2pPr marL="694093" indent="-380905" algn="l" defTabSz="914171" rtl="0" eaLnBrk="1" latinLnBrk="0" hangingPunct="1">
        <a:lnSpc>
          <a:spcPct val="100000"/>
        </a:lnSpc>
        <a:spcBef>
          <a:spcPts val="0"/>
        </a:spcBef>
        <a:buFont typeface="Arial" panose="020B0604020202020204" pitchFamily="34" charset="0"/>
        <a:buChar char="•"/>
        <a:defRPr lang="en-US" sz="1200" b="0" i="0" kern="1200" dirty="0" smtClean="0">
          <a:solidFill>
            <a:schemeClr val="accent6"/>
          </a:solidFill>
          <a:latin typeface="Arial" charset="0"/>
          <a:ea typeface="Arial" charset="0"/>
          <a:cs typeface="Arial" charset="0"/>
        </a:defRPr>
      </a:lvl2pPr>
      <a:lvl3pPr marL="1064416" indent="-380905" algn="l" defTabSz="914171" rtl="0" eaLnBrk="1" latinLnBrk="0" hangingPunct="1">
        <a:lnSpc>
          <a:spcPct val="100000"/>
        </a:lnSpc>
        <a:spcBef>
          <a:spcPts val="0"/>
        </a:spcBef>
        <a:buFont typeface="Arial" panose="020B0604020202020204" pitchFamily="34" charset="0"/>
        <a:buChar char="•"/>
        <a:defRPr lang="en-US" sz="1100" b="0" i="0" kern="1200" dirty="0" smtClean="0">
          <a:solidFill>
            <a:schemeClr val="accent6"/>
          </a:solidFill>
          <a:latin typeface="Arial" charset="0"/>
          <a:ea typeface="Arial" charset="0"/>
          <a:cs typeface="Arial" charset="0"/>
        </a:defRPr>
      </a:lvl3pPr>
      <a:lvl4pPr marL="1451670" indent="-380905" algn="l" defTabSz="914171" rtl="0" eaLnBrk="1" latinLnBrk="0" hangingPunct="1">
        <a:lnSpc>
          <a:spcPct val="100000"/>
        </a:lnSpc>
        <a:spcBef>
          <a:spcPts val="0"/>
        </a:spcBef>
        <a:spcAft>
          <a:spcPts val="0"/>
        </a:spcAft>
        <a:buFont typeface="Arial" panose="020B0604020202020204" pitchFamily="34" charset="0"/>
        <a:buChar char="•"/>
        <a:defRPr lang="en-US" sz="1100" b="0" i="0" kern="1200" dirty="0" smtClean="0">
          <a:solidFill>
            <a:schemeClr val="accent6"/>
          </a:solidFill>
          <a:latin typeface="Arial" charset="0"/>
          <a:ea typeface="Arial" charset="0"/>
          <a:cs typeface="Arial" charset="0"/>
        </a:defRPr>
      </a:lvl4pPr>
      <a:lvl5pPr marL="1821994" indent="-380905" algn="l" defTabSz="914171" rtl="0" eaLnBrk="1" latinLnBrk="0" hangingPunct="1">
        <a:lnSpc>
          <a:spcPct val="100000"/>
        </a:lnSpc>
        <a:spcBef>
          <a:spcPts val="0"/>
        </a:spcBef>
        <a:buFont typeface="Arial" panose="020B0604020202020204" pitchFamily="34" charset="0"/>
        <a:buChar char="•"/>
        <a:defRPr lang="en-US" sz="1100" b="0" i="0" kern="1200" dirty="0">
          <a:solidFill>
            <a:schemeClr val="accent6"/>
          </a:solidFill>
          <a:latin typeface="Arial" charset="0"/>
          <a:ea typeface="Arial" charset="0"/>
          <a:cs typeface="Arial"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4.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42.jpeg"/><Relationship Id="rId5" Type="http://schemas.openxmlformats.org/officeDocument/2006/relationships/diagramData" Target="../diagrams/data1.xml"/><Relationship Id="rId10" Type="http://schemas.openxmlformats.org/officeDocument/2006/relationships/image" Target="../media/image41.jpe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hyperlink" Target="https://www.calrecycle.ca.gov/organics/slcp/" TargetMode="External"/><Relationship Id="rId2" Type="http://schemas.openxmlformats.org/officeDocument/2006/relationships/hyperlink" Target="https://www.wm.com/us/local/ca/beaumont/residential" TargetMode="External"/><Relationship Id="rId1" Type="http://schemas.openxmlformats.org/officeDocument/2006/relationships/slideLayout" Target="../slideLayouts/slideLayout32.xml"/><Relationship Id="rId4" Type="http://schemas.openxmlformats.org/officeDocument/2006/relationships/hyperlink" Target="https://www.wm.com/us/en/recycle-righ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5.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4.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DF8EF3-FA9C-4A9D-ACA3-065FAA5F2E51}"/>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B0785156-2A12-474C-8E51-33910C4B1905}"/>
              </a:ext>
            </a:extLst>
          </p:cNvPr>
          <p:cNvSpPr>
            <a:spLocks noGrp="1"/>
          </p:cNvSpPr>
          <p:nvPr>
            <p:ph type="title"/>
          </p:nvPr>
        </p:nvSpPr>
        <p:spPr>
          <a:xfrm>
            <a:off x="685130" y="1569066"/>
            <a:ext cx="6172423" cy="972781"/>
          </a:xfrm>
          <a:effectLst>
            <a:glow rad="101600">
              <a:schemeClr val="accent2">
                <a:satMod val="175000"/>
                <a:alpha val="40000"/>
              </a:schemeClr>
            </a:glow>
          </a:effectLst>
        </p:spPr>
        <p:txBody>
          <a:bodyPr/>
          <a:lstStyle/>
          <a:p>
            <a:pPr algn="ctr"/>
            <a:r>
              <a:rPr lang="en-US" sz="4400" b="1" dirty="0">
                <a:ln>
                  <a:solidFill>
                    <a:schemeClr val="tx2"/>
                  </a:solidFill>
                </a:ln>
                <a:effectLst>
                  <a:outerShdw blurRad="50800" dist="50800" dir="5400000" algn="ctr" rotWithShape="0">
                    <a:schemeClr val="tx2"/>
                  </a:outerShdw>
                </a:effectLst>
                <a:latin typeface="Arial Black" panose="020B0A04020102020204" pitchFamily="34" charset="0"/>
                <a:cs typeface="Arial"/>
              </a:rPr>
              <a:t>SB 1383</a:t>
            </a:r>
            <a:br>
              <a:rPr lang="en-US" sz="4400" b="1" dirty="0">
                <a:ln>
                  <a:solidFill>
                    <a:schemeClr val="tx2"/>
                  </a:solidFill>
                </a:ln>
                <a:effectLst>
                  <a:outerShdw blurRad="50800" dist="50800" dir="5400000" algn="ctr" rotWithShape="0">
                    <a:schemeClr val="tx2"/>
                  </a:outerShdw>
                </a:effectLst>
                <a:latin typeface="Arial Black" panose="020B0A04020102020204" pitchFamily="34" charset="0"/>
                <a:cs typeface="Arial"/>
              </a:rPr>
            </a:br>
            <a:r>
              <a:rPr lang="en-US" sz="4400" b="1" dirty="0">
                <a:ln>
                  <a:solidFill>
                    <a:schemeClr val="tx2"/>
                  </a:solidFill>
                </a:ln>
                <a:effectLst>
                  <a:outerShdw blurRad="50800" dist="50800" dir="5400000" algn="ctr" rotWithShape="0">
                    <a:schemeClr val="tx2"/>
                  </a:outerShdw>
                </a:effectLst>
                <a:latin typeface="Arial Black" panose="020B0A04020102020204" pitchFamily="34" charset="0"/>
                <a:cs typeface="Arial"/>
              </a:rPr>
              <a:t>Organic Waste</a:t>
            </a:r>
          </a:p>
        </p:txBody>
      </p:sp>
      <p:sp>
        <p:nvSpPr>
          <p:cNvPr id="5" name="Subtitle 2">
            <a:extLst>
              <a:ext uri="{FF2B5EF4-FFF2-40B4-BE49-F238E27FC236}">
                <a16:creationId xmlns:a16="http://schemas.microsoft.com/office/drawing/2014/main" id="{F6E2098D-F609-475B-94A1-2E13E9DDD266}"/>
              </a:ext>
            </a:extLst>
          </p:cNvPr>
          <p:cNvSpPr txBox="1">
            <a:spLocks/>
          </p:cNvSpPr>
          <p:nvPr/>
        </p:nvSpPr>
        <p:spPr>
          <a:xfrm>
            <a:off x="685130" y="2591153"/>
            <a:ext cx="7312458" cy="497781"/>
          </a:xfrm>
          <a:prstGeom prst="rect">
            <a:avLst/>
          </a:prstGeom>
        </p:spPr>
        <p:txBody>
          <a:bodyPr vert="horz" lIns="91440" tIns="45720" rIns="91440" bIns="45720" rtlCol="0" anchor="b">
            <a:noAutofit/>
          </a:bodyPr>
          <a:lstStyle>
            <a:lvl1pPr marL="0" indent="0" algn="l" defTabSz="914171" rtl="0" eaLnBrk="1" latinLnBrk="0" hangingPunct="1">
              <a:lnSpc>
                <a:spcPct val="150000"/>
              </a:lnSpc>
              <a:spcBef>
                <a:spcPts val="0"/>
              </a:spcBef>
              <a:buFont typeface="Arial" panose="020B0604020202020204" pitchFamily="34" charset="0"/>
              <a:buNone/>
              <a:defRPr lang="en-US" sz="1400" b="0" i="0" kern="1200" cap="none" baseline="0">
                <a:solidFill>
                  <a:schemeClr val="bg2"/>
                </a:solidFill>
                <a:latin typeface="Arial" charset="0"/>
                <a:ea typeface="Arial" charset="0"/>
                <a:cs typeface="Arial" charset="0"/>
              </a:defRPr>
            </a:lvl1pPr>
            <a:lvl2pPr marL="457086"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2pPr>
            <a:lvl3pPr marL="914171"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3pPr>
            <a:lvl4pPr marL="1371257" indent="0" algn="l" defTabSz="914171" rtl="0" eaLnBrk="1" latinLnBrk="0" hangingPunct="1">
              <a:lnSpc>
                <a:spcPct val="100000"/>
              </a:lnSpc>
              <a:spcBef>
                <a:spcPts val="0"/>
              </a:spcBef>
              <a:spcAft>
                <a:spcPts val="0"/>
              </a:spcAft>
              <a:buFont typeface="Arial" panose="020B0604020202020204" pitchFamily="34" charset="0"/>
              <a:buNone/>
              <a:defRPr lang="en-US" sz="1200" b="0" i="0" kern="1200">
                <a:solidFill>
                  <a:srgbClr val="57584F"/>
                </a:solidFill>
                <a:latin typeface="Arial" charset="0"/>
                <a:ea typeface="Arial" charset="0"/>
                <a:cs typeface="Arial" charset="0"/>
              </a:defRPr>
            </a:lvl4pPr>
            <a:lvl5pPr marL="1828343"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i="1" dirty="0">
              <a:solidFill>
                <a:schemeClr val="bg1"/>
              </a:solidFill>
            </a:endParaRPr>
          </a:p>
        </p:txBody>
      </p:sp>
      <p:sp>
        <p:nvSpPr>
          <p:cNvPr id="6" name="Subtitle 2">
            <a:extLst>
              <a:ext uri="{FF2B5EF4-FFF2-40B4-BE49-F238E27FC236}">
                <a16:creationId xmlns:a16="http://schemas.microsoft.com/office/drawing/2014/main" id="{946C2980-5ED7-450E-8A47-D2FD8FF94563}"/>
              </a:ext>
            </a:extLst>
          </p:cNvPr>
          <p:cNvSpPr txBox="1">
            <a:spLocks/>
          </p:cNvSpPr>
          <p:nvPr/>
        </p:nvSpPr>
        <p:spPr>
          <a:xfrm>
            <a:off x="685130" y="2566500"/>
            <a:ext cx="9071612" cy="497781"/>
          </a:xfrm>
          <a:prstGeom prst="rect">
            <a:avLst/>
          </a:prstGeom>
        </p:spPr>
        <p:txBody>
          <a:bodyPr vert="horz" lIns="91440" tIns="45720" rIns="91440" bIns="45720" rtlCol="0" anchor="b">
            <a:noAutofit/>
          </a:bodyPr>
          <a:lstStyle>
            <a:lvl1pPr marL="0" indent="0" algn="l" defTabSz="914171" rtl="0" eaLnBrk="1" latinLnBrk="0" hangingPunct="1">
              <a:lnSpc>
                <a:spcPct val="150000"/>
              </a:lnSpc>
              <a:spcBef>
                <a:spcPts val="0"/>
              </a:spcBef>
              <a:buFont typeface="Arial" panose="020B0604020202020204" pitchFamily="34" charset="0"/>
              <a:buNone/>
              <a:defRPr lang="en-US" sz="1400" b="0" i="0" kern="1200" cap="none" baseline="0">
                <a:solidFill>
                  <a:schemeClr val="bg2"/>
                </a:solidFill>
                <a:latin typeface="Arial" charset="0"/>
                <a:ea typeface="Arial" charset="0"/>
                <a:cs typeface="Arial" charset="0"/>
              </a:defRPr>
            </a:lvl1pPr>
            <a:lvl2pPr marL="457086"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2pPr>
            <a:lvl3pPr marL="914171"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3pPr>
            <a:lvl4pPr marL="1371257" indent="0" algn="l" defTabSz="914171" rtl="0" eaLnBrk="1" latinLnBrk="0" hangingPunct="1">
              <a:lnSpc>
                <a:spcPct val="100000"/>
              </a:lnSpc>
              <a:spcBef>
                <a:spcPts val="0"/>
              </a:spcBef>
              <a:spcAft>
                <a:spcPts val="0"/>
              </a:spcAft>
              <a:buFont typeface="Arial" panose="020B0604020202020204" pitchFamily="34" charset="0"/>
              <a:buNone/>
              <a:defRPr lang="en-US" sz="1200" b="0" i="0" kern="1200">
                <a:solidFill>
                  <a:srgbClr val="57584F"/>
                </a:solidFill>
                <a:latin typeface="Arial" charset="0"/>
                <a:ea typeface="Arial" charset="0"/>
                <a:cs typeface="Arial" charset="0"/>
              </a:defRPr>
            </a:lvl4pPr>
            <a:lvl5pPr marL="1828343" indent="0" algn="l" defTabSz="914171" rtl="0" eaLnBrk="1" latinLnBrk="0" hangingPunct="1">
              <a:lnSpc>
                <a:spcPct val="100000"/>
              </a:lnSpc>
              <a:spcBef>
                <a:spcPts val="0"/>
              </a:spcBef>
              <a:buFont typeface="Arial" panose="020B0604020202020204" pitchFamily="34" charset="0"/>
              <a:buNone/>
              <a:defRPr lang="en-US" sz="1200" b="0" i="0" kern="1200">
                <a:solidFill>
                  <a:srgbClr val="57584F"/>
                </a:solidFill>
                <a:latin typeface="Arial" charset="0"/>
                <a:ea typeface="Arial" charset="0"/>
                <a:cs typeface="Arial"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i="1" dirty="0">
              <a:solidFill>
                <a:schemeClr val="bg1"/>
              </a:solidFill>
            </a:endParaRPr>
          </a:p>
        </p:txBody>
      </p:sp>
    </p:spTree>
    <p:extLst>
      <p:ext uri="{BB962C8B-B14F-4D97-AF65-F5344CB8AC3E}">
        <p14:creationId xmlns:p14="http://schemas.microsoft.com/office/powerpoint/2010/main" val="136097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custDataLst>
              <p:tags r:id="rId2"/>
            </p:custDataLst>
          </p:nvPr>
        </p:nvSpPr>
        <p:spPr>
          <a:xfrm>
            <a:off x="1524000" y="5495926"/>
            <a:ext cx="9144000" cy="136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7" name="Text Placeholder 1"/>
          <p:cNvSpPr>
            <a:spLocks noGrp="1"/>
          </p:cNvSpPr>
          <p:nvPr>
            <p:ph type="body" sz="quarter" idx="14"/>
          </p:nvPr>
        </p:nvSpPr>
        <p:spPr bwMode="auto">
          <a:xfrm>
            <a:off x="1835150" y="274638"/>
            <a:ext cx="8601093"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US" altLang="en-US" sz="3600" dirty="0">
                <a:solidFill>
                  <a:srgbClr val="408000"/>
                </a:solidFill>
                <a:latin typeface="+mj-lt"/>
              </a:rPr>
              <a:t>WM</a:t>
            </a:r>
            <a:r>
              <a:rPr lang="en-US" altLang="en-US" sz="3600" b="1" dirty="0">
                <a:solidFill>
                  <a:srgbClr val="92D050"/>
                </a:solidFill>
                <a:latin typeface="+mj-lt"/>
              </a:rPr>
              <a:t>-</a:t>
            </a:r>
            <a:r>
              <a:rPr lang="en-US" altLang="en-US" sz="3600" dirty="0">
                <a:solidFill>
                  <a:schemeClr val="accent4"/>
                </a:solidFill>
                <a:latin typeface="+mj-lt"/>
              </a:rPr>
              <a:t> </a:t>
            </a:r>
            <a:r>
              <a:rPr lang="en-US" altLang="en-US" sz="3600" b="1" dirty="0">
                <a:solidFill>
                  <a:srgbClr val="92D050"/>
                </a:solidFill>
                <a:latin typeface="+mj-lt"/>
              </a:rPr>
              <a:t>Commitment to Customer Service </a:t>
            </a:r>
          </a:p>
        </p:txBody>
      </p:sp>
      <p:sp>
        <p:nvSpPr>
          <p:cNvPr id="3" name="Oval 2"/>
          <p:cNvSpPr/>
          <p:nvPr/>
        </p:nvSpPr>
        <p:spPr>
          <a:xfrm>
            <a:off x="4733925" y="2066925"/>
            <a:ext cx="2724150" cy="272415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340" name="Group 28"/>
          <p:cNvGrpSpPr>
            <a:grpSpLocks/>
          </p:cNvGrpSpPr>
          <p:nvPr/>
        </p:nvGrpSpPr>
        <p:grpSpPr bwMode="auto">
          <a:xfrm>
            <a:off x="5281613" y="2644775"/>
            <a:ext cx="2032000" cy="1639888"/>
            <a:chOff x="2770188" y="1128713"/>
            <a:chExt cx="4440238" cy="3584575"/>
          </a:xfrm>
        </p:grpSpPr>
        <p:sp>
          <p:nvSpPr>
            <p:cNvPr id="13341" name="Freeform 5"/>
            <p:cNvSpPr>
              <a:spLocks/>
            </p:cNvSpPr>
            <p:nvPr/>
          </p:nvSpPr>
          <p:spPr bwMode="auto">
            <a:xfrm>
              <a:off x="2770188" y="1128713"/>
              <a:ext cx="3584575" cy="3584575"/>
            </a:xfrm>
            <a:custGeom>
              <a:avLst/>
              <a:gdLst>
                <a:gd name="T0" fmla="*/ 3230563 w 2258"/>
                <a:gd name="T1" fmla="*/ 1616075 h 2258"/>
                <a:gd name="T2" fmla="*/ 3225800 w 2258"/>
                <a:gd name="T3" fmla="*/ 2012950 h 2258"/>
                <a:gd name="T4" fmla="*/ 3067050 w 2258"/>
                <a:gd name="T5" fmla="*/ 2482850 h 2258"/>
                <a:gd name="T6" fmla="*/ 2767013 w 2258"/>
                <a:gd name="T7" fmla="*/ 2863850 h 2258"/>
                <a:gd name="T8" fmla="*/ 2355850 w 2258"/>
                <a:gd name="T9" fmla="*/ 3127375 h 2258"/>
                <a:gd name="T10" fmla="*/ 1866900 w 2258"/>
                <a:gd name="T11" fmla="*/ 3238500 h 2258"/>
                <a:gd name="T12" fmla="*/ 1430338 w 2258"/>
                <a:gd name="T13" fmla="*/ 3195638 h 2258"/>
                <a:gd name="T14" fmla="*/ 982663 w 2258"/>
                <a:gd name="T15" fmla="*/ 2992438 h 2258"/>
                <a:gd name="T16" fmla="*/ 631825 w 2258"/>
                <a:gd name="T17" fmla="*/ 2659063 h 2258"/>
                <a:gd name="T18" fmla="*/ 409575 w 2258"/>
                <a:gd name="T19" fmla="*/ 2222500 h 2258"/>
                <a:gd name="T20" fmla="*/ 344488 w 2258"/>
                <a:gd name="T21" fmla="*/ 1793875 h 2258"/>
                <a:gd name="T22" fmla="*/ 431800 w 2258"/>
                <a:gd name="T23" fmla="*/ 1293813 h 2258"/>
                <a:gd name="T24" fmla="*/ 674688 w 2258"/>
                <a:gd name="T25" fmla="*/ 869950 h 2258"/>
                <a:gd name="T26" fmla="*/ 1041400 w 2258"/>
                <a:gd name="T27" fmla="*/ 552450 h 2258"/>
                <a:gd name="T28" fmla="*/ 1500188 w 2258"/>
                <a:gd name="T29" fmla="*/ 373063 h 2258"/>
                <a:gd name="T30" fmla="*/ 1874838 w 2258"/>
                <a:gd name="T31" fmla="*/ 346075 h 2258"/>
                <a:gd name="T32" fmla="*/ 2149475 w 2258"/>
                <a:gd name="T33" fmla="*/ 387350 h 2258"/>
                <a:gd name="T34" fmla="*/ 2406650 w 2258"/>
                <a:gd name="T35" fmla="*/ 479425 h 2258"/>
                <a:gd name="T36" fmla="*/ 2636838 w 2258"/>
                <a:gd name="T37" fmla="*/ 614363 h 2258"/>
                <a:gd name="T38" fmla="*/ 2890838 w 2258"/>
                <a:gd name="T39" fmla="*/ 844550 h 2258"/>
                <a:gd name="T40" fmla="*/ 3108325 w 2258"/>
                <a:gd name="T41" fmla="*/ 574675 h 2258"/>
                <a:gd name="T42" fmla="*/ 2909888 w 2258"/>
                <a:gd name="T43" fmla="*/ 390525 h 2258"/>
                <a:gd name="T44" fmla="*/ 2644775 w 2258"/>
                <a:gd name="T45" fmla="*/ 215900 h 2258"/>
                <a:gd name="T46" fmla="*/ 2351088 w 2258"/>
                <a:gd name="T47" fmla="*/ 88900 h 2258"/>
                <a:gd name="T48" fmla="*/ 2032000 w 2258"/>
                <a:gd name="T49" fmla="*/ 17463 h 2258"/>
                <a:gd name="T50" fmla="*/ 1746250 w 2258"/>
                <a:gd name="T51" fmla="*/ 0 h 2258"/>
                <a:gd name="T52" fmla="*/ 1431925 w 2258"/>
                <a:gd name="T53" fmla="*/ 36513 h 2258"/>
                <a:gd name="T54" fmla="*/ 1135063 w 2258"/>
                <a:gd name="T55" fmla="*/ 123825 h 2258"/>
                <a:gd name="T56" fmla="*/ 863600 w 2258"/>
                <a:gd name="T57" fmla="*/ 258763 h 2258"/>
                <a:gd name="T58" fmla="*/ 620713 w 2258"/>
                <a:gd name="T59" fmla="*/ 438150 h 2258"/>
                <a:gd name="T60" fmla="*/ 409575 w 2258"/>
                <a:gd name="T61" fmla="*/ 652463 h 2258"/>
                <a:gd name="T62" fmla="*/ 238125 w 2258"/>
                <a:gd name="T63" fmla="*/ 900113 h 2258"/>
                <a:gd name="T64" fmla="*/ 107950 w 2258"/>
                <a:gd name="T65" fmla="*/ 1176338 h 2258"/>
                <a:gd name="T66" fmla="*/ 28575 w 2258"/>
                <a:gd name="T67" fmla="*/ 1476375 h 2258"/>
                <a:gd name="T68" fmla="*/ 0 w 2258"/>
                <a:gd name="T69" fmla="*/ 1793875 h 2258"/>
                <a:gd name="T70" fmla="*/ 22225 w 2258"/>
                <a:gd name="T71" fmla="*/ 2065338 h 2258"/>
                <a:gd name="T72" fmla="*/ 95250 w 2258"/>
                <a:gd name="T73" fmla="*/ 2368550 h 2258"/>
                <a:gd name="T74" fmla="*/ 217488 w 2258"/>
                <a:gd name="T75" fmla="*/ 2646363 h 2258"/>
                <a:gd name="T76" fmla="*/ 382588 w 2258"/>
                <a:gd name="T77" fmla="*/ 2898775 h 2258"/>
                <a:gd name="T78" fmla="*/ 588963 w 2258"/>
                <a:gd name="T79" fmla="*/ 3117850 h 2258"/>
                <a:gd name="T80" fmla="*/ 827088 w 2258"/>
                <a:gd name="T81" fmla="*/ 3302000 h 2258"/>
                <a:gd name="T82" fmla="*/ 1095375 w 2258"/>
                <a:gd name="T83" fmla="*/ 3444875 h 2258"/>
                <a:gd name="T84" fmla="*/ 1389063 w 2258"/>
                <a:gd name="T85" fmla="*/ 3540125 h 2258"/>
                <a:gd name="T86" fmla="*/ 1701800 w 2258"/>
                <a:gd name="T87" fmla="*/ 3582988 h 2258"/>
                <a:gd name="T88" fmla="*/ 1974850 w 2258"/>
                <a:gd name="T89" fmla="*/ 3576638 h 2258"/>
                <a:gd name="T90" fmla="*/ 2282825 w 2258"/>
                <a:gd name="T91" fmla="*/ 3516313 h 2258"/>
                <a:gd name="T92" fmla="*/ 2570163 w 2258"/>
                <a:gd name="T93" fmla="*/ 3406775 h 2258"/>
                <a:gd name="T94" fmla="*/ 2830513 w 2258"/>
                <a:gd name="T95" fmla="*/ 3254375 h 2258"/>
                <a:gd name="T96" fmla="*/ 3059113 w 2258"/>
                <a:gd name="T97" fmla="*/ 3059113 h 2258"/>
                <a:gd name="T98" fmla="*/ 3254375 w 2258"/>
                <a:gd name="T99" fmla="*/ 2828925 h 2258"/>
                <a:gd name="T100" fmla="*/ 3409950 w 2258"/>
                <a:gd name="T101" fmla="*/ 2570163 h 2258"/>
                <a:gd name="T102" fmla="*/ 3517900 w 2258"/>
                <a:gd name="T103" fmla="*/ 2282825 h 2258"/>
                <a:gd name="T104" fmla="*/ 3576638 w 2258"/>
                <a:gd name="T105" fmla="*/ 1974850 h 2258"/>
                <a:gd name="T106" fmla="*/ 3581400 w 2258"/>
                <a:gd name="T107" fmla="*/ 1663700 h 2258"/>
                <a:gd name="T108" fmla="*/ 3514725 w 2258"/>
                <a:gd name="T109" fmla="*/ 1293813 h 22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58" h="2258">
                  <a:moveTo>
                    <a:pt x="1996" y="843"/>
                  </a:moveTo>
                  <a:lnTo>
                    <a:pt x="1996" y="843"/>
                  </a:lnTo>
                  <a:lnTo>
                    <a:pt x="2006" y="877"/>
                  </a:lnTo>
                  <a:lnTo>
                    <a:pt x="2016" y="912"/>
                  </a:lnTo>
                  <a:lnTo>
                    <a:pt x="2023" y="946"/>
                  </a:lnTo>
                  <a:lnTo>
                    <a:pt x="2031" y="982"/>
                  </a:lnTo>
                  <a:lnTo>
                    <a:pt x="2035" y="1018"/>
                  </a:lnTo>
                  <a:lnTo>
                    <a:pt x="2039" y="1055"/>
                  </a:lnTo>
                  <a:lnTo>
                    <a:pt x="2041" y="1092"/>
                  </a:lnTo>
                  <a:lnTo>
                    <a:pt x="2042" y="1130"/>
                  </a:lnTo>
                  <a:lnTo>
                    <a:pt x="2041" y="1176"/>
                  </a:lnTo>
                  <a:lnTo>
                    <a:pt x="2037" y="1222"/>
                  </a:lnTo>
                  <a:lnTo>
                    <a:pt x="2032" y="1268"/>
                  </a:lnTo>
                  <a:lnTo>
                    <a:pt x="2023" y="1313"/>
                  </a:lnTo>
                  <a:lnTo>
                    <a:pt x="2013" y="1357"/>
                  </a:lnTo>
                  <a:lnTo>
                    <a:pt x="2001" y="1400"/>
                  </a:lnTo>
                  <a:lnTo>
                    <a:pt x="1986" y="1443"/>
                  </a:lnTo>
                  <a:lnTo>
                    <a:pt x="1971" y="1484"/>
                  </a:lnTo>
                  <a:lnTo>
                    <a:pt x="1952" y="1524"/>
                  </a:lnTo>
                  <a:lnTo>
                    <a:pt x="1932" y="1564"/>
                  </a:lnTo>
                  <a:lnTo>
                    <a:pt x="1910" y="1602"/>
                  </a:lnTo>
                  <a:lnTo>
                    <a:pt x="1886" y="1639"/>
                  </a:lnTo>
                  <a:lnTo>
                    <a:pt x="1861" y="1675"/>
                  </a:lnTo>
                  <a:lnTo>
                    <a:pt x="1834" y="1710"/>
                  </a:lnTo>
                  <a:lnTo>
                    <a:pt x="1805" y="1743"/>
                  </a:lnTo>
                  <a:lnTo>
                    <a:pt x="1775" y="1775"/>
                  </a:lnTo>
                  <a:lnTo>
                    <a:pt x="1743" y="1804"/>
                  </a:lnTo>
                  <a:lnTo>
                    <a:pt x="1710" y="1834"/>
                  </a:lnTo>
                  <a:lnTo>
                    <a:pt x="1675" y="1860"/>
                  </a:lnTo>
                  <a:lnTo>
                    <a:pt x="1639" y="1885"/>
                  </a:lnTo>
                  <a:lnTo>
                    <a:pt x="1602" y="1910"/>
                  </a:lnTo>
                  <a:lnTo>
                    <a:pt x="1564" y="1932"/>
                  </a:lnTo>
                  <a:lnTo>
                    <a:pt x="1525" y="1952"/>
                  </a:lnTo>
                  <a:lnTo>
                    <a:pt x="1484" y="1970"/>
                  </a:lnTo>
                  <a:lnTo>
                    <a:pt x="1443" y="1986"/>
                  </a:lnTo>
                  <a:lnTo>
                    <a:pt x="1401" y="2001"/>
                  </a:lnTo>
                  <a:lnTo>
                    <a:pt x="1357" y="2013"/>
                  </a:lnTo>
                  <a:lnTo>
                    <a:pt x="1313" y="2023"/>
                  </a:lnTo>
                  <a:lnTo>
                    <a:pt x="1269" y="2032"/>
                  </a:lnTo>
                  <a:lnTo>
                    <a:pt x="1222" y="2037"/>
                  </a:lnTo>
                  <a:lnTo>
                    <a:pt x="1176" y="2040"/>
                  </a:lnTo>
                  <a:lnTo>
                    <a:pt x="1130" y="2042"/>
                  </a:lnTo>
                  <a:lnTo>
                    <a:pt x="1082" y="2040"/>
                  </a:lnTo>
                  <a:lnTo>
                    <a:pt x="1036" y="2037"/>
                  </a:lnTo>
                  <a:lnTo>
                    <a:pt x="991" y="2032"/>
                  </a:lnTo>
                  <a:lnTo>
                    <a:pt x="945" y="2023"/>
                  </a:lnTo>
                  <a:lnTo>
                    <a:pt x="901" y="2013"/>
                  </a:lnTo>
                  <a:lnTo>
                    <a:pt x="858" y="2001"/>
                  </a:lnTo>
                  <a:lnTo>
                    <a:pt x="816" y="1986"/>
                  </a:lnTo>
                  <a:lnTo>
                    <a:pt x="774" y="1970"/>
                  </a:lnTo>
                  <a:lnTo>
                    <a:pt x="734" y="1952"/>
                  </a:lnTo>
                  <a:lnTo>
                    <a:pt x="694" y="1932"/>
                  </a:lnTo>
                  <a:lnTo>
                    <a:pt x="656" y="1910"/>
                  </a:lnTo>
                  <a:lnTo>
                    <a:pt x="619" y="1885"/>
                  </a:lnTo>
                  <a:lnTo>
                    <a:pt x="583" y="1860"/>
                  </a:lnTo>
                  <a:lnTo>
                    <a:pt x="548" y="1834"/>
                  </a:lnTo>
                  <a:lnTo>
                    <a:pt x="516" y="1804"/>
                  </a:lnTo>
                  <a:lnTo>
                    <a:pt x="484" y="1775"/>
                  </a:lnTo>
                  <a:lnTo>
                    <a:pt x="454" y="1743"/>
                  </a:lnTo>
                  <a:lnTo>
                    <a:pt x="425" y="1710"/>
                  </a:lnTo>
                  <a:lnTo>
                    <a:pt x="398" y="1675"/>
                  </a:lnTo>
                  <a:lnTo>
                    <a:pt x="373" y="1639"/>
                  </a:lnTo>
                  <a:lnTo>
                    <a:pt x="348" y="1602"/>
                  </a:lnTo>
                  <a:lnTo>
                    <a:pt x="326" y="1564"/>
                  </a:lnTo>
                  <a:lnTo>
                    <a:pt x="306" y="1524"/>
                  </a:lnTo>
                  <a:lnTo>
                    <a:pt x="288" y="1484"/>
                  </a:lnTo>
                  <a:lnTo>
                    <a:pt x="272" y="1443"/>
                  </a:lnTo>
                  <a:lnTo>
                    <a:pt x="258" y="1400"/>
                  </a:lnTo>
                  <a:lnTo>
                    <a:pt x="245" y="1357"/>
                  </a:lnTo>
                  <a:lnTo>
                    <a:pt x="235" y="1313"/>
                  </a:lnTo>
                  <a:lnTo>
                    <a:pt x="227" y="1268"/>
                  </a:lnTo>
                  <a:lnTo>
                    <a:pt x="221" y="1222"/>
                  </a:lnTo>
                  <a:lnTo>
                    <a:pt x="218" y="1176"/>
                  </a:lnTo>
                  <a:lnTo>
                    <a:pt x="217" y="1130"/>
                  </a:lnTo>
                  <a:lnTo>
                    <a:pt x="218" y="1082"/>
                  </a:lnTo>
                  <a:lnTo>
                    <a:pt x="221" y="1036"/>
                  </a:lnTo>
                  <a:lnTo>
                    <a:pt x="227" y="991"/>
                  </a:lnTo>
                  <a:lnTo>
                    <a:pt x="235" y="945"/>
                  </a:lnTo>
                  <a:lnTo>
                    <a:pt x="245" y="901"/>
                  </a:lnTo>
                  <a:lnTo>
                    <a:pt x="258" y="858"/>
                  </a:lnTo>
                  <a:lnTo>
                    <a:pt x="272" y="815"/>
                  </a:lnTo>
                  <a:lnTo>
                    <a:pt x="288" y="774"/>
                  </a:lnTo>
                  <a:lnTo>
                    <a:pt x="306" y="734"/>
                  </a:lnTo>
                  <a:lnTo>
                    <a:pt x="326" y="694"/>
                  </a:lnTo>
                  <a:lnTo>
                    <a:pt x="348" y="656"/>
                  </a:lnTo>
                  <a:lnTo>
                    <a:pt x="373" y="619"/>
                  </a:lnTo>
                  <a:lnTo>
                    <a:pt x="398" y="583"/>
                  </a:lnTo>
                  <a:lnTo>
                    <a:pt x="425" y="548"/>
                  </a:lnTo>
                  <a:lnTo>
                    <a:pt x="454" y="516"/>
                  </a:lnTo>
                  <a:lnTo>
                    <a:pt x="484" y="483"/>
                  </a:lnTo>
                  <a:lnTo>
                    <a:pt x="516" y="454"/>
                  </a:lnTo>
                  <a:lnTo>
                    <a:pt x="548" y="425"/>
                  </a:lnTo>
                  <a:lnTo>
                    <a:pt x="583" y="398"/>
                  </a:lnTo>
                  <a:lnTo>
                    <a:pt x="619" y="373"/>
                  </a:lnTo>
                  <a:lnTo>
                    <a:pt x="656" y="348"/>
                  </a:lnTo>
                  <a:lnTo>
                    <a:pt x="694" y="326"/>
                  </a:lnTo>
                  <a:lnTo>
                    <a:pt x="734" y="306"/>
                  </a:lnTo>
                  <a:lnTo>
                    <a:pt x="774" y="288"/>
                  </a:lnTo>
                  <a:lnTo>
                    <a:pt x="816" y="272"/>
                  </a:lnTo>
                  <a:lnTo>
                    <a:pt x="858" y="258"/>
                  </a:lnTo>
                  <a:lnTo>
                    <a:pt x="901" y="245"/>
                  </a:lnTo>
                  <a:lnTo>
                    <a:pt x="945" y="235"/>
                  </a:lnTo>
                  <a:lnTo>
                    <a:pt x="991" y="227"/>
                  </a:lnTo>
                  <a:lnTo>
                    <a:pt x="1036" y="221"/>
                  </a:lnTo>
                  <a:lnTo>
                    <a:pt x="1082" y="218"/>
                  </a:lnTo>
                  <a:lnTo>
                    <a:pt x="1130" y="217"/>
                  </a:lnTo>
                  <a:lnTo>
                    <a:pt x="1155" y="217"/>
                  </a:lnTo>
                  <a:lnTo>
                    <a:pt x="1181" y="218"/>
                  </a:lnTo>
                  <a:lnTo>
                    <a:pt x="1206" y="220"/>
                  </a:lnTo>
                  <a:lnTo>
                    <a:pt x="1232" y="222"/>
                  </a:lnTo>
                  <a:lnTo>
                    <a:pt x="1257" y="225"/>
                  </a:lnTo>
                  <a:lnTo>
                    <a:pt x="1281" y="229"/>
                  </a:lnTo>
                  <a:lnTo>
                    <a:pt x="1305" y="234"/>
                  </a:lnTo>
                  <a:lnTo>
                    <a:pt x="1331" y="239"/>
                  </a:lnTo>
                  <a:lnTo>
                    <a:pt x="1354" y="244"/>
                  </a:lnTo>
                  <a:lnTo>
                    <a:pt x="1378" y="251"/>
                  </a:lnTo>
                  <a:lnTo>
                    <a:pt x="1402" y="258"/>
                  </a:lnTo>
                  <a:lnTo>
                    <a:pt x="1425" y="265"/>
                  </a:lnTo>
                  <a:lnTo>
                    <a:pt x="1449" y="274"/>
                  </a:lnTo>
                  <a:lnTo>
                    <a:pt x="1471" y="282"/>
                  </a:lnTo>
                  <a:lnTo>
                    <a:pt x="1494" y="292"/>
                  </a:lnTo>
                  <a:lnTo>
                    <a:pt x="1516" y="302"/>
                  </a:lnTo>
                  <a:lnTo>
                    <a:pt x="1537" y="313"/>
                  </a:lnTo>
                  <a:lnTo>
                    <a:pt x="1559" y="323"/>
                  </a:lnTo>
                  <a:lnTo>
                    <a:pt x="1580" y="336"/>
                  </a:lnTo>
                  <a:lnTo>
                    <a:pt x="1601" y="347"/>
                  </a:lnTo>
                  <a:lnTo>
                    <a:pt x="1621" y="360"/>
                  </a:lnTo>
                  <a:lnTo>
                    <a:pt x="1641" y="374"/>
                  </a:lnTo>
                  <a:lnTo>
                    <a:pt x="1661" y="387"/>
                  </a:lnTo>
                  <a:lnTo>
                    <a:pt x="1680" y="402"/>
                  </a:lnTo>
                  <a:lnTo>
                    <a:pt x="1718" y="432"/>
                  </a:lnTo>
                  <a:lnTo>
                    <a:pt x="1754" y="463"/>
                  </a:lnTo>
                  <a:lnTo>
                    <a:pt x="1787" y="497"/>
                  </a:lnTo>
                  <a:lnTo>
                    <a:pt x="1820" y="533"/>
                  </a:lnTo>
                  <a:lnTo>
                    <a:pt x="1821" y="532"/>
                  </a:lnTo>
                  <a:lnTo>
                    <a:pt x="1838" y="509"/>
                  </a:lnTo>
                  <a:lnTo>
                    <a:pt x="1858" y="484"/>
                  </a:lnTo>
                  <a:lnTo>
                    <a:pt x="1903" y="431"/>
                  </a:lnTo>
                  <a:lnTo>
                    <a:pt x="1940" y="384"/>
                  </a:lnTo>
                  <a:lnTo>
                    <a:pt x="1953" y="369"/>
                  </a:lnTo>
                  <a:lnTo>
                    <a:pt x="1958" y="362"/>
                  </a:lnTo>
                  <a:lnTo>
                    <a:pt x="1938" y="342"/>
                  </a:lnTo>
                  <a:lnTo>
                    <a:pt x="1918" y="322"/>
                  </a:lnTo>
                  <a:lnTo>
                    <a:pt x="1898" y="302"/>
                  </a:lnTo>
                  <a:lnTo>
                    <a:pt x="1877" y="283"/>
                  </a:lnTo>
                  <a:lnTo>
                    <a:pt x="1855" y="264"/>
                  </a:lnTo>
                  <a:lnTo>
                    <a:pt x="1833" y="246"/>
                  </a:lnTo>
                  <a:lnTo>
                    <a:pt x="1811" y="228"/>
                  </a:lnTo>
                  <a:lnTo>
                    <a:pt x="1787" y="212"/>
                  </a:lnTo>
                  <a:lnTo>
                    <a:pt x="1764" y="196"/>
                  </a:lnTo>
                  <a:lnTo>
                    <a:pt x="1740" y="180"/>
                  </a:lnTo>
                  <a:lnTo>
                    <a:pt x="1716" y="164"/>
                  </a:lnTo>
                  <a:lnTo>
                    <a:pt x="1692" y="149"/>
                  </a:lnTo>
                  <a:lnTo>
                    <a:pt x="1666" y="136"/>
                  </a:lnTo>
                  <a:lnTo>
                    <a:pt x="1641" y="122"/>
                  </a:lnTo>
                  <a:lnTo>
                    <a:pt x="1615" y="109"/>
                  </a:lnTo>
                  <a:lnTo>
                    <a:pt x="1590" y="98"/>
                  </a:lnTo>
                  <a:lnTo>
                    <a:pt x="1562" y="86"/>
                  </a:lnTo>
                  <a:lnTo>
                    <a:pt x="1536" y="76"/>
                  </a:lnTo>
                  <a:lnTo>
                    <a:pt x="1509" y="65"/>
                  </a:lnTo>
                  <a:lnTo>
                    <a:pt x="1481" y="56"/>
                  </a:lnTo>
                  <a:lnTo>
                    <a:pt x="1453" y="47"/>
                  </a:lnTo>
                  <a:lnTo>
                    <a:pt x="1425" y="39"/>
                  </a:lnTo>
                  <a:lnTo>
                    <a:pt x="1397" y="32"/>
                  </a:lnTo>
                  <a:lnTo>
                    <a:pt x="1367" y="25"/>
                  </a:lnTo>
                  <a:lnTo>
                    <a:pt x="1339" y="20"/>
                  </a:lnTo>
                  <a:lnTo>
                    <a:pt x="1310" y="15"/>
                  </a:lnTo>
                  <a:lnTo>
                    <a:pt x="1280" y="11"/>
                  </a:lnTo>
                  <a:lnTo>
                    <a:pt x="1251" y="6"/>
                  </a:lnTo>
                  <a:lnTo>
                    <a:pt x="1220" y="3"/>
                  </a:lnTo>
                  <a:lnTo>
                    <a:pt x="1191" y="2"/>
                  </a:lnTo>
                  <a:lnTo>
                    <a:pt x="1160" y="0"/>
                  </a:lnTo>
                  <a:lnTo>
                    <a:pt x="1130" y="0"/>
                  </a:lnTo>
                  <a:lnTo>
                    <a:pt x="1100" y="0"/>
                  </a:lnTo>
                  <a:lnTo>
                    <a:pt x="1072" y="1"/>
                  </a:lnTo>
                  <a:lnTo>
                    <a:pt x="1042" y="3"/>
                  </a:lnTo>
                  <a:lnTo>
                    <a:pt x="1014" y="6"/>
                  </a:lnTo>
                  <a:lnTo>
                    <a:pt x="985" y="9"/>
                  </a:lnTo>
                  <a:lnTo>
                    <a:pt x="957" y="13"/>
                  </a:lnTo>
                  <a:lnTo>
                    <a:pt x="930" y="18"/>
                  </a:lnTo>
                  <a:lnTo>
                    <a:pt x="902" y="23"/>
                  </a:lnTo>
                  <a:lnTo>
                    <a:pt x="875" y="29"/>
                  </a:lnTo>
                  <a:lnTo>
                    <a:pt x="847" y="36"/>
                  </a:lnTo>
                  <a:lnTo>
                    <a:pt x="820" y="43"/>
                  </a:lnTo>
                  <a:lnTo>
                    <a:pt x="794" y="51"/>
                  </a:lnTo>
                  <a:lnTo>
                    <a:pt x="767" y="59"/>
                  </a:lnTo>
                  <a:lnTo>
                    <a:pt x="741" y="68"/>
                  </a:lnTo>
                  <a:lnTo>
                    <a:pt x="715" y="78"/>
                  </a:lnTo>
                  <a:lnTo>
                    <a:pt x="690" y="88"/>
                  </a:lnTo>
                  <a:lnTo>
                    <a:pt x="664" y="100"/>
                  </a:lnTo>
                  <a:lnTo>
                    <a:pt x="640" y="112"/>
                  </a:lnTo>
                  <a:lnTo>
                    <a:pt x="615" y="123"/>
                  </a:lnTo>
                  <a:lnTo>
                    <a:pt x="592" y="136"/>
                  </a:lnTo>
                  <a:lnTo>
                    <a:pt x="567" y="149"/>
                  </a:lnTo>
                  <a:lnTo>
                    <a:pt x="544" y="163"/>
                  </a:lnTo>
                  <a:lnTo>
                    <a:pt x="521" y="178"/>
                  </a:lnTo>
                  <a:lnTo>
                    <a:pt x="498" y="193"/>
                  </a:lnTo>
                  <a:lnTo>
                    <a:pt x="476" y="208"/>
                  </a:lnTo>
                  <a:lnTo>
                    <a:pt x="454" y="224"/>
                  </a:lnTo>
                  <a:lnTo>
                    <a:pt x="433" y="241"/>
                  </a:lnTo>
                  <a:lnTo>
                    <a:pt x="412" y="258"/>
                  </a:lnTo>
                  <a:lnTo>
                    <a:pt x="391" y="276"/>
                  </a:lnTo>
                  <a:lnTo>
                    <a:pt x="371" y="294"/>
                  </a:lnTo>
                  <a:lnTo>
                    <a:pt x="351" y="312"/>
                  </a:lnTo>
                  <a:lnTo>
                    <a:pt x="331" y="331"/>
                  </a:lnTo>
                  <a:lnTo>
                    <a:pt x="312" y="351"/>
                  </a:lnTo>
                  <a:lnTo>
                    <a:pt x="294" y="369"/>
                  </a:lnTo>
                  <a:lnTo>
                    <a:pt x="276" y="391"/>
                  </a:lnTo>
                  <a:lnTo>
                    <a:pt x="258" y="411"/>
                  </a:lnTo>
                  <a:lnTo>
                    <a:pt x="241" y="432"/>
                  </a:lnTo>
                  <a:lnTo>
                    <a:pt x="224" y="454"/>
                  </a:lnTo>
                  <a:lnTo>
                    <a:pt x="208" y="476"/>
                  </a:lnTo>
                  <a:lnTo>
                    <a:pt x="193" y="498"/>
                  </a:lnTo>
                  <a:lnTo>
                    <a:pt x="178" y="520"/>
                  </a:lnTo>
                  <a:lnTo>
                    <a:pt x="163" y="543"/>
                  </a:lnTo>
                  <a:lnTo>
                    <a:pt x="150" y="567"/>
                  </a:lnTo>
                  <a:lnTo>
                    <a:pt x="137" y="591"/>
                  </a:lnTo>
                  <a:lnTo>
                    <a:pt x="124" y="615"/>
                  </a:lnTo>
                  <a:lnTo>
                    <a:pt x="112" y="640"/>
                  </a:lnTo>
                  <a:lnTo>
                    <a:pt x="100" y="664"/>
                  </a:lnTo>
                  <a:lnTo>
                    <a:pt x="90" y="690"/>
                  </a:lnTo>
                  <a:lnTo>
                    <a:pt x="79" y="715"/>
                  </a:lnTo>
                  <a:lnTo>
                    <a:pt x="68" y="741"/>
                  </a:lnTo>
                  <a:lnTo>
                    <a:pt x="60" y="767"/>
                  </a:lnTo>
                  <a:lnTo>
                    <a:pt x="51" y="794"/>
                  </a:lnTo>
                  <a:lnTo>
                    <a:pt x="43" y="820"/>
                  </a:lnTo>
                  <a:lnTo>
                    <a:pt x="36" y="847"/>
                  </a:lnTo>
                  <a:lnTo>
                    <a:pt x="30" y="874"/>
                  </a:lnTo>
                  <a:lnTo>
                    <a:pt x="23" y="901"/>
                  </a:lnTo>
                  <a:lnTo>
                    <a:pt x="18" y="930"/>
                  </a:lnTo>
                  <a:lnTo>
                    <a:pt x="14" y="957"/>
                  </a:lnTo>
                  <a:lnTo>
                    <a:pt x="10" y="985"/>
                  </a:lnTo>
                  <a:lnTo>
                    <a:pt x="6" y="1014"/>
                  </a:lnTo>
                  <a:lnTo>
                    <a:pt x="3" y="1042"/>
                  </a:lnTo>
                  <a:lnTo>
                    <a:pt x="2" y="1071"/>
                  </a:lnTo>
                  <a:lnTo>
                    <a:pt x="1" y="1100"/>
                  </a:lnTo>
                  <a:lnTo>
                    <a:pt x="0" y="1130"/>
                  </a:lnTo>
                  <a:lnTo>
                    <a:pt x="1" y="1158"/>
                  </a:lnTo>
                  <a:lnTo>
                    <a:pt x="2" y="1187"/>
                  </a:lnTo>
                  <a:lnTo>
                    <a:pt x="3" y="1216"/>
                  </a:lnTo>
                  <a:lnTo>
                    <a:pt x="6" y="1244"/>
                  </a:lnTo>
                  <a:lnTo>
                    <a:pt x="10" y="1273"/>
                  </a:lnTo>
                  <a:lnTo>
                    <a:pt x="14" y="1301"/>
                  </a:lnTo>
                  <a:lnTo>
                    <a:pt x="18" y="1328"/>
                  </a:lnTo>
                  <a:lnTo>
                    <a:pt x="23" y="1357"/>
                  </a:lnTo>
                  <a:lnTo>
                    <a:pt x="30" y="1384"/>
                  </a:lnTo>
                  <a:lnTo>
                    <a:pt x="36" y="1412"/>
                  </a:lnTo>
                  <a:lnTo>
                    <a:pt x="43" y="1438"/>
                  </a:lnTo>
                  <a:lnTo>
                    <a:pt x="51" y="1464"/>
                  </a:lnTo>
                  <a:lnTo>
                    <a:pt x="60" y="1492"/>
                  </a:lnTo>
                  <a:lnTo>
                    <a:pt x="68" y="1517"/>
                  </a:lnTo>
                  <a:lnTo>
                    <a:pt x="79" y="1543"/>
                  </a:lnTo>
                  <a:lnTo>
                    <a:pt x="90" y="1568"/>
                  </a:lnTo>
                  <a:lnTo>
                    <a:pt x="100" y="1594"/>
                  </a:lnTo>
                  <a:lnTo>
                    <a:pt x="112" y="1619"/>
                  </a:lnTo>
                  <a:lnTo>
                    <a:pt x="124" y="1643"/>
                  </a:lnTo>
                  <a:lnTo>
                    <a:pt x="137" y="1667"/>
                  </a:lnTo>
                  <a:lnTo>
                    <a:pt x="150" y="1691"/>
                  </a:lnTo>
                  <a:lnTo>
                    <a:pt x="163" y="1715"/>
                  </a:lnTo>
                  <a:lnTo>
                    <a:pt x="178" y="1738"/>
                  </a:lnTo>
                  <a:lnTo>
                    <a:pt x="193" y="1760"/>
                  </a:lnTo>
                  <a:lnTo>
                    <a:pt x="208" y="1782"/>
                  </a:lnTo>
                  <a:lnTo>
                    <a:pt x="224" y="1804"/>
                  </a:lnTo>
                  <a:lnTo>
                    <a:pt x="241" y="1826"/>
                  </a:lnTo>
                  <a:lnTo>
                    <a:pt x="258" y="1847"/>
                  </a:lnTo>
                  <a:lnTo>
                    <a:pt x="276" y="1867"/>
                  </a:lnTo>
                  <a:lnTo>
                    <a:pt x="294" y="1889"/>
                  </a:lnTo>
                  <a:lnTo>
                    <a:pt x="312" y="1909"/>
                  </a:lnTo>
                  <a:lnTo>
                    <a:pt x="331" y="1927"/>
                  </a:lnTo>
                  <a:lnTo>
                    <a:pt x="351" y="1946"/>
                  </a:lnTo>
                  <a:lnTo>
                    <a:pt x="371" y="1964"/>
                  </a:lnTo>
                  <a:lnTo>
                    <a:pt x="391" y="1983"/>
                  </a:lnTo>
                  <a:lnTo>
                    <a:pt x="412" y="2000"/>
                  </a:lnTo>
                  <a:lnTo>
                    <a:pt x="433" y="2017"/>
                  </a:lnTo>
                  <a:lnTo>
                    <a:pt x="454" y="2034"/>
                  </a:lnTo>
                  <a:lnTo>
                    <a:pt x="476" y="2050"/>
                  </a:lnTo>
                  <a:lnTo>
                    <a:pt x="498" y="2065"/>
                  </a:lnTo>
                  <a:lnTo>
                    <a:pt x="521" y="2080"/>
                  </a:lnTo>
                  <a:lnTo>
                    <a:pt x="544" y="2095"/>
                  </a:lnTo>
                  <a:lnTo>
                    <a:pt x="567" y="2109"/>
                  </a:lnTo>
                  <a:lnTo>
                    <a:pt x="592" y="2122"/>
                  </a:lnTo>
                  <a:lnTo>
                    <a:pt x="615" y="2135"/>
                  </a:lnTo>
                  <a:lnTo>
                    <a:pt x="640" y="2146"/>
                  </a:lnTo>
                  <a:lnTo>
                    <a:pt x="664" y="2158"/>
                  </a:lnTo>
                  <a:lnTo>
                    <a:pt x="690" y="2170"/>
                  </a:lnTo>
                  <a:lnTo>
                    <a:pt x="715" y="2180"/>
                  </a:lnTo>
                  <a:lnTo>
                    <a:pt x="741" y="2190"/>
                  </a:lnTo>
                  <a:lnTo>
                    <a:pt x="767" y="2199"/>
                  </a:lnTo>
                  <a:lnTo>
                    <a:pt x="794" y="2207"/>
                  </a:lnTo>
                  <a:lnTo>
                    <a:pt x="820" y="2215"/>
                  </a:lnTo>
                  <a:lnTo>
                    <a:pt x="847" y="2222"/>
                  </a:lnTo>
                  <a:lnTo>
                    <a:pt x="875" y="2230"/>
                  </a:lnTo>
                  <a:lnTo>
                    <a:pt x="902" y="2235"/>
                  </a:lnTo>
                  <a:lnTo>
                    <a:pt x="930" y="2240"/>
                  </a:lnTo>
                  <a:lnTo>
                    <a:pt x="957" y="2245"/>
                  </a:lnTo>
                  <a:lnTo>
                    <a:pt x="985" y="2249"/>
                  </a:lnTo>
                  <a:lnTo>
                    <a:pt x="1014" y="2253"/>
                  </a:lnTo>
                  <a:lnTo>
                    <a:pt x="1042" y="2255"/>
                  </a:lnTo>
                  <a:lnTo>
                    <a:pt x="1072" y="2257"/>
                  </a:lnTo>
                  <a:lnTo>
                    <a:pt x="1100" y="2258"/>
                  </a:lnTo>
                  <a:lnTo>
                    <a:pt x="1130" y="2258"/>
                  </a:lnTo>
                  <a:lnTo>
                    <a:pt x="1158" y="2258"/>
                  </a:lnTo>
                  <a:lnTo>
                    <a:pt x="1187" y="2257"/>
                  </a:lnTo>
                  <a:lnTo>
                    <a:pt x="1216" y="2255"/>
                  </a:lnTo>
                  <a:lnTo>
                    <a:pt x="1244" y="2253"/>
                  </a:lnTo>
                  <a:lnTo>
                    <a:pt x="1273" y="2249"/>
                  </a:lnTo>
                  <a:lnTo>
                    <a:pt x="1301" y="2245"/>
                  </a:lnTo>
                  <a:lnTo>
                    <a:pt x="1330" y="2240"/>
                  </a:lnTo>
                  <a:lnTo>
                    <a:pt x="1357" y="2235"/>
                  </a:lnTo>
                  <a:lnTo>
                    <a:pt x="1384" y="2230"/>
                  </a:lnTo>
                  <a:lnTo>
                    <a:pt x="1412" y="2222"/>
                  </a:lnTo>
                  <a:lnTo>
                    <a:pt x="1438" y="2215"/>
                  </a:lnTo>
                  <a:lnTo>
                    <a:pt x="1465" y="2207"/>
                  </a:lnTo>
                  <a:lnTo>
                    <a:pt x="1492" y="2199"/>
                  </a:lnTo>
                  <a:lnTo>
                    <a:pt x="1518" y="2190"/>
                  </a:lnTo>
                  <a:lnTo>
                    <a:pt x="1543" y="2180"/>
                  </a:lnTo>
                  <a:lnTo>
                    <a:pt x="1569" y="2170"/>
                  </a:lnTo>
                  <a:lnTo>
                    <a:pt x="1594" y="2158"/>
                  </a:lnTo>
                  <a:lnTo>
                    <a:pt x="1619" y="2146"/>
                  </a:lnTo>
                  <a:lnTo>
                    <a:pt x="1643" y="2135"/>
                  </a:lnTo>
                  <a:lnTo>
                    <a:pt x="1667" y="2122"/>
                  </a:lnTo>
                  <a:lnTo>
                    <a:pt x="1692" y="2109"/>
                  </a:lnTo>
                  <a:lnTo>
                    <a:pt x="1715" y="2095"/>
                  </a:lnTo>
                  <a:lnTo>
                    <a:pt x="1738" y="2080"/>
                  </a:lnTo>
                  <a:lnTo>
                    <a:pt x="1760" y="2065"/>
                  </a:lnTo>
                  <a:lnTo>
                    <a:pt x="1783" y="2050"/>
                  </a:lnTo>
                  <a:lnTo>
                    <a:pt x="1804" y="2034"/>
                  </a:lnTo>
                  <a:lnTo>
                    <a:pt x="1826" y="2017"/>
                  </a:lnTo>
                  <a:lnTo>
                    <a:pt x="1847" y="2000"/>
                  </a:lnTo>
                  <a:lnTo>
                    <a:pt x="1869" y="1983"/>
                  </a:lnTo>
                  <a:lnTo>
                    <a:pt x="1889" y="1964"/>
                  </a:lnTo>
                  <a:lnTo>
                    <a:pt x="1909" y="1946"/>
                  </a:lnTo>
                  <a:lnTo>
                    <a:pt x="1927" y="1927"/>
                  </a:lnTo>
                  <a:lnTo>
                    <a:pt x="1946" y="1909"/>
                  </a:lnTo>
                  <a:lnTo>
                    <a:pt x="1965" y="1889"/>
                  </a:lnTo>
                  <a:lnTo>
                    <a:pt x="1983" y="1867"/>
                  </a:lnTo>
                  <a:lnTo>
                    <a:pt x="2000" y="1847"/>
                  </a:lnTo>
                  <a:lnTo>
                    <a:pt x="2018" y="1826"/>
                  </a:lnTo>
                  <a:lnTo>
                    <a:pt x="2034" y="1804"/>
                  </a:lnTo>
                  <a:lnTo>
                    <a:pt x="2050" y="1782"/>
                  </a:lnTo>
                  <a:lnTo>
                    <a:pt x="2065" y="1760"/>
                  </a:lnTo>
                  <a:lnTo>
                    <a:pt x="2080" y="1738"/>
                  </a:lnTo>
                  <a:lnTo>
                    <a:pt x="2095" y="1715"/>
                  </a:lnTo>
                  <a:lnTo>
                    <a:pt x="2109" y="1691"/>
                  </a:lnTo>
                  <a:lnTo>
                    <a:pt x="2122" y="1667"/>
                  </a:lnTo>
                  <a:lnTo>
                    <a:pt x="2135" y="1643"/>
                  </a:lnTo>
                  <a:lnTo>
                    <a:pt x="2148" y="1619"/>
                  </a:lnTo>
                  <a:lnTo>
                    <a:pt x="2159" y="1594"/>
                  </a:lnTo>
                  <a:lnTo>
                    <a:pt x="2170" y="1568"/>
                  </a:lnTo>
                  <a:lnTo>
                    <a:pt x="2180" y="1543"/>
                  </a:lnTo>
                  <a:lnTo>
                    <a:pt x="2190" y="1517"/>
                  </a:lnTo>
                  <a:lnTo>
                    <a:pt x="2199" y="1492"/>
                  </a:lnTo>
                  <a:lnTo>
                    <a:pt x="2208" y="1464"/>
                  </a:lnTo>
                  <a:lnTo>
                    <a:pt x="2216" y="1438"/>
                  </a:lnTo>
                  <a:lnTo>
                    <a:pt x="2222" y="1412"/>
                  </a:lnTo>
                  <a:lnTo>
                    <a:pt x="2230" y="1384"/>
                  </a:lnTo>
                  <a:lnTo>
                    <a:pt x="2235" y="1357"/>
                  </a:lnTo>
                  <a:lnTo>
                    <a:pt x="2241" y="1328"/>
                  </a:lnTo>
                  <a:lnTo>
                    <a:pt x="2245" y="1301"/>
                  </a:lnTo>
                  <a:lnTo>
                    <a:pt x="2250" y="1273"/>
                  </a:lnTo>
                  <a:lnTo>
                    <a:pt x="2253" y="1244"/>
                  </a:lnTo>
                  <a:lnTo>
                    <a:pt x="2255" y="1216"/>
                  </a:lnTo>
                  <a:lnTo>
                    <a:pt x="2257" y="1187"/>
                  </a:lnTo>
                  <a:lnTo>
                    <a:pt x="2258" y="1158"/>
                  </a:lnTo>
                  <a:lnTo>
                    <a:pt x="2258" y="1130"/>
                  </a:lnTo>
                  <a:lnTo>
                    <a:pt x="2258" y="1088"/>
                  </a:lnTo>
                  <a:lnTo>
                    <a:pt x="2256" y="1048"/>
                  </a:lnTo>
                  <a:lnTo>
                    <a:pt x="2252" y="1008"/>
                  </a:lnTo>
                  <a:lnTo>
                    <a:pt x="2246" y="968"/>
                  </a:lnTo>
                  <a:lnTo>
                    <a:pt x="2241" y="930"/>
                  </a:lnTo>
                  <a:lnTo>
                    <a:pt x="2233" y="891"/>
                  </a:lnTo>
                  <a:lnTo>
                    <a:pt x="2224" y="853"/>
                  </a:lnTo>
                  <a:lnTo>
                    <a:pt x="2214" y="815"/>
                  </a:lnTo>
                  <a:lnTo>
                    <a:pt x="2192" y="817"/>
                  </a:lnTo>
                  <a:lnTo>
                    <a:pt x="2142" y="822"/>
                  </a:lnTo>
                  <a:lnTo>
                    <a:pt x="2075" y="832"/>
                  </a:lnTo>
                  <a:lnTo>
                    <a:pt x="1996" y="8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6"/>
            <p:cNvSpPr>
              <a:spLocks/>
            </p:cNvSpPr>
            <p:nvPr/>
          </p:nvSpPr>
          <p:spPr bwMode="auto">
            <a:xfrm>
              <a:off x="3457575" y="1816101"/>
              <a:ext cx="2209800" cy="2209800"/>
            </a:xfrm>
            <a:custGeom>
              <a:avLst/>
              <a:gdLst>
                <a:gd name="T0" fmla="*/ 936625 w 1392"/>
                <a:gd name="T1" fmla="*/ 12700 h 1392"/>
                <a:gd name="T2" fmla="*/ 674688 w 1392"/>
                <a:gd name="T3" fmla="*/ 85725 h 1392"/>
                <a:gd name="T4" fmla="*/ 444500 w 1392"/>
                <a:gd name="T5" fmla="*/ 219075 h 1392"/>
                <a:gd name="T6" fmla="*/ 252413 w 1392"/>
                <a:gd name="T7" fmla="*/ 401638 h 1392"/>
                <a:gd name="T8" fmla="*/ 107950 w 1392"/>
                <a:gd name="T9" fmla="*/ 625475 h 1392"/>
                <a:gd name="T10" fmla="*/ 22225 w 1392"/>
                <a:gd name="T11" fmla="*/ 881063 h 1392"/>
                <a:gd name="T12" fmla="*/ 0 w 1392"/>
                <a:gd name="T13" fmla="*/ 1106488 h 1392"/>
                <a:gd name="T14" fmla="*/ 34925 w 1392"/>
                <a:gd name="T15" fmla="*/ 1381125 h 1392"/>
                <a:gd name="T16" fmla="*/ 133350 w 1392"/>
                <a:gd name="T17" fmla="*/ 1631950 h 1392"/>
                <a:gd name="T18" fmla="*/ 287338 w 1392"/>
                <a:gd name="T19" fmla="*/ 1847850 h 1392"/>
                <a:gd name="T20" fmla="*/ 487363 w 1392"/>
                <a:gd name="T21" fmla="*/ 2020888 h 1392"/>
                <a:gd name="T22" fmla="*/ 725488 w 1392"/>
                <a:gd name="T23" fmla="*/ 2143125 h 1392"/>
                <a:gd name="T24" fmla="*/ 992188 w 1392"/>
                <a:gd name="T25" fmla="*/ 2205038 h 1392"/>
                <a:gd name="T26" fmla="*/ 1217613 w 1392"/>
                <a:gd name="T27" fmla="*/ 2205038 h 1392"/>
                <a:gd name="T28" fmla="*/ 1485900 w 1392"/>
                <a:gd name="T29" fmla="*/ 2143125 h 1392"/>
                <a:gd name="T30" fmla="*/ 1724025 w 1392"/>
                <a:gd name="T31" fmla="*/ 2020888 h 1392"/>
                <a:gd name="T32" fmla="*/ 1922463 w 1392"/>
                <a:gd name="T33" fmla="*/ 1847850 h 1392"/>
                <a:gd name="T34" fmla="*/ 2076450 w 1392"/>
                <a:gd name="T35" fmla="*/ 1631950 h 1392"/>
                <a:gd name="T36" fmla="*/ 2174875 w 1392"/>
                <a:gd name="T37" fmla="*/ 1381125 h 1392"/>
                <a:gd name="T38" fmla="*/ 2209800 w 1392"/>
                <a:gd name="T39" fmla="*/ 1106488 h 1392"/>
                <a:gd name="T40" fmla="*/ 2200275 w 1392"/>
                <a:gd name="T41" fmla="*/ 955675 h 1392"/>
                <a:gd name="T42" fmla="*/ 2171700 w 1392"/>
                <a:gd name="T43" fmla="*/ 811213 h 1392"/>
                <a:gd name="T44" fmla="*/ 1852613 w 1392"/>
                <a:gd name="T45" fmla="*/ 1020763 h 1392"/>
                <a:gd name="T46" fmla="*/ 1857375 w 1392"/>
                <a:gd name="T47" fmla="*/ 1144588 h 1392"/>
                <a:gd name="T48" fmla="*/ 1824038 w 1392"/>
                <a:gd name="T49" fmla="*/ 1330325 h 1392"/>
                <a:gd name="T50" fmla="*/ 1749425 w 1392"/>
                <a:gd name="T51" fmla="*/ 1495425 h 1392"/>
                <a:gd name="T52" fmla="*/ 1636713 w 1392"/>
                <a:gd name="T53" fmla="*/ 1636713 h 1392"/>
                <a:gd name="T54" fmla="*/ 1495425 w 1392"/>
                <a:gd name="T55" fmla="*/ 1749425 h 1392"/>
                <a:gd name="T56" fmla="*/ 1330325 w 1392"/>
                <a:gd name="T57" fmla="*/ 1824038 h 1392"/>
                <a:gd name="T58" fmla="*/ 1144588 w 1392"/>
                <a:gd name="T59" fmla="*/ 1855788 h 1392"/>
                <a:gd name="T60" fmla="*/ 990600 w 1392"/>
                <a:gd name="T61" fmla="*/ 1849438 h 1392"/>
                <a:gd name="T62" fmla="*/ 811213 w 1392"/>
                <a:gd name="T63" fmla="*/ 1798638 h 1392"/>
                <a:gd name="T64" fmla="*/ 654050 w 1392"/>
                <a:gd name="T65" fmla="*/ 1709738 h 1392"/>
                <a:gd name="T66" fmla="*/ 523875 w 1392"/>
                <a:gd name="T67" fmla="*/ 1584325 h 1392"/>
                <a:gd name="T68" fmla="*/ 427038 w 1392"/>
                <a:gd name="T69" fmla="*/ 1431925 h 1392"/>
                <a:gd name="T70" fmla="*/ 366713 w 1392"/>
                <a:gd name="T71" fmla="*/ 1255713 h 1392"/>
                <a:gd name="T72" fmla="*/ 352425 w 1392"/>
                <a:gd name="T73" fmla="*/ 1106488 h 1392"/>
                <a:gd name="T74" fmla="*/ 376238 w 1392"/>
                <a:gd name="T75" fmla="*/ 917575 h 1392"/>
                <a:gd name="T76" fmla="*/ 444500 w 1392"/>
                <a:gd name="T77" fmla="*/ 746125 h 1392"/>
                <a:gd name="T78" fmla="*/ 547688 w 1392"/>
                <a:gd name="T79" fmla="*/ 600075 h 1392"/>
                <a:gd name="T80" fmla="*/ 684213 w 1392"/>
                <a:gd name="T81" fmla="*/ 481013 h 1392"/>
                <a:gd name="T82" fmla="*/ 846138 w 1392"/>
                <a:gd name="T83" fmla="*/ 396875 h 1392"/>
                <a:gd name="T84" fmla="*/ 1028700 w 1392"/>
                <a:gd name="T85" fmla="*/ 355600 h 1392"/>
                <a:gd name="T86" fmla="*/ 1171575 w 1392"/>
                <a:gd name="T87" fmla="*/ 355600 h 1392"/>
                <a:gd name="T88" fmla="*/ 1330325 w 1392"/>
                <a:gd name="T89" fmla="*/ 385763 h 1392"/>
                <a:gd name="T90" fmla="*/ 1474788 w 1392"/>
                <a:gd name="T91" fmla="*/ 449263 h 1392"/>
                <a:gd name="T92" fmla="*/ 1576388 w 1392"/>
                <a:gd name="T93" fmla="*/ 519113 h 1392"/>
                <a:gd name="T94" fmla="*/ 1862138 w 1392"/>
                <a:gd name="T95" fmla="*/ 300038 h 1392"/>
                <a:gd name="T96" fmla="*/ 1644650 w 1392"/>
                <a:gd name="T97" fmla="*/ 139700 h 1392"/>
                <a:gd name="T98" fmla="*/ 1387475 w 1392"/>
                <a:gd name="T99" fmla="*/ 36513 h 1392"/>
                <a:gd name="T100" fmla="*/ 1106488 w 1392"/>
                <a:gd name="T101" fmla="*/ 0 h 13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92" h="1392">
                  <a:moveTo>
                    <a:pt x="697" y="0"/>
                  </a:moveTo>
                  <a:lnTo>
                    <a:pt x="697" y="0"/>
                  </a:lnTo>
                  <a:lnTo>
                    <a:pt x="661" y="1"/>
                  </a:lnTo>
                  <a:lnTo>
                    <a:pt x="625" y="3"/>
                  </a:lnTo>
                  <a:lnTo>
                    <a:pt x="590" y="8"/>
                  </a:lnTo>
                  <a:lnTo>
                    <a:pt x="556" y="13"/>
                  </a:lnTo>
                  <a:lnTo>
                    <a:pt x="522" y="22"/>
                  </a:lnTo>
                  <a:lnTo>
                    <a:pt x="489" y="31"/>
                  </a:lnTo>
                  <a:lnTo>
                    <a:pt x="457" y="42"/>
                  </a:lnTo>
                  <a:lnTo>
                    <a:pt x="425" y="54"/>
                  </a:lnTo>
                  <a:lnTo>
                    <a:pt x="394" y="68"/>
                  </a:lnTo>
                  <a:lnTo>
                    <a:pt x="364" y="84"/>
                  </a:lnTo>
                  <a:lnTo>
                    <a:pt x="336" y="101"/>
                  </a:lnTo>
                  <a:lnTo>
                    <a:pt x="307" y="119"/>
                  </a:lnTo>
                  <a:lnTo>
                    <a:pt x="280" y="138"/>
                  </a:lnTo>
                  <a:lnTo>
                    <a:pt x="253" y="159"/>
                  </a:lnTo>
                  <a:lnTo>
                    <a:pt x="228" y="181"/>
                  </a:lnTo>
                  <a:lnTo>
                    <a:pt x="204" y="204"/>
                  </a:lnTo>
                  <a:lnTo>
                    <a:pt x="181" y="228"/>
                  </a:lnTo>
                  <a:lnTo>
                    <a:pt x="159" y="253"/>
                  </a:lnTo>
                  <a:lnTo>
                    <a:pt x="139" y="280"/>
                  </a:lnTo>
                  <a:lnTo>
                    <a:pt x="119" y="307"/>
                  </a:lnTo>
                  <a:lnTo>
                    <a:pt x="101" y="335"/>
                  </a:lnTo>
                  <a:lnTo>
                    <a:pt x="84" y="364"/>
                  </a:lnTo>
                  <a:lnTo>
                    <a:pt x="68" y="394"/>
                  </a:lnTo>
                  <a:lnTo>
                    <a:pt x="54" y="425"/>
                  </a:lnTo>
                  <a:lnTo>
                    <a:pt x="42" y="457"/>
                  </a:lnTo>
                  <a:lnTo>
                    <a:pt x="31" y="489"/>
                  </a:lnTo>
                  <a:lnTo>
                    <a:pt x="22" y="522"/>
                  </a:lnTo>
                  <a:lnTo>
                    <a:pt x="14" y="555"/>
                  </a:lnTo>
                  <a:lnTo>
                    <a:pt x="8" y="590"/>
                  </a:lnTo>
                  <a:lnTo>
                    <a:pt x="4" y="625"/>
                  </a:lnTo>
                  <a:lnTo>
                    <a:pt x="1" y="661"/>
                  </a:lnTo>
                  <a:lnTo>
                    <a:pt x="0" y="697"/>
                  </a:lnTo>
                  <a:lnTo>
                    <a:pt x="1" y="732"/>
                  </a:lnTo>
                  <a:lnTo>
                    <a:pt x="4" y="767"/>
                  </a:lnTo>
                  <a:lnTo>
                    <a:pt x="8" y="802"/>
                  </a:lnTo>
                  <a:lnTo>
                    <a:pt x="14" y="837"/>
                  </a:lnTo>
                  <a:lnTo>
                    <a:pt x="22" y="870"/>
                  </a:lnTo>
                  <a:lnTo>
                    <a:pt x="31" y="903"/>
                  </a:lnTo>
                  <a:lnTo>
                    <a:pt x="42" y="935"/>
                  </a:lnTo>
                  <a:lnTo>
                    <a:pt x="54" y="967"/>
                  </a:lnTo>
                  <a:lnTo>
                    <a:pt x="68" y="998"/>
                  </a:lnTo>
                  <a:lnTo>
                    <a:pt x="84" y="1028"/>
                  </a:lnTo>
                  <a:lnTo>
                    <a:pt x="101" y="1058"/>
                  </a:lnTo>
                  <a:lnTo>
                    <a:pt x="119" y="1085"/>
                  </a:lnTo>
                  <a:lnTo>
                    <a:pt x="139" y="1112"/>
                  </a:lnTo>
                  <a:lnTo>
                    <a:pt x="159" y="1139"/>
                  </a:lnTo>
                  <a:lnTo>
                    <a:pt x="181" y="1164"/>
                  </a:lnTo>
                  <a:lnTo>
                    <a:pt x="204" y="1188"/>
                  </a:lnTo>
                  <a:lnTo>
                    <a:pt x="228" y="1211"/>
                  </a:lnTo>
                  <a:lnTo>
                    <a:pt x="253" y="1233"/>
                  </a:lnTo>
                  <a:lnTo>
                    <a:pt x="280" y="1254"/>
                  </a:lnTo>
                  <a:lnTo>
                    <a:pt x="307" y="1273"/>
                  </a:lnTo>
                  <a:lnTo>
                    <a:pt x="336" y="1291"/>
                  </a:lnTo>
                  <a:lnTo>
                    <a:pt x="364" y="1308"/>
                  </a:lnTo>
                  <a:lnTo>
                    <a:pt x="394" y="1324"/>
                  </a:lnTo>
                  <a:lnTo>
                    <a:pt x="425" y="1338"/>
                  </a:lnTo>
                  <a:lnTo>
                    <a:pt x="457" y="1350"/>
                  </a:lnTo>
                  <a:lnTo>
                    <a:pt x="489" y="1361"/>
                  </a:lnTo>
                  <a:lnTo>
                    <a:pt x="522" y="1370"/>
                  </a:lnTo>
                  <a:lnTo>
                    <a:pt x="556" y="1379"/>
                  </a:lnTo>
                  <a:lnTo>
                    <a:pt x="590" y="1384"/>
                  </a:lnTo>
                  <a:lnTo>
                    <a:pt x="625" y="1389"/>
                  </a:lnTo>
                  <a:lnTo>
                    <a:pt x="661" y="1391"/>
                  </a:lnTo>
                  <a:lnTo>
                    <a:pt x="697" y="1392"/>
                  </a:lnTo>
                  <a:lnTo>
                    <a:pt x="732" y="1391"/>
                  </a:lnTo>
                  <a:lnTo>
                    <a:pt x="767" y="1389"/>
                  </a:lnTo>
                  <a:lnTo>
                    <a:pt x="802" y="1384"/>
                  </a:lnTo>
                  <a:lnTo>
                    <a:pt x="837" y="1379"/>
                  </a:lnTo>
                  <a:lnTo>
                    <a:pt x="870" y="1370"/>
                  </a:lnTo>
                  <a:lnTo>
                    <a:pt x="903" y="1361"/>
                  </a:lnTo>
                  <a:lnTo>
                    <a:pt x="936" y="1350"/>
                  </a:lnTo>
                  <a:lnTo>
                    <a:pt x="967" y="1338"/>
                  </a:lnTo>
                  <a:lnTo>
                    <a:pt x="999" y="1324"/>
                  </a:lnTo>
                  <a:lnTo>
                    <a:pt x="1028" y="1308"/>
                  </a:lnTo>
                  <a:lnTo>
                    <a:pt x="1058" y="1291"/>
                  </a:lnTo>
                  <a:lnTo>
                    <a:pt x="1086" y="1273"/>
                  </a:lnTo>
                  <a:lnTo>
                    <a:pt x="1113" y="1254"/>
                  </a:lnTo>
                  <a:lnTo>
                    <a:pt x="1140" y="1233"/>
                  </a:lnTo>
                  <a:lnTo>
                    <a:pt x="1165" y="1211"/>
                  </a:lnTo>
                  <a:lnTo>
                    <a:pt x="1189" y="1188"/>
                  </a:lnTo>
                  <a:lnTo>
                    <a:pt x="1211" y="1164"/>
                  </a:lnTo>
                  <a:lnTo>
                    <a:pt x="1233" y="1139"/>
                  </a:lnTo>
                  <a:lnTo>
                    <a:pt x="1254" y="1112"/>
                  </a:lnTo>
                  <a:lnTo>
                    <a:pt x="1273" y="1085"/>
                  </a:lnTo>
                  <a:lnTo>
                    <a:pt x="1292" y="1058"/>
                  </a:lnTo>
                  <a:lnTo>
                    <a:pt x="1308" y="1028"/>
                  </a:lnTo>
                  <a:lnTo>
                    <a:pt x="1324" y="998"/>
                  </a:lnTo>
                  <a:lnTo>
                    <a:pt x="1338" y="967"/>
                  </a:lnTo>
                  <a:lnTo>
                    <a:pt x="1350" y="935"/>
                  </a:lnTo>
                  <a:lnTo>
                    <a:pt x="1362" y="903"/>
                  </a:lnTo>
                  <a:lnTo>
                    <a:pt x="1370" y="870"/>
                  </a:lnTo>
                  <a:lnTo>
                    <a:pt x="1379" y="837"/>
                  </a:lnTo>
                  <a:lnTo>
                    <a:pt x="1385" y="802"/>
                  </a:lnTo>
                  <a:lnTo>
                    <a:pt x="1389" y="767"/>
                  </a:lnTo>
                  <a:lnTo>
                    <a:pt x="1391" y="732"/>
                  </a:lnTo>
                  <a:lnTo>
                    <a:pt x="1392" y="697"/>
                  </a:lnTo>
                  <a:lnTo>
                    <a:pt x="1392" y="672"/>
                  </a:lnTo>
                  <a:lnTo>
                    <a:pt x="1391" y="648"/>
                  </a:lnTo>
                  <a:lnTo>
                    <a:pt x="1389" y="625"/>
                  </a:lnTo>
                  <a:lnTo>
                    <a:pt x="1386" y="602"/>
                  </a:lnTo>
                  <a:lnTo>
                    <a:pt x="1383" y="579"/>
                  </a:lnTo>
                  <a:lnTo>
                    <a:pt x="1379" y="557"/>
                  </a:lnTo>
                  <a:lnTo>
                    <a:pt x="1373" y="533"/>
                  </a:lnTo>
                  <a:lnTo>
                    <a:pt x="1368" y="511"/>
                  </a:lnTo>
                  <a:lnTo>
                    <a:pt x="1183" y="615"/>
                  </a:lnTo>
                  <a:lnTo>
                    <a:pt x="1165" y="625"/>
                  </a:lnTo>
                  <a:lnTo>
                    <a:pt x="1167" y="643"/>
                  </a:lnTo>
                  <a:lnTo>
                    <a:pt x="1169" y="661"/>
                  </a:lnTo>
                  <a:lnTo>
                    <a:pt x="1170" y="679"/>
                  </a:lnTo>
                  <a:lnTo>
                    <a:pt x="1170" y="697"/>
                  </a:lnTo>
                  <a:lnTo>
                    <a:pt x="1170" y="721"/>
                  </a:lnTo>
                  <a:lnTo>
                    <a:pt x="1168" y="745"/>
                  </a:lnTo>
                  <a:lnTo>
                    <a:pt x="1165" y="768"/>
                  </a:lnTo>
                  <a:lnTo>
                    <a:pt x="1161" y="791"/>
                  </a:lnTo>
                  <a:lnTo>
                    <a:pt x="1156" y="814"/>
                  </a:lnTo>
                  <a:lnTo>
                    <a:pt x="1149" y="838"/>
                  </a:lnTo>
                  <a:lnTo>
                    <a:pt x="1142" y="859"/>
                  </a:lnTo>
                  <a:lnTo>
                    <a:pt x="1133" y="881"/>
                  </a:lnTo>
                  <a:lnTo>
                    <a:pt x="1124" y="902"/>
                  </a:lnTo>
                  <a:lnTo>
                    <a:pt x="1113" y="922"/>
                  </a:lnTo>
                  <a:lnTo>
                    <a:pt x="1102" y="942"/>
                  </a:lnTo>
                  <a:lnTo>
                    <a:pt x="1089" y="961"/>
                  </a:lnTo>
                  <a:lnTo>
                    <a:pt x="1077" y="980"/>
                  </a:lnTo>
                  <a:lnTo>
                    <a:pt x="1062" y="998"/>
                  </a:lnTo>
                  <a:lnTo>
                    <a:pt x="1047" y="1014"/>
                  </a:lnTo>
                  <a:lnTo>
                    <a:pt x="1031" y="1031"/>
                  </a:lnTo>
                  <a:lnTo>
                    <a:pt x="1016" y="1047"/>
                  </a:lnTo>
                  <a:lnTo>
                    <a:pt x="998" y="1062"/>
                  </a:lnTo>
                  <a:lnTo>
                    <a:pt x="980" y="1077"/>
                  </a:lnTo>
                  <a:lnTo>
                    <a:pt x="962" y="1089"/>
                  </a:lnTo>
                  <a:lnTo>
                    <a:pt x="942" y="1102"/>
                  </a:lnTo>
                  <a:lnTo>
                    <a:pt x="922" y="1113"/>
                  </a:lnTo>
                  <a:lnTo>
                    <a:pt x="902" y="1124"/>
                  </a:lnTo>
                  <a:lnTo>
                    <a:pt x="881" y="1133"/>
                  </a:lnTo>
                  <a:lnTo>
                    <a:pt x="860" y="1142"/>
                  </a:lnTo>
                  <a:lnTo>
                    <a:pt x="838" y="1149"/>
                  </a:lnTo>
                  <a:lnTo>
                    <a:pt x="814" y="1155"/>
                  </a:lnTo>
                  <a:lnTo>
                    <a:pt x="792" y="1161"/>
                  </a:lnTo>
                  <a:lnTo>
                    <a:pt x="768" y="1165"/>
                  </a:lnTo>
                  <a:lnTo>
                    <a:pt x="745" y="1168"/>
                  </a:lnTo>
                  <a:lnTo>
                    <a:pt x="721" y="1169"/>
                  </a:lnTo>
                  <a:lnTo>
                    <a:pt x="697" y="1170"/>
                  </a:lnTo>
                  <a:lnTo>
                    <a:pt x="672" y="1169"/>
                  </a:lnTo>
                  <a:lnTo>
                    <a:pt x="648" y="1168"/>
                  </a:lnTo>
                  <a:lnTo>
                    <a:pt x="624" y="1165"/>
                  </a:lnTo>
                  <a:lnTo>
                    <a:pt x="601" y="1161"/>
                  </a:lnTo>
                  <a:lnTo>
                    <a:pt x="578" y="1155"/>
                  </a:lnTo>
                  <a:lnTo>
                    <a:pt x="556" y="1149"/>
                  </a:lnTo>
                  <a:lnTo>
                    <a:pt x="533" y="1142"/>
                  </a:lnTo>
                  <a:lnTo>
                    <a:pt x="511" y="1133"/>
                  </a:lnTo>
                  <a:lnTo>
                    <a:pt x="490" y="1124"/>
                  </a:lnTo>
                  <a:lnTo>
                    <a:pt x="470" y="1113"/>
                  </a:lnTo>
                  <a:lnTo>
                    <a:pt x="450" y="1102"/>
                  </a:lnTo>
                  <a:lnTo>
                    <a:pt x="431" y="1089"/>
                  </a:lnTo>
                  <a:lnTo>
                    <a:pt x="412" y="1077"/>
                  </a:lnTo>
                  <a:lnTo>
                    <a:pt x="394" y="1062"/>
                  </a:lnTo>
                  <a:lnTo>
                    <a:pt x="378" y="1047"/>
                  </a:lnTo>
                  <a:lnTo>
                    <a:pt x="361" y="1031"/>
                  </a:lnTo>
                  <a:lnTo>
                    <a:pt x="345" y="1014"/>
                  </a:lnTo>
                  <a:lnTo>
                    <a:pt x="330" y="998"/>
                  </a:lnTo>
                  <a:lnTo>
                    <a:pt x="317" y="980"/>
                  </a:lnTo>
                  <a:lnTo>
                    <a:pt x="303" y="961"/>
                  </a:lnTo>
                  <a:lnTo>
                    <a:pt x="290" y="942"/>
                  </a:lnTo>
                  <a:lnTo>
                    <a:pt x="280" y="922"/>
                  </a:lnTo>
                  <a:lnTo>
                    <a:pt x="269" y="902"/>
                  </a:lnTo>
                  <a:lnTo>
                    <a:pt x="260" y="881"/>
                  </a:lnTo>
                  <a:lnTo>
                    <a:pt x="251" y="859"/>
                  </a:lnTo>
                  <a:lnTo>
                    <a:pt x="243" y="838"/>
                  </a:lnTo>
                  <a:lnTo>
                    <a:pt x="237" y="814"/>
                  </a:lnTo>
                  <a:lnTo>
                    <a:pt x="231" y="791"/>
                  </a:lnTo>
                  <a:lnTo>
                    <a:pt x="227" y="768"/>
                  </a:lnTo>
                  <a:lnTo>
                    <a:pt x="225" y="745"/>
                  </a:lnTo>
                  <a:lnTo>
                    <a:pt x="223" y="721"/>
                  </a:lnTo>
                  <a:lnTo>
                    <a:pt x="222" y="697"/>
                  </a:lnTo>
                  <a:lnTo>
                    <a:pt x="223" y="671"/>
                  </a:lnTo>
                  <a:lnTo>
                    <a:pt x="225" y="647"/>
                  </a:lnTo>
                  <a:lnTo>
                    <a:pt x="227" y="624"/>
                  </a:lnTo>
                  <a:lnTo>
                    <a:pt x="231" y="601"/>
                  </a:lnTo>
                  <a:lnTo>
                    <a:pt x="237" y="578"/>
                  </a:lnTo>
                  <a:lnTo>
                    <a:pt x="243" y="555"/>
                  </a:lnTo>
                  <a:lnTo>
                    <a:pt x="251" y="533"/>
                  </a:lnTo>
                  <a:lnTo>
                    <a:pt x="260" y="511"/>
                  </a:lnTo>
                  <a:lnTo>
                    <a:pt x="269" y="490"/>
                  </a:lnTo>
                  <a:lnTo>
                    <a:pt x="280" y="470"/>
                  </a:lnTo>
                  <a:lnTo>
                    <a:pt x="290" y="450"/>
                  </a:lnTo>
                  <a:lnTo>
                    <a:pt x="303" y="431"/>
                  </a:lnTo>
                  <a:lnTo>
                    <a:pt x="317" y="412"/>
                  </a:lnTo>
                  <a:lnTo>
                    <a:pt x="330" y="394"/>
                  </a:lnTo>
                  <a:lnTo>
                    <a:pt x="345" y="378"/>
                  </a:lnTo>
                  <a:lnTo>
                    <a:pt x="361" y="361"/>
                  </a:lnTo>
                  <a:lnTo>
                    <a:pt x="378" y="345"/>
                  </a:lnTo>
                  <a:lnTo>
                    <a:pt x="394" y="330"/>
                  </a:lnTo>
                  <a:lnTo>
                    <a:pt x="412" y="317"/>
                  </a:lnTo>
                  <a:lnTo>
                    <a:pt x="431" y="303"/>
                  </a:lnTo>
                  <a:lnTo>
                    <a:pt x="450" y="290"/>
                  </a:lnTo>
                  <a:lnTo>
                    <a:pt x="470" y="279"/>
                  </a:lnTo>
                  <a:lnTo>
                    <a:pt x="490" y="268"/>
                  </a:lnTo>
                  <a:lnTo>
                    <a:pt x="511" y="259"/>
                  </a:lnTo>
                  <a:lnTo>
                    <a:pt x="533" y="250"/>
                  </a:lnTo>
                  <a:lnTo>
                    <a:pt x="556" y="243"/>
                  </a:lnTo>
                  <a:lnTo>
                    <a:pt x="578" y="237"/>
                  </a:lnTo>
                  <a:lnTo>
                    <a:pt x="601" y="231"/>
                  </a:lnTo>
                  <a:lnTo>
                    <a:pt x="624" y="227"/>
                  </a:lnTo>
                  <a:lnTo>
                    <a:pt x="648" y="224"/>
                  </a:lnTo>
                  <a:lnTo>
                    <a:pt x="672" y="223"/>
                  </a:lnTo>
                  <a:lnTo>
                    <a:pt x="697" y="222"/>
                  </a:lnTo>
                  <a:lnTo>
                    <a:pt x="718" y="222"/>
                  </a:lnTo>
                  <a:lnTo>
                    <a:pt x="738" y="224"/>
                  </a:lnTo>
                  <a:lnTo>
                    <a:pt x="759" y="226"/>
                  </a:lnTo>
                  <a:lnTo>
                    <a:pt x="779" y="229"/>
                  </a:lnTo>
                  <a:lnTo>
                    <a:pt x="799" y="233"/>
                  </a:lnTo>
                  <a:lnTo>
                    <a:pt x="819" y="238"/>
                  </a:lnTo>
                  <a:lnTo>
                    <a:pt x="838" y="243"/>
                  </a:lnTo>
                  <a:lnTo>
                    <a:pt x="857" y="250"/>
                  </a:lnTo>
                  <a:lnTo>
                    <a:pt x="876" y="257"/>
                  </a:lnTo>
                  <a:lnTo>
                    <a:pt x="893" y="265"/>
                  </a:lnTo>
                  <a:lnTo>
                    <a:pt x="911" y="273"/>
                  </a:lnTo>
                  <a:lnTo>
                    <a:pt x="929" y="283"/>
                  </a:lnTo>
                  <a:lnTo>
                    <a:pt x="946" y="292"/>
                  </a:lnTo>
                  <a:lnTo>
                    <a:pt x="963" y="304"/>
                  </a:lnTo>
                  <a:lnTo>
                    <a:pt x="979" y="314"/>
                  </a:lnTo>
                  <a:lnTo>
                    <a:pt x="993" y="327"/>
                  </a:lnTo>
                  <a:lnTo>
                    <a:pt x="1012" y="317"/>
                  </a:lnTo>
                  <a:lnTo>
                    <a:pt x="1198" y="213"/>
                  </a:lnTo>
                  <a:lnTo>
                    <a:pt x="1173" y="189"/>
                  </a:lnTo>
                  <a:lnTo>
                    <a:pt x="1148" y="166"/>
                  </a:lnTo>
                  <a:lnTo>
                    <a:pt x="1121" y="145"/>
                  </a:lnTo>
                  <a:lnTo>
                    <a:pt x="1093" y="124"/>
                  </a:lnTo>
                  <a:lnTo>
                    <a:pt x="1065" y="105"/>
                  </a:lnTo>
                  <a:lnTo>
                    <a:pt x="1036" y="88"/>
                  </a:lnTo>
                  <a:lnTo>
                    <a:pt x="1005" y="71"/>
                  </a:lnTo>
                  <a:lnTo>
                    <a:pt x="973" y="56"/>
                  </a:lnTo>
                  <a:lnTo>
                    <a:pt x="941" y="44"/>
                  </a:lnTo>
                  <a:lnTo>
                    <a:pt x="908" y="32"/>
                  </a:lnTo>
                  <a:lnTo>
                    <a:pt x="874" y="23"/>
                  </a:lnTo>
                  <a:lnTo>
                    <a:pt x="840" y="14"/>
                  </a:lnTo>
                  <a:lnTo>
                    <a:pt x="805" y="8"/>
                  </a:lnTo>
                  <a:lnTo>
                    <a:pt x="769" y="4"/>
                  </a:lnTo>
                  <a:lnTo>
                    <a:pt x="733" y="1"/>
                  </a:lnTo>
                  <a:lnTo>
                    <a:pt x="6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48"/>
            <p:cNvSpPr>
              <a:spLocks/>
            </p:cNvSpPr>
            <p:nvPr/>
          </p:nvSpPr>
          <p:spPr bwMode="auto">
            <a:xfrm>
              <a:off x="4183063" y="1189038"/>
              <a:ext cx="3027363" cy="2100263"/>
            </a:xfrm>
            <a:custGeom>
              <a:avLst/>
              <a:gdLst>
                <a:gd name="T0" fmla="*/ 2619375 w 1907"/>
                <a:gd name="T1" fmla="*/ 6350 h 1323"/>
                <a:gd name="T2" fmla="*/ 2236788 w 1907"/>
                <a:gd name="T3" fmla="*/ 219075 h 1323"/>
                <a:gd name="T4" fmla="*/ 1862138 w 1907"/>
                <a:gd name="T5" fmla="*/ 430213 h 1323"/>
                <a:gd name="T6" fmla="*/ 1833563 w 1907"/>
                <a:gd name="T7" fmla="*/ 468313 h 1323"/>
                <a:gd name="T8" fmla="*/ 1814513 w 1907"/>
                <a:gd name="T9" fmla="*/ 514350 h 1323"/>
                <a:gd name="T10" fmla="*/ 1770063 w 1907"/>
                <a:gd name="T11" fmla="*/ 601663 h 1323"/>
                <a:gd name="T12" fmla="*/ 1724025 w 1907"/>
                <a:gd name="T13" fmla="*/ 677863 h 1323"/>
                <a:gd name="T14" fmla="*/ 1641475 w 1907"/>
                <a:gd name="T15" fmla="*/ 779463 h 1323"/>
                <a:gd name="T16" fmla="*/ 1543050 w 1907"/>
                <a:gd name="T17" fmla="*/ 868363 h 1323"/>
                <a:gd name="T18" fmla="*/ 1450975 w 1907"/>
                <a:gd name="T19" fmla="*/ 930275 h 1323"/>
                <a:gd name="T20" fmla="*/ 1247775 w 1907"/>
                <a:gd name="T21" fmla="*/ 1047750 h 1323"/>
                <a:gd name="T22" fmla="*/ 625475 w 1907"/>
                <a:gd name="T23" fmla="*/ 1395413 h 1323"/>
                <a:gd name="T24" fmla="*/ 611188 w 1907"/>
                <a:gd name="T25" fmla="*/ 1398588 h 1323"/>
                <a:gd name="T26" fmla="*/ 571500 w 1907"/>
                <a:gd name="T27" fmla="*/ 1397000 h 1323"/>
                <a:gd name="T28" fmla="*/ 539750 w 1907"/>
                <a:gd name="T29" fmla="*/ 1381125 h 1323"/>
                <a:gd name="T30" fmla="*/ 463550 w 1907"/>
                <a:gd name="T31" fmla="*/ 1355725 h 1323"/>
                <a:gd name="T32" fmla="*/ 388938 w 1907"/>
                <a:gd name="T33" fmla="*/ 1344613 h 1323"/>
                <a:gd name="T34" fmla="*/ 315913 w 1907"/>
                <a:gd name="T35" fmla="*/ 1347788 h 1323"/>
                <a:gd name="T36" fmla="*/ 246063 w 1907"/>
                <a:gd name="T37" fmla="*/ 1366838 h 1323"/>
                <a:gd name="T38" fmla="*/ 180975 w 1907"/>
                <a:gd name="T39" fmla="*/ 1397000 h 1323"/>
                <a:gd name="T40" fmla="*/ 125413 w 1907"/>
                <a:gd name="T41" fmla="*/ 1438275 h 1323"/>
                <a:gd name="T42" fmla="*/ 76200 w 1907"/>
                <a:gd name="T43" fmla="*/ 1490663 h 1323"/>
                <a:gd name="T44" fmla="*/ 38100 w 1907"/>
                <a:gd name="T45" fmla="*/ 1552575 h 1323"/>
                <a:gd name="T46" fmla="*/ 12700 w 1907"/>
                <a:gd name="T47" fmla="*/ 1622425 h 1323"/>
                <a:gd name="T48" fmla="*/ 1588 w 1907"/>
                <a:gd name="T49" fmla="*/ 1701800 h 1323"/>
                <a:gd name="T50" fmla="*/ 1588 w 1907"/>
                <a:gd name="T51" fmla="*/ 1766888 h 1323"/>
                <a:gd name="T52" fmla="*/ 30163 w 1907"/>
                <a:gd name="T53" fmla="*/ 1873250 h 1323"/>
                <a:gd name="T54" fmla="*/ 84138 w 1907"/>
                <a:gd name="T55" fmla="*/ 1963738 h 1323"/>
                <a:gd name="T56" fmla="*/ 163513 w 1907"/>
                <a:gd name="T57" fmla="*/ 2035175 h 1323"/>
                <a:gd name="T58" fmla="*/ 260350 w 1907"/>
                <a:gd name="T59" fmla="*/ 2082800 h 1323"/>
                <a:gd name="T60" fmla="*/ 369888 w 1907"/>
                <a:gd name="T61" fmla="*/ 2100263 h 1323"/>
                <a:gd name="T62" fmla="*/ 446088 w 1907"/>
                <a:gd name="T63" fmla="*/ 2093913 h 1323"/>
                <a:gd name="T64" fmla="*/ 547688 w 1907"/>
                <a:gd name="T65" fmla="*/ 2058988 h 1323"/>
                <a:gd name="T66" fmla="*/ 635000 w 1907"/>
                <a:gd name="T67" fmla="*/ 1997075 h 1323"/>
                <a:gd name="T68" fmla="*/ 700088 w 1907"/>
                <a:gd name="T69" fmla="*/ 1914525 h 1323"/>
                <a:gd name="T70" fmla="*/ 741363 w 1907"/>
                <a:gd name="T71" fmla="*/ 1814513 h 1323"/>
                <a:gd name="T72" fmla="*/ 750888 w 1907"/>
                <a:gd name="T73" fmla="*/ 1741488 h 1323"/>
                <a:gd name="T74" fmla="*/ 763588 w 1907"/>
                <a:gd name="T75" fmla="*/ 1711325 h 1323"/>
                <a:gd name="T76" fmla="*/ 784225 w 1907"/>
                <a:gd name="T77" fmla="*/ 1689100 h 1323"/>
                <a:gd name="T78" fmla="*/ 1098550 w 1907"/>
                <a:gd name="T79" fmla="*/ 1511300 h 1323"/>
                <a:gd name="T80" fmla="*/ 1581150 w 1907"/>
                <a:gd name="T81" fmla="*/ 1239838 h 1323"/>
                <a:gd name="T82" fmla="*/ 1651000 w 1907"/>
                <a:gd name="T83" fmla="*/ 1206500 h 1323"/>
                <a:gd name="T84" fmla="*/ 1719263 w 1907"/>
                <a:gd name="T85" fmla="*/ 1177925 h 1323"/>
                <a:gd name="T86" fmla="*/ 1846263 w 1907"/>
                <a:gd name="T87" fmla="*/ 1141413 h 1323"/>
                <a:gd name="T88" fmla="*/ 1976438 w 1907"/>
                <a:gd name="T89" fmla="*/ 1123950 h 1323"/>
                <a:gd name="T90" fmla="*/ 2066925 w 1907"/>
                <a:gd name="T91" fmla="*/ 1123950 h 1323"/>
                <a:gd name="T92" fmla="*/ 2187575 w 1907"/>
                <a:gd name="T93" fmla="*/ 1136650 h 1323"/>
                <a:gd name="T94" fmla="*/ 2235200 w 1907"/>
                <a:gd name="T95" fmla="*/ 1135063 h 1323"/>
                <a:gd name="T96" fmla="*/ 2282825 w 1907"/>
                <a:gd name="T97" fmla="*/ 1119188 h 1323"/>
                <a:gd name="T98" fmla="*/ 2640013 w 1907"/>
                <a:gd name="T99" fmla="*/ 920750 h 1323"/>
                <a:gd name="T100" fmla="*/ 3009900 w 1907"/>
                <a:gd name="T101" fmla="*/ 711200 h 1323"/>
                <a:gd name="T102" fmla="*/ 2497138 w 1907"/>
                <a:gd name="T103" fmla="*/ 546100 h 1323"/>
                <a:gd name="T104" fmla="*/ 2638425 w 1907"/>
                <a:gd name="T105" fmla="*/ 0 h 13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7" h="1323">
                  <a:moveTo>
                    <a:pt x="1662" y="0"/>
                  </a:moveTo>
                  <a:lnTo>
                    <a:pt x="1662" y="0"/>
                  </a:lnTo>
                  <a:lnTo>
                    <a:pt x="1650" y="4"/>
                  </a:lnTo>
                  <a:lnTo>
                    <a:pt x="1642" y="7"/>
                  </a:lnTo>
                  <a:lnTo>
                    <a:pt x="1409" y="138"/>
                  </a:lnTo>
                  <a:lnTo>
                    <a:pt x="1178" y="268"/>
                  </a:lnTo>
                  <a:lnTo>
                    <a:pt x="1173" y="271"/>
                  </a:lnTo>
                  <a:lnTo>
                    <a:pt x="1169" y="276"/>
                  </a:lnTo>
                  <a:lnTo>
                    <a:pt x="1162" y="284"/>
                  </a:lnTo>
                  <a:lnTo>
                    <a:pt x="1155" y="295"/>
                  </a:lnTo>
                  <a:lnTo>
                    <a:pt x="1151" y="305"/>
                  </a:lnTo>
                  <a:lnTo>
                    <a:pt x="1143" y="324"/>
                  </a:lnTo>
                  <a:lnTo>
                    <a:pt x="1134" y="343"/>
                  </a:lnTo>
                  <a:lnTo>
                    <a:pt x="1125" y="361"/>
                  </a:lnTo>
                  <a:lnTo>
                    <a:pt x="1115" y="379"/>
                  </a:lnTo>
                  <a:lnTo>
                    <a:pt x="1102" y="403"/>
                  </a:lnTo>
                  <a:lnTo>
                    <a:pt x="1086" y="427"/>
                  </a:lnTo>
                  <a:lnTo>
                    <a:pt x="1070" y="449"/>
                  </a:lnTo>
                  <a:lnTo>
                    <a:pt x="1052" y="470"/>
                  </a:lnTo>
                  <a:lnTo>
                    <a:pt x="1034" y="491"/>
                  </a:lnTo>
                  <a:lnTo>
                    <a:pt x="1014" y="511"/>
                  </a:lnTo>
                  <a:lnTo>
                    <a:pt x="994" y="529"/>
                  </a:lnTo>
                  <a:lnTo>
                    <a:pt x="972" y="547"/>
                  </a:lnTo>
                  <a:lnTo>
                    <a:pt x="945" y="567"/>
                  </a:lnTo>
                  <a:lnTo>
                    <a:pt x="914" y="586"/>
                  </a:lnTo>
                  <a:lnTo>
                    <a:pt x="786" y="660"/>
                  </a:lnTo>
                  <a:lnTo>
                    <a:pt x="589" y="770"/>
                  </a:lnTo>
                  <a:lnTo>
                    <a:pt x="394" y="879"/>
                  </a:lnTo>
                  <a:lnTo>
                    <a:pt x="390" y="880"/>
                  </a:lnTo>
                  <a:lnTo>
                    <a:pt x="385" y="881"/>
                  </a:lnTo>
                  <a:lnTo>
                    <a:pt x="375" y="882"/>
                  </a:lnTo>
                  <a:lnTo>
                    <a:pt x="365" y="881"/>
                  </a:lnTo>
                  <a:lnTo>
                    <a:pt x="360" y="880"/>
                  </a:lnTo>
                  <a:lnTo>
                    <a:pt x="355" y="878"/>
                  </a:lnTo>
                  <a:lnTo>
                    <a:pt x="340" y="870"/>
                  </a:lnTo>
                  <a:lnTo>
                    <a:pt x="324" y="863"/>
                  </a:lnTo>
                  <a:lnTo>
                    <a:pt x="308" y="858"/>
                  </a:lnTo>
                  <a:lnTo>
                    <a:pt x="292" y="854"/>
                  </a:lnTo>
                  <a:lnTo>
                    <a:pt x="276" y="850"/>
                  </a:lnTo>
                  <a:lnTo>
                    <a:pt x="261" y="848"/>
                  </a:lnTo>
                  <a:lnTo>
                    <a:pt x="245" y="847"/>
                  </a:lnTo>
                  <a:lnTo>
                    <a:pt x="229" y="847"/>
                  </a:lnTo>
                  <a:lnTo>
                    <a:pt x="214" y="847"/>
                  </a:lnTo>
                  <a:lnTo>
                    <a:pt x="199" y="849"/>
                  </a:lnTo>
                  <a:lnTo>
                    <a:pt x="184" y="853"/>
                  </a:lnTo>
                  <a:lnTo>
                    <a:pt x="169" y="856"/>
                  </a:lnTo>
                  <a:lnTo>
                    <a:pt x="155" y="861"/>
                  </a:lnTo>
                  <a:lnTo>
                    <a:pt x="141" y="866"/>
                  </a:lnTo>
                  <a:lnTo>
                    <a:pt x="128" y="873"/>
                  </a:lnTo>
                  <a:lnTo>
                    <a:pt x="114" y="880"/>
                  </a:lnTo>
                  <a:lnTo>
                    <a:pt x="102" y="887"/>
                  </a:lnTo>
                  <a:lnTo>
                    <a:pt x="90" y="896"/>
                  </a:lnTo>
                  <a:lnTo>
                    <a:pt x="79" y="906"/>
                  </a:lnTo>
                  <a:lnTo>
                    <a:pt x="68" y="916"/>
                  </a:lnTo>
                  <a:lnTo>
                    <a:pt x="57" y="927"/>
                  </a:lnTo>
                  <a:lnTo>
                    <a:pt x="48" y="939"/>
                  </a:lnTo>
                  <a:lnTo>
                    <a:pt x="40" y="952"/>
                  </a:lnTo>
                  <a:lnTo>
                    <a:pt x="31" y="964"/>
                  </a:lnTo>
                  <a:lnTo>
                    <a:pt x="24" y="978"/>
                  </a:lnTo>
                  <a:lnTo>
                    <a:pt x="17" y="992"/>
                  </a:lnTo>
                  <a:lnTo>
                    <a:pt x="12" y="1006"/>
                  </a:lnTo>
                  <a:lnTo>
                    <a:pt x="8" y="1022"/>
                  </a:lnTo>
                  <a:lnTo>
                    <a:pt x="4" y="1038"/>
                  </a:lnTo>
                  <a:lnTo>
                    <a:pt x="2" y="1055"/>
                  </a:lnTo>
                  <a:lnTo>
                    <a:pt x="1" y="1072"/>
                  </a:lnTo>
                  <a:lnTo>
                    <a:pt x="0" y="1088"/>
                  </a:lnTo>
                  <a:lnTo>
                    <a:pt x="1" y="1113"/>
                  </a:lnTo>
                  <a:lnTo>
                    <a:pt x="5" y="1136"/>
                  </a:lnTo>
                  <a:lnTo>
                    <a:pt x="10" y="1158"/>
                  </a:lnTo>
                  <a:lnTo>
                    <a:pt x="19" y="1180"/>
                  </a:lnTo>
                  <a:lnTo>
                    <a:pt x="28" y="1200"/>
                  </a:lnTo>
                  <a:lnTo>
                    <a:pt x="40" y="1219"/>
                  </a:lnTo>
                  <a:lnTo>
                    <a:pt x="53" y="1237"/>
                  </a:lnTo>
                  <a:lnTo>
                    <a:pt x="68" y="1254"/>
                  </a:lnTo>
                  <a:lnTo>
                    <a:pt x="85" y="1268"/>
                  </a:lnTo>
                  <a:lnTo>
                    <a:pt x="103" y="1282"/>
                  </a:lnTo>
                  <a:lnTo>
                    <a:pt x="122" y="1294"/>
                  </a:lnTo>
                  <a:lnTo>
                    <a:pt x="142" y="1304"/>
                  </a:lnTo>
                  <a:lnTo>
                    <a:pt x="164" y="1312"/>
                  </a:lnTo>
                  <a:lnTo>
                    <a:pt x="186" y="1318"/>
                  </a:lnTo>
                  <a:lnTo>
                    <a:pt x="209" y="1321"/>
                  </a:lnTo>
                  <a:lnTo>
                    <a:pt x="233" y="1323"/>
                  </a:lnTo>
                  <a:lnTo>
                    <a:pt x="257" y="1322"/>
                  </a:lnTo>
                  <a:lnTo>
                    <a:pt x="281" y="1319"/>
                  </a:lnTo>
                  <a:lnTo>
                    <a:pt x="303" y="1314"/>
                  </a:lnTo>
                  <a:lnTo>
                    <a:pt x="325" y="1306"/>
                  </a:lnTo>
                  <a:lnTo>
                    <a:pt x="345" y="1297"/>
                  </a:lnTo>
                  <a:lnTo>
                    <a:pt x="365" y="1285"/>
                  </a:lnTo>
                  <a:lnTo>
                    <a:pt x="383" y="1273"/>
                  </a:lnTo>
                  <a:lnTo>
                    <a:pt x="400" y="1258"/>
                  </a:lnTo>
                  <a:lnTo>
                    <a:pt x="415" y="1242"/>
                  </a:lnTo>
                  <a:lnTo>
                    <a:pt x="429" y="1225"/>
                  </a:lnTo>
                  <a:lnTo>
                    <a:pt x="441" y="1206"/>
                  </a:lnTo>
                  <a:lnTo>
                    <a:pt x="451" y="1186"/>
                  </a:lnTo>
                  <a:lnTo>
                    <a:pt x="461" y="1165"/>
                  </a:lnTo>
                  <a:lnTo>
                    <a:pt x="467" y="1143"/>
                  </a:lnTo>
                  <a:lnTo>
                    <a:pt x="471" y="1121"/>
                  </a:lnTo>
                  <a:lnTo>
                    <a:pt x="473" y="1097"/>
                  </a:lnTo>
                  <a:lnTo>
                    <a:pt x="474" y="1093"/>
                  </a:lnTo>
                  <a:lnTo>
                    <a:pt x="475" y="1087"/>
                  </a:lnTo>
                  <a:lnTo>
                    <a:pt x="481" y="1078"/>
                  </a:lnTo>
                  <a:lnTo>
                    <a:pt x="487" y="1070"/>
                  </a:lnTo>
                  <a:lnTo>
                    <a:pt x="490" y="1066"/>
                  </a:lnTo>
                  <a:lnTo>
                    <a:pt x="494" y="1064"/>
                  </a:lnTo>
                  <a:lnTo>
                    <a:pt x="692" y="952"/>
                  </a:lnTo>
                  <a:lnTo>
                    <a:pt x="889" y="841"/>
                  </a:lnTo>
                  <a:lnTo>
                    <a:pt x="996" y="781"/>
                  </a:lnTo>
                  <a:lnTo>
                    <a:pt x="1017" y="770"/>
                  </a:lnTo>
                  <a:lnTo>
                    <a:pt x="1040" y="760"/>
                  </a:lnTo>
                  <a:lnTo>
                    <a:pt x="1061" y="750"/>
                  </a:lnTo>
                  <a:lnTo>
                    <a:pt x="1083" y="742"/>
                  </a:lnTo>
                  <a:lnTo>
                    <a:pt x="1109" y="733"/>
                  </a:lnTo>
                  <a:lnTo>
                    <a:pt x="1136" y="725"/>
                  </a:lnTo>
                  <a:lnTo>
                    <a:pt x="1163" y="719"/>
                  </a:lnTo>
                  <a:lnTo>
                    <a:pt x="1190" y="714"/>
                  </a:lnTo>
                  <a:lnTo>
                    <a:pt x="1218" y="710"/>
                  </a:lnTo>
                  <a:lnTo>
                    <a:pt x="1245" y="708"/>
                  </a:lnTo>
                  <a:lnTo>
                    <a:pt x="1273" y="707"/>
                  </a:lnTo>
                  <a:lnTo>
                    <a:pt x="1302" y="708"/>
                  </a:lnTo>
                  <a:lnTo>
                    <a:pt x="1340" y="710"/>
                  </a:lnTo>
                  <a:lnTo>
                    <a:pt x="1378" y="716"/>
                  </a:lnTo>
                  <a:lnTo>
                    <a:pt x="1385" y="717"/>
                  </a:lnTo>
                  <a:lnTo>
                    <a:pt x="1392" y="717"/>
                  </a:lnTo>
                  <a:lnTo>
                    <a:pt x="1408" y="715"/>
                  </a:lnTo>
                  <a:lnTo>
                    <a:pt x="1424" y="712"/>
                  </a:lnTo>
                  <a:lnTo>
                    <a:pt x="1430" y="708"/>
                  </a:lnTo>
                  <a:lnTo>
                    <a:pt x="1438" y="705"/>
                  </a:lnTo>
                  <a:lnTo>
                    <a:pt x="1550" y="643"/>
                  </a:lnTo>
                  <a:lnTo>
                    <a:pt x="1663" y="580"/>
                  </a:lnTo>
                  <a:lnTo>
                    <a:pt x="1887" y="454"/>
                  </a:lnTo>
                  <a:lnTo>
                    <a:pt x="1896" y="448"/>
                  </a:lnTo>
                  <a:lnTo>
                    <a:pt x="1907" y="439"/>
                  </a:lnTo>
                  <a:lnTo>
                    <a:pt x="1573" y="344"/>
                  </a:lnTo>
                  <a:lnTo>
                    <a:pt x="166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aphicFrame>
        <p:nvGraphicFramePr>
          <p:cNvPr id="5" name="Diagram 4"/>
          <p:cNvGraphicFramePr>
            <a:graphicFrameLocks noChangeAspect="1"/>
          </p:cNvGraphicFramePr>
          <p:nvPr>
            <p:extLst>
              <p:ext uri="{D42A27DB-BD31-4B8C-83A1-F6EECF244321}">
                <p14:modId xmlns:p14="http://schemas.microsoft.com/office/powerpoint/2010/main" val="1294773808"/>
              </p:ext>
            </p:extLst>
          </p:nvPr>
        </p:nvGraphicFramePr>
        <p:xfrm>
          <a:off x="1952195" y="1011914"/>
          <a:ext cx="2436868" cy="1554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6">
            <a:extLst>
              <a:ext uri="{FF2B5EF4-FFF2-40B4-BE49-F238E27FC236}">
                <a16:creationId xmlns:a16="http://schemas.microsoft.com/office/drawing/2014/main" id="{6DFF83FA-C81A-4023-8B2E-30B7217FA690}"/>
              </a:ext>
            </a:extLst>
          </p:cNvPr>
          <p:cNvPicPr>
            <a:picLocks noChangeAspect="1"/>
          </p:cNvPicPr>
          <p:nvPr/>
        </p:nvPicPr>
        <p:blipFill>
          <a:blip r:embed="rId10"/>
          <a:stretch>
            <a:fillRect/>
          </a:stretch>
        </p:blipFill>
        <p:spPr>
          <a:xfrm>
            <a:off x="4835117" y="1045867"/>
            <a:ext cx="2186147" cy="1554480"/>
          </a:xfrm>
          <a:prstGeom prst="rect">
            <a:avLst/>
          </a:prstGeom>
          <a:ln w="38100" cap="sq">
            <a:solidFill>
              <a:srgbClr val="EEEEE4"/>
            </a:solidFill>
            <a:prstDash val="solid"/>
            <a:miter lim="800000"/>
          </a:ln>
          <a:effectLst>
            <a:outerShdw blurRad="50800" dist="38100" dir="2700000" algn="tl" rotWithShape="0">
              <a:srgbClr val="000000">
                <a:alpha val="43000"/>
              </a:srgbClr>
            </a:outerShdw>
          </a:effectLst>
        </p:spPr>
      </p:pic>
      <p:pic>
        <p:nvPicPr>
          <p:cNvPr id="13" name="Picture 12" descr="A picture containing text, person, indoor, computer&#10;&#10;Description automatically generated">
            <a:extLst>
              <a:ext uri="{FF2B5EF4-FFF2-40B4-BE49-F238E27FC236}">
                <a16:creationId xmlns:a16="http://schemas.microsoft.com/office/drawing/2014/main" id="{C1DDD096-F2F1-4C91-876C-5998F2EB5DF6}"/>
              </a:ext>
            </a:extLst>
          </p:cNvPr>
          <p:cNvPicPr>
            <a:picLocks noChangeAspect="1"/>
          </p:cNvPicPr>
          <p:nvPr/>
        </p:nvPicPr>
        <p:blipFill>
          <a:blip r:embed="rId11"/>
          <a:stretch>
            <a:fillRect/>
          </a:stretch>
        </p:blipFill>
        <p:spPr>
          <a:xfrm>
            <a:off x="7695794" y="1016597"/>
            <a:ext cx="2169371" cy="15544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4D22990-C1C3-42F2-9626-F1F2EA6EC1EB}"/>
              </a:ext>
            </a:extLst>
          </p:cNvPr>
          <p:cNvSpPr txBox="1"/>
          <p:nvPr/>
        </p:nvSpPr>
        <p:spPr>
          <a:xfrm>
            <a:off x="1828800" y="2733631"/>
            <a:ext cx="8458200" cy="3147015"/>
          </a:xfrm>
          <a:prstGeom prst="rect">
            <a:avLst/>
          </a:prstGeom>
          <a:noFill/>
        </p:spPr>
        <p:txBody>
          <a:bodyPr wrap="square">
            <a:spAutoFit/>
          </a:bodyPr>
          <a:lstStyle/>
          <a:p>
            <a:pPr marL="285750" indent="-285750">
              <a:buFont typeface="Arial" panose="020B0604020202020204" pitchFamily="34" charset="0"/>
              <a:buChar char="•"/>
            </a:pPr>
            <a:r>
              <a:rPr lang="en-US" sz="1600" dirty="0">
                <a:cs typeface="Calibri" panose="020F0502020204030204"/>
              </a:rPr>
              <a:t>Customer Service Representatives available from 8a.m.-5 p.m. Monday- Friday  and  Saturdays 8 a.m. – 12:00 </a:t>
            </a:r>
          </a:p>
          <a:p>
            <a:pPr marL="742950" lvl="1" indent="-285750">
              <a:buFont typeface="Arial" panose="020B0604020202020204" pitchFamily="34" charset="0"/>
              <a:buChar char="•"/>
            </a:pPr>
            <a:r>
              <a:rPr lang="en-US" sz="1600" dirty="0">
                <a:ea typeface="Calibri" panose="020F0502020204030204" pitchFamily="34" charset="0"/>
              </a:rPr>
              <a:t>Average speed of answer is less than 30 seconds for non-peak hours and 60 seconds during peak hours</a:t>
            </a:r>
          </a:p>
          <a:p>
            <a:pPr marL="742950" lvl="1" indent="-285750">
              <a:buFont typeface="Arial" panose="020B0604020202020204" pitchFamily="34" charset="0"/>
              <a:buChar char="•"/>
            </a:pPr>
            <a:r>
              <a:rPr lang="en-US" sz="1600" dirty="0">
                <a:cs typeface="Calibri" panose="020F0502020204030204"/>
              </a:rPr>
              <a:t>Call back available so you don’t have to wait.  </a:t>
            </a:r>
          </a:p>
          <a:p>
            <a:pPr marL="285750" indent="-285750">
              <a:buFont typeface="Arial" panose="020B0604020202020204" pitchFamily="34" charset="0"/>
              <a:buChar char="•"/>
            </a:pPr>
            <a:r>
              <a:rPr lang="en-US" sz="1600" dirty="0">
                <a:cs typeface="Calibri" panose="020F0502020204030204"/>
              </a:rPr>
              <a:t>Spanish/Mandarin : If other languages required, access to language translation services</a:t>
            </a:r>
          </a:p>
          <a:p>
            <a:endParaRPr lang="en-US" sz="1600" dirty="0">
              <a:cs typeface="Calibri" panose="020F0502020204030204"/>
            </a:endParaRPr>
          </a:p>
          <a:p>
            <a:r>
              <a:rPr lang="en-US" b="1" dirty="0">
                <a:solidFill>
                  <a:srgbClr val="408000"/>
                </a:solidFill>
                <a:cs typeface="Calibri" panose="020F0502020204030204"/>
              </a:rPr>
              <a:t>Missed Pickup? </a:t>
            </a:r>
          </a:p>
          <a:p>
            <a:r>
              <a:rPr lang="en-US" sz="1600" dirty="0">
                <a:cs typeface="Calibri" panose="020F0502020204030204"/>
              </a:rPr>
              <a:t>Call customer service   1-800-423-9986</a:t>
            </a:r>
          </a:p>
          <a:p>
            <a:r>
              <a:rPr lang="en-US" sz="1600" dirty="0">
                <a:cs typeface="Calibri" panose="020F0502020204030204"/>
              </a:rPr>
              <a:t>Call before ?  Will return by 6:00 p.m. to service your cart </a:t>
            </a:r>
          </a:p>
          <a:p>
            <a:endParaRPr lang="en-US" sz="1400" dirty="0">
              <a:cs typeface="Calibri" panose="020F0502020204030204"/>
            </a:endParaRPr>
          </a:p>
          <a:p>
            <a:endParaRPr lang="en-US" dirty="0">
              <a:cs typeface="Calibri" panose="020F0502020204030204"/>
            </a:endParaRPr>
          </a:p>
          <a:p>
            <a:endParaRPr lang="en-US" dirty="0">
              <a:cs typeface="Calibri" panose="020F0502020204030204"/>
            </a:endParaRPr>
          </a:p>
        </p:txBody>
      </p:sp>
    </p:spTree>
    <p:custDataLst>
      <p:tags r:id="rId1"/>
    </p:custDataLst>
    <p:extLst>
      <p:ext uri="{BB962C8B-B14F-4D97-AF65-F5344CB8AC3E}">
        <p14:creationId xmlns:p14="http://schemas.microsoft.com/office/powerpoint/2010/main" val="223005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8686800" y="0"/>
            <a:ext cx="1981200" cy="2362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Lucida Grande" pitchFamily="-100" charset="0"/>
              <a:ea typeface="Geneva" pitchFamily="-100" charset="-128"/>
              <a:cs typeface="Geneva" pitchFamily="-100" charset="-128"/>
            </a:endParaRPr>
          </a:p>
        </p:txBody>
      </p:sp>
      <p:sp>
        <p:nvSpPr>
          <p:cNvPr id="2" name="Title 1"/>
          <p:cNvSpPr>
            <a:spLocks noGrp="1"/>
          </p:cNvSpPr>
          <p:nvPr>
            <p:ph type="title" idx="4294967295"/>
          </p:nvPr>
        </p:nvSpPr>
        <p:spPr>
          <a:xfrm>
            <a:off x="1676400" y="304800"/>
            <a:ext cx="8991600" cy="533400"/>
          </a:xfrm>
        </p:spPr>
        <p:txBody>
          <a:bodyPr>
            <a:noAutofit/>
          </a:bodyPr>
          <a:lstStyle/>
          <a:p>
            <a:r>
              <a:rPr lang="en-US" sz="2400" b="1" dirty="0">
                <a:solidFill>
                  <a:srgbClr val="408000"/>
                </a:solidFill>
              </a:rPr>
              <a:t>WM</a:t>
            </a:r>
            <a:r>
              <a:rPr lang="en-US" sz="2400" dirty="0">
                <a:solidFill>
                  <a:schemeClr val="accent4"/>
                </a:solidFill>
              </a:rPr>
              <a:t>- </a:t>
            </a:r>
            <a:r>
              <a:rPr lang="en-US" sz="2400" b="1" dirty="0">
                <a:solidFill>
                  <a:schemeClr val="accent4"/>
                </a:solidFill>
              </a:rPr>
              <a:t>Using the Latest Technology to Connect with Our Neighbors </a:t>
            </a:r>
            <a:endParaRPr lang="en-US" sz="2400" b="1" dirty="0"/>
          </a:p>
        </p:txBody>
      </p:sp>
      <p:sp>
        <p:nvSpPr>
          <p:cNvPr id="5" name="Rectangle 4"/>
          <p:cNvSpPr/>
          <p:nvPr/>
        </p:nvSpPr>
        <p:spPr>
          <a:xfrm>
            <a:off x="1910376" y="1674913"/>
            <a:ext cx="4038600" cy="2739211"/>
          </a:xfrm>
          <a:prstGeom prst="rect">
            <a:avLst/>
          </a:prstGeom>
        </p:spPr>
        <p:txBody>
          <a:bodyPr wrap="square">
            <a:spAutoFit/>
          </a:bodyPr>
          <a:lstStyle/>
          <a:p>
            <a:pPr marL="233363" indent="-233363">
              <a:buFont typeface="Arial" panose="020B0604020202020204" pitchFamily="34" charset="0"/>
              <a:buChar char="•"/>
            </a:pPr>
            <a:r>
              <a:rPr lang="en-US" sz="1600" dirty="0">
                <a:solidFill>
                  <a:schemeClr val="accent5">
                    <a:lumMod val="50000"/>
                  </a:schemeClr>
                </a:solidFill>
                <a:latin typeface="Calibri" panose="020F0502020204030204" pitchFamily="34" charset="0"/>
              </a:rPr>
              <a:t>Real time information to all truck locations, and stops serviced</a:t>
            </a:r>
          </a:p>
          <a:p>
            <a:pPr marL="233363" indent="-233363">
              <a:buFont typeface="Arial" panose="020B0604020202020204" pitchFamily="34" charset="0"/>
              <a:buChar char="•"/>
            </a:pPr>
            <a:r>
              <a:rPr lang="en-US" sz="1600" dirty="0">
                <a:solidFill>
                  <a:schemeClr val="accent5">
                    <a:lumMod val="50000"/>
                  </a:schemeClr>
                </a:solidFill>
                <a:latin typeface="Calibri" panose="020F0502020204030204" pitchFamily="34" charset="0"/>
              </a:rPr>
              <a:t>Drivers able to note missing or damaged carts so tickets can be created to request a cart swap or repair.  </a:t>
            </a:r>
          </a:p>
          <a:p>
            <a:pPr marL="233363" indent="-233363">
              <a:buFont typeface="Arial" panose="020B0604020202020204" pitchFamily="34" charset="0"/>
              <a:buChar char="•"/>
            </a:pPr>
            <a:r>
              <a:rPr lang="en-US" sz="1600" dirty="0">
                <a:solidFill>
                  <a:schemeClr val="accent5">
                    <a:lumMod val="50000"/>
                  </a:schemeClr>
                </a:solidFill>
                <a:latin typeface="Calibri" panose="020F0502020204030204" pitchFamily="34" charset="0"/>
                <a:cs typeface="Arial" pitchFamily="34" charset="0"/>
              </a:rPr>
              <a:t>Missed pickups-  easily able to identify customer issue to resolve quickly </a:t>
            </a:r>
          </a:p>
          <a:p>
            <a:pPr marL="233363" indent="-233363">
              <a:buFont typeface="Arial" panose="020B0604020202020204" pitchFamily="34" charset="0"/>
              <a:buChar char="•"/>
            </a:pPr>
            <a:endParaRPr lang="en-US" sz="1600" dirty="0">
              <a:solidFill>
                <a:schemeClr val="accent5">
                  <a:lumMod val="50000"/>
                </a:schemeClr>
              </a:solidFill>
              <a:latin typeface="Calibri" panose="020F0502020204030204" pitchFamily="34" charset="0"/>
            </a:endParaRPr>
          </a:p>
          <a:p>
            <a:pPr marL="233363" indent="-233363">
              <a:buFont typeface="Arial" panose="020B0604020202020204" pitchFamily="34" charset="0"/>
              <a:buChar char="•"/>
            </a:pPr>
            <a:endParaRPr lang="en-US" sz="1600" dirty="0">
              <a:solidFill>
                <a:schemeClr val="accent5">
                  <a:lumMod val="50000"/>
                </a:schemeClr>
              </a:solidFill>
              <a:latin typeface="Calibri" panose="020F0502020204030204" pitchFamily="34" charset="0"/>
            </a:endParaRPr>
          </a:p>
          <a:p>
            <a:endParaRPr lang="en-US" sz="1400" dirty="0">
              <a:solidFill>
                <a:schemeClr val="accent5">
                  <a:lumMod val="50000"/>
                </a:schemeClr>
              </a:solidFill>
            </a:endParaRPr>
          </a:p>
          <a:p>
            <a:pPr marL="285750" indent="-285750">
              <a:buFont typeface="Arial" panose="020B0604020202020204" pitchFamily="34" charset="0"/>
              <a:buChar char="•"/>
            </a:pPr>
            <a:endParaRPr lang="en-US" sz="1400" dirty="0">
              <a:solidFill>
                <a:schemeClr val="accent5">
                  <a:lumMod val="50000"/>
                </a:schemeClr>
              </a:solidFill>
            </a:endParaRPr>
          </a:p>
        </p:txBody>
      </p:sp>
      <p:sp>
        <p:nvSpPr>
          <p:cNvPr id="6" name="TextBox 5"/>
          <p:cNvSpPr txBox="1"/>
          <p:nvPr/>
        </p:nvSpPr>
        <p:spPr>
          <a:xfrm>
            <a:off x="1944326" y="1229380"/>
            <a:ext cx="4004651" cy="400110"/>
          </a:xfrm>
          <a:prstGeom prst="rect">
            <a:avLst/>
          </a:prstGeom>
          <a:solidFill>
            <a:schemeClr val="accent3"/>
          </a:solidFill>
        </p:spPr>
        <p:txBody>
          <a:bodyPr wrap="square" rtlCol="0">
            <a:spAutoFit/>
          </a:bodyPr>
          <a:lstStyle/>
          <a:p>
            <a:r>
              <a:rPr lang="en-US" sz="2000" b="1" dirty="0">
                <a:solidFill>
                  <a:schemeClr val="bg1"/>
                </a:solidFill>
              </a:rPr>
              <a:t>Onboard Computer System </a:t>
            </a:r>
          </a:p>
        </p:txBody>
      </p:sp>
      <p:sp>
        <p:nvSpPr>
          <p:cNvPr id="38" name="TextBox 37"/>
          <p:cNvSpPr txBox="1"/>
          <p:nvPr/>
        </p:nvSpPr>
        <p:spPr>
          <a:xfrm>
            <a:off x="6206150" y="1219201"/>
            <a:ext cx="4004651" cy="1015663"/>
          </a:xfrm>
          <a:prstGeom prst="rect">
            <a:avLst/>
          </a:prstGeom>
          <a:solidFill>
            <a:schemeClr val="accent3"/>
          </a:solidFill>
        </p:spPr>
        <p:txBody>
          <a:bodyPr wrap="square" rtlCol="0">
            <a:spAutoFit/>
          </a:bodyPr>
          <a:lstStyle/>
          <a:p>
            <a:r>
              <a:rPr lang="en-US" sz="2000" b="1" dirty="0">
                <a:solidFill>
                  <a:schemeClr val="bg1"/>
                </a:solidFill>
              </a:rPr>
              <a:t>Local Website  wm.com /WM Mobile App </a:t>
            </a:r>
          </a:p>
          <a:p>
            <a:r>
              <a:rPr lang="en-US" sz="2000" b="1" dirty="0">
                <a:solidFill>
                  <a:schemeClr val="bg1"/>
                </a:solidFill>
              </a:rPr>
              <a:t> </a:t>
            </a:r>
          </a:p>
        </p:txBody>
      </p:sp>
      <p:sp>
        <p:nvSpPr>
          <p:cNvPr id="41" name="Rectangle 40"/>
          <p:cNvSpPr/>
          <p:nvPr/>
        </p:nvSpPr>
        <p:spPr>
          <a:xfrm>
            <a:off x="6206149" y="2413117"/>
            <a:ext cx="4033224" cy="4031873"/>
          </a:xfrm>
          <a:prstGeom prst="rect">
            <a:avLst/>
          </a:prstGeom>
        </p:spPr>
        <p:txBody>
          <a:bodyPr wrap="square">
            <a:spAutoFit/>
          </a:bodyPr>
          <a:lstStyle/>
          <a:p>
            <a:pPr marL="228600" indent="-228600">
              <a:buFont typeface="Arial" panose="020B0604020202020204" pitchFamily="34" charset="0"/>
              <a:buChar char="•"/>
            </a:pPr>
            <a:r>
              <a:rPr lang="en-US" sz="1600" b="1" dirty="0">
                <a:solidFill>
                  <a:schemeClr val="accent5">
                    <a:lumMod val="50000"/>
                  </a:schemeClr>
                </a:solidFill>
                <a:latin typeface="Calibri" panose="020F0502020204030204" pitchFamily="34" charset="0"/>
              </a:rPr>
              <a:t>Self Service features to quickly:</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Communicate with Customer Service:</a:t>
            </a:r>
          </a:p>
          <a:p>
            <a:pPr marL="1143000" lvl="2"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Via live chat, or email </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Obtain Holiday Schedule</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Recycling Information</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 Estimated Collection Time </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Discover Community Events </a:t>
            </a:r>
          </a:p>
          <a:p>
            <a:pPr marL="1143000" lvl="2"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Cleanups, Education Workshops</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Request Changes to Existing Service</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Request Large item collection or other Service Programs</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Billing- </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Manage your account, change payment method, </a:t>
            </a:r>
          </a:p>
          <a:p>
            <a:pPr marL="685800" lvl="1" indent="-228600">
              <a:buFont typeface="Arial" panose="020B0604020202020204" pitchFamily="34" charset="0"/>
              <a:buChar char="•"/>
            </a:pPr>
            <a:r>
              <a:rPr lang="en-US" sz="1600" dirty="0">
                <a:solidFill>
                  <a:schemeClr val="accent5">
                    <a:lumMod val="50000"/>
                  </a:schemeClr>
                </a:solidFill>
                <a:latin typeface="Calibri" panose="020F0502020204030204" pitchFamily="34" charset="0"/>
              </a:rPr>
              <a:t>Paperless Billing </a:t>
            </a:r>
          </a:p>
          <a:p>
            <a:pPr marL="685800" lvl="1" indent="-228600">
              <a:buFont typeface="Arial" panose="020B0604020202020204" pitchFamily="34" charset="0"/>
              <a:buChar char="•"/>
            </a:pPr>
            <a:endParaRPr lang="en-US" sz="1600" dirty="0">
              <a:solidFill>
                <a:schemeClr val="accent5">
                  <a:lumMod val="50000"/>
                </a:schemeClr>
              </a:solidFill>
              <a:latin typeface="Calibri" panose="020F0502020204030204" pitchFamily="34" charset="0"/>
            </a:endParaRPr>
          </a:p>
        </p:txBody>
      </p:sp>
      <p:pic>
        <p:nvPicPr>
          <p:cNvPr id="17" name="Picture 16">
            <a:extLst>
              <a:ext uri="{FF2B5EF4-FFF2-40B4-BE49-F238E27FC236}">
                <a16:creationId xmlns:a16="http://schemas.microsoft.com/office/drawing/2014/main" id="{66F4E6D6-DE60-48C2-8860-D9F5F2436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2" y="3536257"/>
            <a:ext cx="1728875" cy="3002959"/>
          </a:xfrm>
          <a:prstGeom prst="rect">
            <a:avLst/>
          </a:prstGeom>
        </p:spPr>
      </p:pic>
      <p:pic>
        <p:nvPicPr>
          <p:cNvPr id="19" name="Picture 18">
            <a:extLst>
              <a:ext uri="{FF2B5EF4-FFF2-40B4-BE49-F238E27FC236}">
                <a16:creationId xmlns:a16="http://schemas.microsoft.com/office/drawing/2014/main" id="{973B7C55-7249-4E29-9F05-6D0BCA04317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091005" y="3623625"/>
            <a:ext cx="3115145" cy="2944368"/>
          </a:xfrm>
          <a:prstGeom prst="rect">
            <a:avLst/>
          </a:prstGeom>
        </p:spPr>
      </p:pic>
    </p:spTree>
    <p:extLst>
      <p:ext uri="{BB962C8B-B14F-4D97-AF65-F5344CB8AC3E}">
        <p14:creationId xmlns:p14="http://schemas.microsoft.com/office/powerpoint/2010/main" val="160474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57432-0DDA-450B-940D-9197F93CC290}"/>
              </a:ext>
            </a:extLst>
          </p:cNvPr>
          <p:cNvSpPr>
            <a:spLocks noGrp="1"/>
          </p:cNvSpPr>
          <p:nvPr>
            <p:ph type="title"/>
          </p:nvPr>
        </p:nvSpPr>
        <p:spPr>
          <a:xfrm>
            <a:off x="0" y="479683"/>
            <a:ext cx="11326368" cy="536448"/>
          </a:xfrm>
        </p:spPr>
        <p:txBody>
          <a:bodyPr/>
          <a:lstStyle/>
          <a:p>
            <a:pPr algn="ctr"/>
            <a:r>
              <a:rPr lang="en-US" dirty="0">
                <a:latin typeface="Arial Black" panose="020B0A04020102020204" pitchFamily="34" charset="0"/>
              </a:rPr>
              <a:t>Resources</a:t>
            </a:r>
            <a:br>
              <a:rPr lang="en-US" dirty="0">
                <a:latin typeface="Arial Black" panose="020B0A04020102020204" pitchFamily="34" charset="0"/>
              </a:rPr>
            </a:br>
            <a:endParaRPr lang="en-US" dirty="0">
              <a:latin typeface="Arial Black" panose="020B0A04020102020204" pitchFamily="34" charset="0"/>
            </a:endParaRPr>
          </a:p>
        </p:txBody>
      </p:sp>
      <p:sp>
        <p:nvSpPr>
          <p:cNvPr id="7" name="Content Placeholder 6">
            <a:extLst>
              <a:ext uri="{FF2B5EF4-FFF2-40B4-BE49-F238E27FC236}">
                <a16:creationId xmlns:a16="http://schemas.microsoft.com/office/drawing/2014/main" id="{23111846-717C-416D-A549-B0D0096E9CA7}"/>
              </a:ext>
            </a:extLst>
          </p:cNvPr>
          <p:cNvSpPr>
            <a:spLocks noGrp="1"/>
          </p:cNvSpPr>
          <p:nvPr>
            <p:ph sz="quarter" idx="17"/>
          </p:nvPr>
        </p:nvSpPr>
        <p:spPr/>
        <p:txBody>
          <a:bodyPr vert="horz" lIns="91440" tIns="45720" rIns="91440" bIns="45720" rtlCol="0" anchor="t">
            <a:normAutofit/>
          </a:bodyPr>
          <a:lstStyle/>
          <a:p>
            <a:endParaRPr lang="en-US" sz="2000" dirty="0"/>
          </a:p>
          <a:p>
            <a:r>
              <a:rPr lang="en-US" sz="2000" dirty="0">
                <a:latin typeface="Arial"/>
                <a:cs typeface="Arial"/>
              </a:rPr>
              <a:t>• Create a My WM profile online to put you in control of your WM account: </a:t>
            </a:r>
            <a:r>
              <a:rPr lang="en-US" sz="2000" dirty="0">
                <a:latin typeface="Arial"/>
                <a:cs typeface="Arial"/>
                <a:hlinkClick r:id="rId2"/>
              </a:rPr>
              <a:t>www.wm.com/us/local/ca/residential</a:t>
            </a:r>
            <a:r>
              <a:rPr lang="en-US" sz="2000" dirty="0">
                <a:latin typeface="Arial"/>
                <a:cs typeface="Arial"/>
              </a:rPr>
              <a:t> </a:t>
            </a:r>
          </a:p>
          <a:p>
            <a:endParaRPr lang="en-US" sz="2000" dirty="0"/>
          </a:p>
          <a:p>
            <a:r>
              <a:rPr lang="en-US" sz="2000" dirty="0">
                <a:latin typeface="Arial"/>
                <a:cs typeface="Arial"/>
              </a:rPr>
              <a:t>• For more information about the law, visit California Department of Resources Recycling and</a:t>
            </a:r>
            <a:endParaRPr lang="en-US" sz="2000" dirty="0"/>
          </a:p>
          <a:p>
            <a:r>
              <a:rPr lang="en-US" sz="2000" dirty="0">
                <a:latin typeface="Arial"/>
                <a:cs typeface="Arial"/>
              </a:rPr>
              <a:t>Recovery (</a:t>
            </a:r>
            <a:r>
              <a:rPr lang="en-US" sz="2000" dirty="0" err="1">
                <a:latin typeface="Arial"/>
                <a:cs typeface="Arial"/>
              </a:rPr>
              <a:t>CalRecycle</a:t>
            </a:r>
            <a:r>
              <a:rPr lang="en-US" sz="2000" dirty="0">
                <a:latin typeface="Arial"/>
                <a:cs typeface="Arial"/>
              </a:rPr>
              <a:t>) website at </a:t>
            </a:r>
            <a:r>
              <a:rPr lang="en-US" sz="2000" dirty="0">
                <a:latin typeface="Arial"/>
                <a:cs typeface="Arial"/>
                <a:hlinkClick r:id="rId3"/>
              </a:rPr>
              <a:t>www.calrecycle.ca.gov/organics/slcp/</a:t>
            </a:r>
            <a:r>
              <a:rPr lang="en-US" sz="2000" dirty="0">
                <a:latin typeface="Arial"/>
                <a:cs typeface="Arial"/>
              </a:rPr>
              <a:t> </a:t>
            </a:r>
          </a:p>
          <a:p>
            <a:endParaRPr lang="en-US" sz="2000" dirty="0"/>
          </a:p>
          <a:p>
            <a:r>
              <a:rPr lang="en-US" sz="2000" dirty="0">
                <a:latin typeface="Arial"/>
                <a:cs typeface="Arial"/>
              </a:rPr>
              <a:t>• For updates and further information on how to Recycle Right, visit </a:t>
            </a:r>
            <a:r>
              <a:rPr lang="en-US" sz="2000" dirty="0">
                <a:latin typeface="Arial"/>
                <a:cs typeface="Arial"/>
                <a:hlinkClick r:id="rId4"/>
              </a:rPr>
              <a:t>www.wm.com/us/en/recycle-right</a:t>
            </a:r>
            <a:r>
              <a:rPr lang="en-US" sz="2000" dirty="0">
                <a:latin typeface="Arial"/>
                <a:cs typeface="Arial"/>
              </a:rPr>
              <a:t> </a:t>
            </a:r>
            <a:endParaRPr lang="en-US" sz="2000" b="1" dirty="0">
              <a:latin typeface="Arial"/>
              <a:cs typeface="Arial"/>
            </a:endParaRPr>
          </a:p>
          <a:p>
            <a:endParaRPr lang="en-US" sz="2000" dirty="0"/>
          </a:p>
        </p:txBody>
      </p:sp>
    </p:spTree>
    <p:extLst>
      <p:ext uri="{BB962C8B-B14F-4D97-AF65-F5344CB8AC3E}">
        <p14:creationId xmlns:p14="http://schemas.microsoft.com/office/powerpoint/2010/main" val="178320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57432-0DDA-450B-940D-9197F93CC290}"/>
              </a:ext>
            </a:extLst>
          </p:cNvPr>
          <p:cNvSpPr>
            <a:spLocks noGrp="1"/>
          </p:cNvSpPr>
          <p:nvPr>
            <p:ph type="title"/>
          </p:nvPr>
        </p:nvSpPr>
        <p:spPr/>
        <p:txBody>
          <a:bodyPr/>
          <a:lstStyle/>
          <a:p>
            <a:pPr algn="ctr"/>
            <a:r>
              <a:rPr lang="en-US" dirty="0">
                <a:latin typeface="Arial Black" panose="020B0A04020102020204" pitchFamily="34" charset="0"/>
                <a:cs typeface="Arial"/>
              </a:rPr>
              <a:t>SB 1383 - New Statewide Mandatory</a:t>
            </a:r>
          </a:p>
          <a:p>
            <a:pPr algn="ctr"/>
            <a:r>
              <a:rPr lang="en-US" dirty="0">
                <a:latin typeface="Arial Black" panose="020B0A04020102020204" pitchFamily="34" charset="0"/>
                <a:cs typeface="Arial"/>
              </a:rPr>
              <a:t>Organic Waste Collection Regulation</a:t>
            </a:r>
            <a:endParaRPr lang="en-US" dirty="0">
              <a:latin typeface="Arial Black" panose="020B0A04020102020204" pitchFamily="34" charset="0"/>
            </a:endParaRPr>
          </a:p>
        </p:txBody>
      </p:sp>
      <p:sp>
        <p:nvSpPr>
          <p:cNvPr id="7" name="Content Placeholder 6">
            <a:extLst>
              <a:ext uri="{FF2B5EF4-FFF2-40B4-BE49-F238E27FC236}">
                <a16:creationId xmlns:a16="http://schemas.microsoft.com/office/drawing/2014/main" id="{23111846-717C-416D-A549-B0D0096E9CA7}"/>
              </a:ext>
            </a:extLst>
          </p:cNvPr>
          <p:cNvSpPr>
            <a:spLocks noGrp="1"/>
          </p:cNvSpPr>
          <p:nvPr>
            <p:ph sz="quarter" idx="17"/>
          </p:nvPr>
        </p:nvSpPr>
        <p:spPr>
          <a:xfrm>
            <a:off x="475488" y="1802280"/>
            <a:ext cx="10738812" cy="4239422"/>
          </a:xfrm>
        </p:spPr>
        <p:txBody>
          <a:bodyPr vert="horz" lIns="91440" tIns="45720" rIns="91440" bIns="45720" rtlCol="0" anchor="t">
            <a:normAutofit/>
          </a:bodyPr>
          <a:lstStyle/>
          <a:p>
            <a:r>
              <a:rPr lang="en-US" sz="2000" b="1" dirty="0">
                <a:latin typeface="Arial"/>
                <a:cs typeface="Arial"/>
              </a:rPr>
              <a:t>What is the new law?</a:t>
            </a:r>
          </a:p>
          <a:p>
            <a:endParaRPr lang="en-US" sz="1400" b="1" dirty="0">
              <a:latin typeface="Arial"/>
              <a:cs typeface="Arial"/>
            </a:endParaRPr>
          </a:p>
          <a:p>
            <a:r>
              <a:rPr lang="en-US" sz="1800" dirty="0">
                <a:latin typeface="Arial"/>
                <a:cs typeface="Arial"/>
              </a:rPr>
              <a:t>The California State Legislature passed Senate Bill 1383 (SB 1383) which requires cities and counties to reduce organic waste disposal by 75% by 2025. Beginning January 1, 2022, all California residents, businesses, and multifamily complexes will be required to separate food waste and yard waste from their trash and recycle in a separate organics cart</a:t>
            </a:r>
            <a:r>
              <a:rPr lang="en-US" dirty="0">
                <a:latin typeface="Arial"/>
                <a:cs typeface="Arial"/>
              </a:rPr>
              <a:t>.</a:t>
            </a:r>
          </a:p>
          <a:p>
            <a:endParaRPr lang="en-US" sz="2000" b="1" dirty="0">
              <a:latin typeface="Arial"/>
              <a:cs typeface="Arial"/>
            </a:endParaRPr>
          </a:p>
          <a:p>
            <a:r>
              <a:rPr lang="en-US" sz="2000" b="1" dirty="0">
                <a:latin typeface="Arial"/>
                <a:cs typeface="Arial"/>
              </a:rPr>
              <a:t>SB 1383 Goal</a:t>
            </a:r>
          </a:p>
          <a:p>
            <a:r>
              <a:rPr lang="en-US" sz="1800" dirty="0">
                <a:latin typeface="Arial"/>
                <a:cs typeface="Arial"/>
              </a:rPr>
              <a:t>Reduce organic materials going to the landfill, decrease greenhouse gas emissions,</a:t>
            </a:r>
          </a:p>
          <a:p>
            <a:r>
              <a:rPr lang="en-US" sz="1800" dirty="0">
                <a:latin typeface="Arial"/>
                <a:cs typeface="Arial"/>
              </a:rPr>
              <a:t>and slow climate change.</a:t>
            </a:r>
          </a:p>
          <a:p>
            <a:pPr marL="1200150" indent="-285750">
              <a:buFont typeface="Wingdings" panose="05000000000000000000" pitchFamily="2" charset="2"/>
              <a:buChar char="v"/>
            </a:pPr>
            <a:r>
              <a:rPr lang="en-US" sz="1800" b="1" dirty="0">
                <a:solidFill>
                  <a:schemeClr val="accent4"/>
                </a:solidFill>
                <a:latin typeface="Arial"/>
                <a:cs typeface="Arial"/>
              </a:rPr>
              <a:t>Organics</a:t>
            </a:r>
            <a:r>
              <a:rPr lang="en-US" sz="1800" b="1" dirty="0">
                <a:solidFill>
                  <a:schemeClr val="accent2"/>
                </a:solidFill>
                <a:latin typeface="Arial"/>
                <a:cs typeface="Arial"/>
              </a:rPr>
              <a:t> </a:t>
            </a:r>
            <a:r>
              <a:rPr lang="en-US" sz="1800" dirty="0">
                <a:latin typeface="Arial"/>
                <a:cs typeface="Arial"/>
              </a:rPr>
              <a:t>like food scraps, yard trimmings, soiled paper, and cardboard make up half of </a:t>
            </a:r>
          </a:p>
          <a:p>
            <a:r>
              <a:rPr lang="en-US" sz="1800" dirty="0">
                <a:latin typeface="Arial"/>
                <a:cs typeface="Arial"/>
              </a:rPr>
              <a:t>	what Californians throw away.</a:t>
            </a:r>
          </a:p>
          <a:p>
            <a:endParaRPr lang="en-US" sz="1800" dirty="0">
              <a:latin typeface="Arial"/>
              <a:cs typeface="Arial"/>
            </a:endParaRPr>
          </a:p>
          <a:p>
            <a:endParaRPr lang="en-US" sz="1800" dirty="0">
              <a:latin typeface="Arial"/>
              <a:cs typeface="Arial"/>
            </a:endParaRPr>
          </a:p>
        </p:txBody>
      </p:sp>
    </p:spTree>
    <p:extLst>
      <p:ext uri="{BB962C8B-B14F-4D97-AF65-F5344CB8AC3E}">
        <p14:creationId xmlns:p14="http://schemas.microsoft.com/office/powerpoint/2010/main" val="285455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57432-0DDA-450B-940D-9197F93CC290}"/>
              </a:ext>
            </a:extLst>
          </p:cNvPr>
          <p:cNvSpPr>
            <a:spLocks noGrp="1"/>
          </p:cNvSpPr>
          <p:nvPr>
            <p:ph type="title"/>
          </p:nvPr>
        </p:nvSpPr>
        <p:spPr>
          <a:xfrm>
            <a:off x="475488" y="451104"/>
            <a:ext cx="11326368" cy="536448"/>
          </a:xfrm>
        </p:spPr>
        <p:txBody>
          <a:bodyPr anchor="ctr">
            <a:noAutofit/>
          </a:bodyPr>
          <a:lstStyle/>
          <a:p>
            <a:pPr algn="ctr"/>
            <a:r>
              <a:rPr lang="en-US" sz="2800" dirty="0">
                <a:latin typeface="Arial Black" panose="020B0A04020102020204" pitchFamily="34" charset="0"/>
                <a:cs typeface="Arial" panose="020B0604020202020204" pitchFamily="34" charset="0"/>
              </a:rPr>
              <a:t>Residential Container Changes</a:t>
            </a:r>
          </a:p>
        </p:txBody>
      </p:sp>
      <p:sp>
        <p:nvSpPr>
          <p:cNvPr id="10" name="TextBox 9">
            <a:extLst>
              <a:ext uri="{FF2B5EF4-FFF2-40B4-BE49-F238E27FC236}">
                <a16:creationId xmlns:a16="http://schemas.microsoft.com/office/drawing/2014/main" id="{12ADF1D0-F242-46C6-9ACD-013C5C4DAB17}"/>
              </a:ext>
            </a:extLst>
          </p:cNvPr>
          <p:cNvSpPr txBox="1"/>
          <p:nvPr/>
        </p:nvSpPr>
        <p:spPr>
          <a:xfrm>
            <a:off x="215364" y="1890548"/>
            <a:ext cx="4374292" cy="3539430"/>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SB 1383 requires that carts be uniform colors across the state by 2036.</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Eventually carts will have dark grey bodies with different colored lids – a green lid for organics, blue lid for recycling and black lid for trash.</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We will make these cart changes gradually to minimize disruption in your community. When it comes time to replace carts, watch for the new color scheme. Make sure you ‘Check the Lid’ for instructions on to use the carts correctly and avoid contamination.</a:t>
            </a:r>
          </a:p>
        </p:txBody>
      </p:sp>
      <p:pic>
        <p:nvPicPr>
          <p:cNvPr id="11" name="Picture 10">
            <a:extLst>
              <a:ext uri="{FF2B5EF4-FFF2-40B4-BE49-F238E27FC236}">
                <a16:creationId xmlns:a16="http://schemas.microsoft.com/office/drawing/2014/main" id="{ACAE0524-6994-49AA-870F-D86320DC1B28}"/>
              </a:ext>
            </a:extLst>
          </p:cNvPr>
          <p:cNvPicPr>
            <a:picLocks noChangeAspect="1"/>
          </p:cNvPicPr>
          <p:nvPr/>
        </p:nvPicPr>
        <p:blipFill>
          <a:blip r:embed="rId2"/>
          <a:stretch>
            <a:fillRect/>
          </a:stretch>
        </p:blipFill>
        <p:spPr>
          <a:xfrm>
            <a:off x="4776468" y="1894787"/>
            <a:ext cx="6969377" cy="3535191"/>
          </a:xfrm>
          <a:prstGeom prst="rect">
            <a:avLst/>
          </a:prstGeom>
        </p:spPr>
      </p:pic>
    </p:spTree>
    <p:extLst>
      <p:ext uri="{BB962C8B-B14F-4D97-AF65-F5344CB8AC3E}">
        <p14:creationId xmlns:p14="http://schemas.microsoft.com/office/powerpoint/2010/main" val="333279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0AF071-87A5-4988-8A17-C0749211A968}"/>
              </a:ext>
            </a:extLst>
          </p:cNvPr>
          <p:cNvSpPr>
            <a:spLocks noGrp="1"/>
          </p:cNvSpPr>
          <p:nvPr>
            <p:ph type="body" sz="quarter" idx="14"/>
          </p:nvPr>
        </p:nvSpPr>
        <p:spPr>
          <a:xfrm>
            <a:off x="1883434" y="1147810"/>
            <a:ext cx="4973142" cy="5207266"/>
          </a:xfrm>
        </p:spPr>
        <p:txBody>
          <a:bodyPr>
            <a:normAutofit/>
          </a:bodyPr>
          <a:lstStyle/>
          <a:p>
            <a:pPr>
              <a:lnSpc>
                <a:spcPct val="110000"/>
              </a:lnSpc>
              <a:spcBef>
                <a:spcPts val="0"/>
              </a:spcBef>
            </a:pPr>
            <a:endParaRPr lang="en-US" dirty="0"/>
          </a:p>
          <a:p>
            <a:pPr>
              <a:lnSpc>
                <a:spcPct val="110000"/>
              </a:lnSpc>
              <a:spcBef>
                <a:spcPts val="0"/>
              </a:spcBef>
            </a:pPr>
            <a:r>
              <a:rPr lang="en-US" sz="1500" b="1" dirty="0">
                <a:solidFill>
                  <a:srgbClr val="408000"/>
                </a:solidFill>
              </a:rPr>
              <a:t>Green Container Lid</a:t>
            </a:r>
          </a:p>
          <a:p>
            <a:pPr marL="171450" indent="-171450">
              <a:lnSpc>
                <a:spcPct val="110000"/>
              </a:lnSpc>
              <a:spcBef>
                <a:spcPts val="0"/>
              </a:spcBef>
              <a:buFont typeface="Arial" panose="020B0604020202020204" pitchFamily="34" charset="0"/>
              <a:buChar char="•"/>
            </a:pPr>
            <a:r>
              <a:rPr lang="en-US" sz="1200" dirty="0"/>
              <a:t>Used for any type of organic waste such as food waste, green materials, pruning, landscape waste, wood</a:t>
            </a:r>
          </a:p>
          <a:p>
            <a:pPr marL="171450" indent="-171450">
              <a:lnSpc>
                <a:spcPct val="110000"/>
              </a:lnSpc>
              <a:spcBef>
                <a:spcPts val="0"/>
              </a:spcBef>
              <a:buFont typeface="Arial" panose="020B0604020202020204" pitchFamily="34" charset="0"/>
              <a:buChar char="•"/>
            </a:pPr>
            <a:r>
              <a:rPr lang="en-US" sz="1200" dirty="0"/>
              <a:t>Deliver to Composting Facility </a:t>
            </a:r>
          </a:p>
          <a:p>
            <a:pPr>
              <a:lnSpc>
                <a:spcPct val="110000"/>
              </a:lnSpc>
              <a:spcBef>
                <a:spcPts val="0"/>
              </a:spcBef>
            </a:pPr>
            <a:endParaRPr lang="en-US" dirty="0"/>
          </a:p>
          <a:p>
            <a:pPr>
              <a:lnSpc>
                <a:spcPct val="110000"/>
              </a:lnSpc>
              <a:spcBef>
                <a:spcPts val="0"/>
              </a:spcBef>
            </a:pPr>
            <a:endParaRPr lang="en-US" sz="1400" b="1" dirty="0">
              <a:solidFill>
                <a:srgbClr val="0070C0"/>
              </a:solidFill>
            </a:endParaRPr>
          </a:p>
          <a:p>
            <a:pPr>
              <a:lnSpc>
                <a:spcPct val="110000"/>
              </a:lnSpc>
              <a:spcBef>
                <a:spcPts val="0"/>
              </a:spcBef>
            </a:pPr>
            <a:endParaRPr lang="en-US" sz="1400" b="1" dirty="0">
              <a:solidFill>
                <a:srgbClr val="0070C0"/>
              </a:solidFill>
            </a:endParaRPr>
          </a:p>
          <a:p>
            <a:pPr>
              <a:lnSpc>
                <a:spcPct val="110000"/>
              </a:lnSpc>
              <a:spcBef>
                <a:spcPts val="0"/>
              </a:spcBef>
            </a:pPr>
            <a:endParaRPr lang="en-US" sz="1400" b="1" dirty="0">
              <a:solidFill>
                <a:srgbClr val="0070C0"/>
              </a:solidFill>
            </a:endParaRPr>
          </a:p>
          <a:p>
            <a:pPr>
              <a:lnSpc>
                <a:spcPct val="110000"/>
              </a:lnSpc>
              <a:spcBef>
                <a:spcPts val="0"/>
              </a:spcBef>
            </a:pPr>
            <a:r>
              <a:rPr lang="en-US" sz="1400" b="1" dirty="0">
                <a:solidFill>
                  <a:srgbClr val="0070C0"/>
                </a:solidFill>
              </a:rPr>
              <a:t>Blue Container Lid</a:t>
            </a:r>
          </a:p>
          <a:p>
            <a:pPr marL="171450" indent="-171450">
              <a:lnSpc>
                <a:spcPct val="110000"/>
              </a:lnSpc>
              <a:spcBef>
                <a:spcPts val="0"/>
              </a:spcBef>
              <a:buFont typeface="Arial" panose="020B0604020202020204" pitchFamily="34" charset="0"/>
              <a:buChar char="•"/>
            </a:pPr>
            <a:r>
              <a:rPr lang="en-US" sz="1200" dirty="0"/>
              <a:t>Use for nonorganic recyclables (cans, bottles, paper, cardboard)</a:t>
            </a:r>
          </a:p>
          <a:p>
            <a:pPr marL="171450" indent="-171450">
              <a:lnSpc>
                <a:spcPct val="110000"/>
              </a:lnSpc>
              <a:spcBef>
                <a:spcPts val="0"/>
              </a:spcBef>
              <a:buFont typeface="Arial" panose="020B0604020202020204" pitchFamily="34" charset="0"/>
              <a:buChar char="•"/>
            </a:pPr>
            <a:r>
              <a:rPr lang="en-US" sz="1200" dirty="0"/>
              <a:t>Deliver to Recycling  Facility</a:t>
            </a:r>
          </a:p>
          <a:p>
            <a:pPr>
              <a:lnSpc>
                <a:spcPct val="110000"/>
              </a:lnSpc>
              <a:spcBef>
                <a:spcPts val="0"/>
              </a:spcBef>
            </a:pPr>
            <a:endParaRPr lang="en-US" dirty="0"/>
          </a:p>
          <a:p>
            <a:pPr>
              <a:lnSpc>
                <a:spcPct val="110000"/>
              </a:lnSpc>
              <a:spcBef>
                <a:spcPts val="0"/>
              </a:spcBef>
            </a:pPr>
            <a:endParaRPr lang="en-US" sz="1400" b="1" dirty="0"/>
          </a:p>
          <a:p>
            <a:pPr>
              <a:lnSpc>
                <a:spcPct val="110000"/>
              </a:lnSpc>
              <a:spcBef>
                <a:spcPts val="0"/>
              </a:spcBef>
            </a:pPr>
            <a:endParaRPr lang="en-US" sz="1400" b="1" dirty="0"/>
          </a:p>
          <a:p>
            <a:pPr>
              <a:lnSpc>
                <a:spcPct val="110000"/>
              </a:lnSpc>
              <a:spcBef>
                <a:spcPts val="0"/>
              </a:spcBef>
            </a:pPr>
            <a:endParaRPr lang="en-US" sz="1400" b="1" dirty="0"/>
          </a:p>
          <a:p>
            <a:pPr>
              <a:lnSpc>
                <a:spcPct val="110000"/>
              </a:lnSpc>
              <a:spcBef>
                <a:spcPts val="0"/>
              </a:spcBef>
            </a:pPr>
            <a:endParaRPr lang="en-US" sz="1400" b="1" dirty="0"/>
          </a:p>
          <a:p>
            <a:pPr>
              <a:lnSpc>
                <a:spcPct val="110000"/>
              </a:lnSpc>
              <a:spcBef>
                <a:spcPts val="0"/>
              </a:spcBef>
            </a:pPr>
            <a:r>
              <a:rPr lang="en-US" sz="1400" b="1" dirty="0"/>
              <a:t>Gray Container Lid</a:t>
            </a:r>
          </a:p>
          <a:p>
            <a:pPr marL="171450" indent="-171450">
              <a:lnSpc>
                <a:spcPct val="110000"/>
              </a:lnSpc>
              <a:spcBef>
                <a:spcPts val="0"/>
              </a:spcBef>
              <a:buFont typeface="Arial" panose="020B0604020202020204" pitchFamily="34" charset="0"/>
              <a:buChar char="•"/>
            </a:pPr>
            <a:r>
              <a:rPr lang="en-US" sz="1200" dirty="0"/>
              <a:t>Use for nonorganic waste</a:t>
            </a:r>
          </a:p>
          <a:p>
            <a:pPr marL="171450" indent="-171450">
              <a:lnSpc>
                <a:spcPct val="110000"/>
              </a:lnSpc>
              <a:spcBef>
                <a:spcPts val="0"/>
              </a:spcBef>
              <a:buFont typeface="Arial" panose="020B0604020202020204" pitchFamily="34" charset="0"/>
              <a:buChar char="•"/>
            </a:pPr>
            <a:r>
              <a:rPr lang="en-US" sz="1200" dirty="0"/>
              <a:t>Use for designated organics (textiles, carpet, plastic coated paper, human or pet waste; hazardous wood waste or material subject to quarantine)</a:t>
            </a:r>
          </a:p>
          <a:p>
            <a:pPr marL="171450" indent="-171450">
              <a:lnSpc>
                <a:spcPct val="110000"/>
              </a:lnSpc>
              <a:spcBef>
                <a:spcPts val="0"/>
              </a:spcBef>
              <a:buFont typeface="Arial" panose="020B0604020202020204" pitchFamily="34" charset="0"/>
              <a:buChar char="•"/>
            </a:pPr>
            <a:r>
              <a:rPr lang="en-US" sz="1200" dirty="0"/>
              <a:t>Deliver to Landfill </a:t>
            </a:r>
          </a:p>
        </p:txBody>
      </p:sp>
      <p:sp>
        <p:nvSpPr>
          <p:cNvPr id="3" name="Title 2">
            <a:extLst>
              <a:ext uri="{FF2B5EF4-FFF2-40B4-BE49-F238E27FC236}">
                <a16:creationId xmlns:a16="http://schemas.microsoft.com/office/drawing/2014/main" id="{DFD73BC0-E346-7D4A-8496-0ECEF3CBED88}"/>
              </a:ext>
            </a:extLst>
          </p:cNvPr>
          <p:cNvSpPr>
            <a:spLocks noGrp="1"/>
          </p:cNvSpPr>
          <p:nvPr>
            <p:ph type="title"/>
          </p:nvPr>
        </p:nvSpPr>
        <p:spPr/>
        <p:txBody>
          <a:bodyPr>
            <a:normAutofit fontScale="90000"/>
          </a:bodyPr>
          <a:lstStyle/>
          <a:p>
            <a:r>
              <a:rPr lang="en-US" sz="2400" b="1" dirty="0">
                <a:solidFill>
                  <a:srgbClr val="79B800"/>
                </a:solidFill>
              </a:rPr>
              <a:t>3-Cart System for Residents</a:t>
            </a:r>
          </a:p>
        </p:txBody>
      </p:sp>
      <p:sp>
        <p:nvSpPr>
          <p:cNvPr id="10" name="Freeform: Shape 9">
            <a:extLst>
              <a:ext uri="{FF2B5EF4-FFF2-40B4-BE49-F238E27FC236}">
                <a16:creationId xmlns:a16="http://schemas.microsoft.com/office/drawing/2014/main" id="{A218DCF6-097D-4895-B89D-38C95F5CFAD2}"/>
              </a:ext>
            </a:extLst>
          </p:cNvPr>
          <p:cNvSpPr/>
          <p:nvPr/>
        </p:nvSpPr>
        <p:spPr>
          <a:xfrm rot="21428171">
            <a:off x="7300957" y="2301489"/>
            <a:ext cx="504202" cy="85458"/>
          </a:xfrm>
          <a:custGeom>
            <a:avLst/>
            <a:gdLst>
              <a:gd name="connsiteX0" fmla="*/ 0 w 401652"/>
              <a:gd name="connsiteY0" fmla="*/ 8546 h 85458"/>
              <a:gd name="connsiteX1" fmla="*/ 0 w 401652"/>
              <a:gd name="connsiteY1" fmla="*/ 8546 h 85458"/>
              <a:gd name="connsiteX2" fmla="*/ 162370 w 401652"/>
              <a:gd name="connsiteY2" fmla="*/ 0 h 85458"/>
              <a:gd name="connsiteX3" fmla="*/ 401652 w 401652"/>
              <a:gd name="connsiteY3" fmla="*/ 51275 h 85458"/>
              <a:gd name="connsiteX4" fmla="*/ 273465 w 401652"/>
              <a:gd name="connsiteY4" fmla="*/ 85458 h 85458"/>
              <a:gd name="connsiteX5" fmla="*/ 0 w 401652"/>
              <a:gd name="connsiteY5" fmla="*/ 8546 h 8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52" h="85458">
                <a:moveTo>
                  <a:pt x="0" y="8546"/>
                </a:moveTo>
                <a:lnTo>
                  <a:pt x="0" y="8546"/>
                </a:lnTo>
                <a:lnTo>
                  <a:pt x="162370" y="0"/>
                </a:lnTo>
                <a:lnTo>
                  <a:pt x="401652" y="51275"/>
                </a:lnTo>
                <a:lnTo>
                  <a:pt x="273465" y="85458"/>
                </a:lnTo>
                <a:lnTo>
                  <a:pt x="0" y="8546"/>
                </a:lnTo>
                <a:close/>
              </a:path>
            </a:pathLst>
          </a:cu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A picture containing container, bin&#10;&#10;Description automatically generated">
            <a:extLst>
              <a:ext uri="{FF2B5EF4-FFF2-40B4-BE49-F238E27FC236}">
                <a16:creationId xmlns:a16="http://schemas.microsoft.com/office/drawing/2014/main" id="{3355E2DA-5862-4032-8E3A-82921D95374D}"/>
              </a:ext>
            </a:extLst>
          </p:cNvPr>
          <p:cNvPicPr>
            <a:picLocks noChangeAspect="1"/>
          </p:cNvPicPr>
          <p:nvPr/>
        </p:nvPicPr>
        <p:blipFill>
          <a:blip r:embed="rId4"/>
          <a:stretch>
            <a:fillRect/>
          </a:stretch>
        </p:blipFill>
        <p:spPr>
          <a:xfrm>
            <a:off x="6867023" y="1029079"/>
            <a:ext cx="2568261" cy="1915098"/>
          </a:xfrm>
          <a:prstGeom prst="rect">
            <a:avLst/>
          </a:prstGeom>
        </p:spPr>
      </p:pic>
      <p:pic>
        <p:nvPicPr>
          <p:cNvPr id="12" name="Picture 7">
            <a:extLst>
              <a:ext uri="{FF2B5EF4-FFF2-40B4-BE49-F238E27FC236}">
                <a16:creationId xmlns:a16="http://schemas.microsoft.com/office/drawing/2014/main" id="{F0515AD8-1D7F-40CD-B73A-E3B583CBAB07}"/>
              </a:ext>
            </a:extLst>
          </p:cNvPr>
          <p:cNvPicPr>
            <a:picLocks noChangeAspect="1"/>
          </p:cNvPicPr>
          <p:nvPr/>
        </p:nvPicPr>
        <p:blipFill>
          <a:blip r:embed="rId5"/>
          <a:stretch>
            <a:fillRect/>
          </a:stretch>
        </p:blipFill>
        <p:spPr>
          <a:xfrm>
            <a:off x="6994277" y="2926156"/>
            <a:ext cx="2441006" cy="1832408"/>
          </a:xfrm>
          <a:prstGeom prst="rect">
            <a:avLst/>
          </a:prstGeom>
        </p:spPr>
      </p:pic>
      <p:pic>
        <p:nvPicPr>
          <p:cNvPr id="13" name="Picture 3" descr="A picture containing container, bin&#10;&#10;Description automatically generated">
            <a:extLst>
              <a:ext uri="{FF2B5EF4-FFF2-40B4-BE49-F238E27FC236}">
                <a16:creationId xmlns:a16="http://schemas.microsoft.com/office/drawing/2014/main" id="{3B54869D-112B-4C1F-BF83-D69C04A657B0}"/>
              </a:ext>
            </a:extLst>
          </p:cNvPr>
          <p:cNvPicPr>
            <a:picLocks noChangeAspect="1"/>
          </p:cNvPicPr>
          <p:nvPr/>
        </p:nvPicPr>
        <p:blipFill>
          <a:blip r:embed="rId6"/>
          <a:stretch>
            <a:fillRect/>
          </a:stretch>
        </p:blipFill>
        <p:spPr>
          <a:xfrm>
            <a:off x="6930649" y="4912717"/>
            <a:ext cx="2441006" cy="1832408"/>
          </a:xfrm>
          <a:prstGeom prst="rect">
            <a:avLst/>
          </a:prstGeom>
        </p:spPr>
      </p:pic>
    </p:spTree>
    <p:extLst>
      <p:ext uri="{BB962C8B-B14F-4D97-AF65-F5344CB8AC3E}">
        <p14:creationId xmlns:p14="http://schemas.microsoft.com/office/powerpoint/2010/main" val="51829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111846-717C-416D-A549-B0D0096E9CA7}"/>
              </a:ext>
            </a:extLst>
          </p:cNvPr>
          <p:cNvSpPr>
            <a:spLocks noGrp="1"/>
          </p:cNvSpPr>
          <p:nvPr>
            <p:ph sz="quarter" idx="21"/>
          </p:nvPr>
        </p:nvSpPr>
        <p:spPr>
          <a:xfrm>
            <a:off x="0" y="2625247"/>
            <a:ext cx="4014370" cy="1764821"/>
          </a:xfrm>
        </p:spPr>
        <p:txBody>
          <a:bodyPr vert="horz" lIns="91440" tIns="45720" rIns="91440" bIns="45720" rtlCol="0" anchor="t">
            <a:normAutofit/>
          </a:bodyPr>
          <a:lstStyle/>
          <a:p>
            <a:pPr algn="ctr">
              <a:spcAft>
                <a:spcPts val="600"/>
              </a:spcAft>
            </a:pPr>
            <a:r>
              <a:rPr lang="en-US" sz="1900" dirty="0">
                <a:latin typeface="Arial"/>
                <a:cs typeface="Arial"/>
              </a:rPr>
              <a:t>Recycle food scraps and yard trimmings will now be collected in your existing green waste container.</a:t>
            </a:r>
            <a:endParaRPr lang="en-US" sz="1900" dirty="0"/>
          </a:p>
          <a:p>
            <a:pPr algn="ctr">
              <a:spcAft>
                <a:spcPts val="600"/>
              </a:spcAft>
            </a:pPr>
            <a:endParaRPr lang="en-US" sz="1800" dirty="0"/>
          </a:p>
        </p:txBody>
      </p:sp>
      <p:sp>
        <p:nvSpPr>
          <p:cNvPr id="4" name="Title 3">
            <a:extLst>
              <a:ext uri="{FF2B5EF4-FFF2-40B4-BE49-F238E27FC236}">
                <a16:creationId xmlns:a16="http://schemas.microsoft.com/office/drawing/2014/main" id="{33C57432-0DDA-450B-940D-9197F93CC290}"/>
              </a:ext>
            </a:extLst>
          </p:cNvPr>
          <p:cNvSpPr>
            <a:spLocks noGrp="1"/>
          </p:cNvSpPr>
          <p:nvPr>
            <p:ph type="title"/>
          </p:nvPr>
        </p:nvSpPr>
        <p:spPr>
          <a:xfrm>
            <a:off x="475488" y="451104"/>
            <a:ext cx="11326368" cy="536448"/>
          </a:xfrm>
        </p:spPr>
        <p:txBody>
          <a:bodyPr anchor="ctr">
            <a:noAutofit/>
          </a:bodyPr>
          <a:lstStyle/>
          <a:p>
            <a:pPr algn="ctr">
              <a:spcAft>
                <a:spcPts val="600"/>
              </a:spcAft>
            </a:pPr>
            <a:r>
              <a:rPr lang="en-US" sz="2800" b="1" dirty="0">
                <a:latin typeface="Arial Black" panose="020B0A04020102020204" pitchFamily="34" charset="0"/>
                <a:cs typeface="Arial"/>
              </a:rPr>
              <a:t>Residential Container Changes </a:t>
            </a:r>
          </a:p>
        </p:txBody>
      </p:sp>
      <p:pic>
        <p:nvPicPr>
          <p:cNvPr id="8" name="Picture 7">
            <a:extLst>
              <a:ext uri="{FF2B5EF4-FFF2-40B4-BE49-F238E27FC236}">
                <a16:creationId xmlns:a16="http://schemas.microsoft.com/office/drawing/2014/main" id="{4915202B-BE99-4703-BB8C-409DA29275BB}"/>
              </a:ext>
            </a:extLst>
          </p:cNvPr>
          <p:cNvPicPr>
            <a:picLocks noChangeAspect="1"/>
          </p:cNvPicPr>
          <p:nvPr/>
        </p:nvPicPr>
        <p:blipFill>
          <a:blip r:embed="rId2"/>
          <a:stretch>
            <a:fillRect/>
          </a:stretch>
        </p:blipFill>
        <p:spPr>
          <a:xfrm>
            <a:off x="4014370" y="1445342"/>
            <a:ext cx="8075569" cy="4510436"/>
          </a:xfrm>
          <a:prstGeom prst="rect">
            <a:avLst/>
          </a:prstGeom>
        </p:spPr>
      </p:pic>
    </p:spTree>
    <p:extLst>
      <p:ext uri="{BB962C8B-B14F-4D97-AF65-F5344CB8AC3E}">
        <p14:creationId xmlns:p14="http://schemas.microsoft.com/office/powerpoint/2010/main" val="406316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3111846-717C-416D-A549-B0D0096E9CA7}"/>
              </a:ext>
            </a:extLst>
          </p:cNvPr>
          <p:cNvSpPr>
            <a:spLocks noGrp="1"/>
          </p:cNvSpPr>
          <p:nvPr>
            <p:ph sz="quarter" idx="20"/>
          </p:nvPr>
        </p:nvSpPr>
        <p:spPr>
          <a:xfrm>
            <a:off x="182355" y="1430342"/>
            <a:ext cx="5165314" cy="4899216"/>
          </a:xfrm>
        </p:spPr>
        <p:txBody>
          <a:bodyPr vert="horz" lIns="91440" tIns="45720" rIns="91440" bIns="45720" rtlCol="0" anchor="t">
            <a:normAutofit fontScale="77500" lnSpcReduction="20000"/>
          </a:bodyPr>
          <a:lstStyle/>
          <a:p>
            <a:pPr>
              <a:lnSpc>
                <a:spcPct val="90000"/>
              </a:lnSpc>
            </a:pPr>
            <a:endParaRPr lang="en-US" sz="1200" dirty="0">
              <a:latin typeface="Arial"/>
              <a:cs typeface="Arial"/>
            </a:endParaRPr>
          </a:p>
          <a:p>
            <a:pPr>
              <a:lnSpc>
                <a:spcPct val="90000"/>
              </a:lnSpc>
            </a:pPr>
            <a:r>
              <a:rPr lang="en-US" sz="2100" dirty="0">
                <a:latin typeface="Arial" panose="020B0604020202020204" pitchFamily="34" charset="0"/>
                <a:cs typeface="Arial" panose="020B0604020202020204" pitchFamily="34" charset="0"/>
              </a:rPr>
              <a:t>Regulations passed by the state from SB 1383, requires a contamination cart monitoring and enforcement program to help reduce contamination in the recycling and organic collection cart. </a:t>
            </a:r>
          </a:p>
          <a:p>
            <a:pPr>
              <a:lnSpc>
                <a:spcPct val="90000"/>
              </a:lnSpc>
            </a:pPr>
            <a:endParaRPr lang="en-US" sz="2100" dirty="0">
              <a:latin typeface="Arial" panose="020B0604020202020204" pitchFamily="34" charset="0"/>
              <a:cs typeface="Arial" panose="020B0604020202020204" pitchFamily="34" charset="0"/>
            </a:endParaRPr>
          </a:p>
          <a:p>
            <a:pPr>
              <a:lnSpc>
                <a:spcPct val="90000"/>
              </a:lnSpc>
            </a:pPr>
            <a:r>
              <a:rPr lang="en-US" sz="2100" dirty="0">
                <a:latin typeface="Arial" panose="020B0604020202020204" pitchFamily="34" charset="0"/>
                <a:cs typeface="Arial" panose="020B0604020202020204" pitchFamily="34" charset="0"/>
              </a:rPr>
              <a:t>Keeping organics waste streams clean will help ensure that the organic material can be processed</a:t>
            </a:r>
          </a:p>
          <a:p>
            <a:pPr>
              <a:lnSpc>
                <a:spcPct val="90000"/>
              </a:lnSpc>
            </a:pPr>
            <a:endParaRPr lang="en-US" sz="2300" dirty="0"/>
          </a:p>
          <a:p>
            <a:pPr>
              <a:lnSpc>
                <a:spcPct val="90000"/>
              </a:lnSpc>
            </a:pPr>
            <a:endParaRPr lang="en-US" sz="2300" dirty="0"/>
          </a:p>
          <a:p>
            <a:pPr>
              <a:lnSpc>
                <a:spcPct val="90000"/>
              </a:lnSpc>
            </a:pPr>
            <a:r>
              <a:rPr lang="en-US" sz="2300" b="1" dirty="0">
                <a:latin typeface="Arial"/>
                <a:cs typeface="Arial"/>
              </a:rPr>
              <a:t>What is contamination?</a:t>
            </a:r>
          </a:p>
          <a:p>
            <a:pPr>
              <a:lnSpc>
                <a:spcPct val="90000"/>
              </a:lnSpc>
            </a:pPr>
            <a:endParaRPr lang="en-US" sz="1800" b="1" dirty="0">
              <a:latin typeface="Arial"/>
              <a:cs typeface="Arial"/>
            </a:endParaRPr>
          </a:p>
          <a:p>
            <a:pPr>
              <a:lnSpc>
                <a:spcPct val="90000"/>
              </a:lnSpc>
            </a:pPr>
            <a:r>
              <a:rPr lang="en-US" sz="2100" dirty="0">
                <a:latin typeface="Arial"/>
                <a:cs typeface="Arial"/>
              </a:rPr>
              <a:t>Contamination occurs when you place non-acceptable items in the wrong cart. Contaminants can ruin an entire load of organics or recyclables and prevent these materials from going on to have a second life.</a:t>
            </a:r>
          </a:p>
          <a:p>
            <a:pPr>
              <a:lnSpc>
                <a:spcPct val="90000"/>
              </a:lnSpc>
            </a:pPr>
            <a:endParaRPr lang="en-US" sz="2100" dirty="0">
              <a:latin typeface="Arial"/>
              <a:cs typeface="Arial"/>
            </a:endParaRPr>
          </a:p>
          <a:p>
            <a:pPr>
              <a:lnSpc>
                <a:spcPct val="90000"/>
              </a:lnSpc>
            </a:pPr>
            <a:r>
              <a:rPr lang="en-US" sz="2100" dirty="0">
                <a:latin typeface="Arial"/>
                <a:cs typeface="Arial"/>
              </a:rPr>
              <a:t>Loose plastic bags and bagged materials in organics and recycling containers are the most common contaminants. </a:t>
            </a:r>
          </a:p>
          <a:p>
            <a:pPr>
              <a:lnSpc>
                <a:spcPct val="90000"/>
              </a:lnSpc>
            </a:pPr>
            <a:endParaRPr lang="en-US" sz="2100" dirty="0">
              <a:latin typeface="Arial"/>
              <a:cs typeface="Arial"/>
            </a:endParaRPr>
          </a:p>
          <a:p>
            <a:pPr>
              <a:lnSpc>
                <a:spcPct val="90000"/>
              </a:lnSpc>
            </a:pPr>
            <a:r>
              <a:rPr lang="en-US" sz="2100" dirty="0">
                <a:latin typeface="Arial"/>
                <a:cs typeface="Arial"/>
              </a:rPr>
              <a:t>Please empty your organics and recyclable materials directly into your organics or recycling carts to give them the best chance of becoming new products.</a:t>
            </a:r>
          </a:p>
          <a:p>
            <a:pPr>
              <a:lnSpc>
                <a:spcPct val="90000"/>
              </a:lnSpc>
              <a:spcAft>
                <a:spcPts val="600"/>
              </a:spcAft>
            </a:pPr>
            <a:endParaRPr lang="en-US" sz="1200" dirty="0"/>
          </a:p>
        </p:txBody>
      </p:sp>
      <p:sp>
        <p:nvSpPr>
          <p:cNvPr id="4" name="Title 3">
            <a:extLst>
              <a:ext uri="{FF2B5EF4-FFF2-40B4-BE49-F238E27FC236}">
                <a16:creationId xmlns:a16="http://schemas.microsoft.com/office/drawing/2014/main" id="{33C57432-0DDA-450B-940D-9197F93CC290}"/>
              </a:ext>
            </a:extLst>
          </p:cNvPr>
          <p:cNvSpPr>
            <a:spLocks noGrp="1"/>
          </p:cNvSpPr>
          <p:nvPr>
            <p:ph type="title"/>
          </p:nvPr>
        </p:nvSpPr>
        <p:spPr>
          <a:xfrm>
            <a:off x="390618" y="473540"/>
            <a:ext cx="11326368" cy="536448"/>
          </a:xfrm>
        </p:spPr>
        <p:txBody>
          <a:bodyPr anchor="ctr">
            <a:noAutofit/>
          </a:bodyPr>
          <a:lstStyle/>
          <a:p>
            <a:pPr algn="ctr">
              <a:lnSpc>
                <a:spcPct val="90000"/>
              </a:lnSpc>
            </a:pPr>
            <a:r>
              <a:rPr lang="en-US" sz="2800" b="1" dirty="0">
                <a:latin typeface="Arial Black" panose="020B0A04020102020204" pitchFamily="34" charset="0"/>
              </a:rPr>
              <a:t>SB 1383 Cart Monitoring and Enforcement</a:t>
            </a:r>
          </a:p>
        </p:txBody>
      </p:sp>
      <p:pic>
        <p:nvPicPr>
          <p:cNvPr id="9" name="Picture 8">
            <a:extLst>
              <a:ext uri="{FF2B5EF4-FFF2-40B4-BE49-F238E27FC236}">
                <a16:creationId xmlns:a16="http://schemas.microsoft.com/office/drawing/2014/main" id="{4B512527-37E2-43B4-BBFB-DDE6E99E157B}"/>
              </a:ext>
            </a:extLst>
          </p:cNvPr>
          <p:cNvPicPr>
            <a:picLocks noChangeAspect="1"/>
          </p:cNvPicPr>
          <p:nvPr/>
        </p:nvPicPr>
        <p:blipFill>
          <a:blip r:embed="rId2"/>
          <a:stretch>
            <a:fillRect/>
          </a:stretch>
        </p:blipFill>
        <p:spPr>
          <a:xfrm>
            <a:off x="5909188" y="1430342"/>
            <a:ext cx="4465304" cy="3256778"/>
          </a:xfrm>
          <a:prstGeom prst="rect">
            <a:avLst/>
          </a:prstGeom>
        </p:spPr>
      </p:pic>
      <p:pic>
        <p:nvPicPr>
          <p:cNvPr id="11" name="Picture 10">
            <a:extLst>
              <a:ext uri="{FF2B5EF4-FFF2-40B4-BE49-F238E27FC236}">
                <a16:creationId xmlns:a16="http://schemas.microsoft.com/office/drawing/2014/main" id="{9AC8D4E6-2615-4202-A121-37E771A06644}"/>
              </a:ext>
            </a:extLst>
          </p:cNvPr>
          <p:cNvPicPr>
            <a:picLocks noChangeAspect="1"/>
          </p:cNvPicPr>
          <p:nvPr/>
        </p:nvPicPr>
        <p:blipFill>
          <a:blip r:embed="rId3"/>
          <a:stretch>
            <a:fillRect/>
          </a:stretch>
        </p:blipFill>
        <p:spPr>
          <a:xfrm>
            <a:off x="5731360" y="4687120"/>
            <a:ext cx="5035809" cy="1530429"/>
          </a:xfrm>
          <a:prstGeom prst="rect">
            <a:avLst/>
          </a:prstGeom>
        </p:spPr>
      </p:pic>
    </p:spTree>
    <p:extLst>
      <p:ext uri="{BB962C8B-B14F-4D97-AF65-F5344CB8AC3E}">
        <p14:creationId xmlns:p14="http://schemas.microsoft.com/office/powerpoint/2010/main" val="1085433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43B80E-5F0B-466F-A5C9-7975F676757A}"/>
              </a:ext>
            </a:extLst>
          </p:cNvPr>
          <p:cNvSpPr>
            <a:spLocks noGrp="1"/>
          </p:cNvSpPr>
          <p:nvPr>
            <p:ph type="title"/>
          </p:nvPr>
        </p:nvSpPr>
        <p:spPr/>
        <p:txBody>
          <a:bodyPr/>
          <a:lstStyle/>
          <a:p>
            <a:pPr algn="ctr"/>
            <a:r>
              <a:rPr lang="en-US" dirty="0">
                <a:latin typeface="Arial Black" panose="020B0A04020102020204" pitchFamily="34" charset="0"/>
              </a:rPr>
              <a:t>Recyclable Contaminants</a:t>
            </a:r>
            <a:endParaRPr lang="en-US" dirty="0"/>
          </a:p>
        </p:txBody>
      </p:sp>
      <p:pic>
        <p:nvPicPr>
          <p:cNvPr id="9" name="Picture 8">
            <a:extLst>
              <a:ext uri="{FF2B5EF4-FFF2-40B4-BE49-F238E27FC236}">
                <a16:creationId xmlns:a16="http://schemas.microsoft.com/office/drawing/2014/main" id="{AD18877E-40A2-4EB5-B5DA-92110DA6878A}"/>
              </a:ext>
            </a:extLst>
          </p:cNvPr>
          <p:cNvPicPr>
            <a:picLocks noChangeAspect="1"/>
          </p:cNvPicPr>
          <p:nvPr/>
        </p:nvPicPr>
        <p:blipFill>
          <a:blip r:embed="rId2"/>
          <a:stretch>
            <a:fillRect/>
          </a:stretch>
        </p:blipFill>
        <p:spPr>
          <a:xfrm>
            <a:off x="5286333" y="1344221"/>
            <a:ext cx="1619333" cy="4584936"/>
          </a:xfrm>
          <a:prstGeom prst="rect">
            <a:avLst/>
          </a:prstGeom>
        </p:spPr>
      </p:pic>
      <p:pic>
        <p:nvPicPr>
          <p:cNvPr id="11" name="Picture 10">
            <a:extLst>
              <a:ext uri="{FF2B5EF4-FFF2-40B4-BE49-F238E27FC236}">
                <a16:creationId xmlns:a16="http://schemas.microsoft.com/office/drawing/2014/main" id="{881F9038-A4C7-480F-B218-D88DEC8E1CBB}"/>
              </a:ext>
            </a:extLst>
          </p:cNvPr>
          <p:cNvPicPr>
            <a:picLocks noChangeAspect="1"/>
          </p:cNvPicPr>
          <p:nvPr/>
        </p:nvPicPr>
        <p:blipFill>
          <a:blip r:embed="rId3"/>
          <a:stretch>
            <a:fillRect/>
          </a:stretch>
        </p:blipFill>
        <p:spPr>
          <a:xfrm>
            <a:off x="3326700" y="1344221"/>
            <a:ext cx="1543129" cy="4667490"/>
          </a:xfrm>
          <a:prstGeom prst="rect">
            <a:avLst/>
          </a:prstGeom>
        </p:spPr>
      </p:pic>
      <p:pic>
        <p:nvPicPr>
          <p:cNvPr id="13" name="Picture 12">
            <a:extLst>
              <a:ext uri="{FF2B5EF4-FFF2-40B4-BE49-F238E27FC236}">
                <a16:creationId xmlns:a16="http://schemas.microsoft.com/office/drawing/2014/main" id="{3B2EA2CF-BB41-4475-9860-4200B1B30298}"/>
              </a:ext>
            </a:extLst>
          </p:cNvPr>
          <p:cNvPicPr>
            <a:picLocks noChangeAspect="1"/>
          </p:cNvPicPr>
          <p:nvPr/>
        </p:nvPicPr>
        <p:blipFill>
          <a:blip r:embed="rId4"/>
          <a:stretch>
            <a:fillRect/>
          </a:stretch>
        </p:blipFill>
        <p:spPr>
          <a:xfrm>
            <a:off x="1553578" y="1344221"/>
            <a:ext cx="1587582" cy="2565532"/>
          </a:xfrm>
          <a:prstGeom prst="rect">
            <a:avLst/>
          </a:prstGeom>
        </p:spPr>
      </p:pic>
      <p:pic>
        <p:nvPicPr>
          <p:cNvPr id="17" name="Picture 16">
            <a:extLst>
              <a:ext uri="{FF2B5EF4-FFF2-40B4-BE49-F238E27FC236}">
                <a16:creationId xmlns:a16="http://schemas.microsoft.com/office/drawing/2014/main" id="{C61E7B1A-39D7-43E7-B002-FA5EE574E735}"/>
              </a:ext>
            </a:extLst>
          </p:cNvPr>
          <p:cNvPicPr>
            <a:picLocks noChangeAspect="1"/>
          </p:cNvPicPr>
          <p:nvPr/>
        </p:nvPicPr>
        <p:blipFill>
          <a:blip r:embed="rId5"/>
          <a:stretch>
            <a:fillRect/>
          </a:stretch>
        </p:blipFill>
        <p:spPr>
          <a:xfrm>
            <a:off x="1553578" y="3979606"/>
            <a:ext cx="1657435" cy="1390721"/>
          </a:xfrm>
          <a:prstGeom prst="rect">
            <a:avLst/>
          </a:prstGeom>
        </p:spPr>
      </p:pic>
      <p:pic>
        <p:nvPicPr>
          <p:cNvPr id="19" name="Picture 18">
            <a:extLst>
              <a:ext uri="{FF2B5EF4-FFF2-40B4-BE49-F238E27FC236}">
                <a16:creationId xmlns:a16="http://schemas.microsoft.com/office/drawing/2014/main" id="{E489CCB9-A880-4031-9CDB-158DFED192F3}"/>
              </a:ext>
            </a:extLst>
          </p:cNvPr>
          <p:cNvPicPr>
            <a:picLocks noChangeAspect="1"/>
          </p:cNvPicPr>
          <p:nvPr/>
        </p:nvPicPr>
        <p:blipFill>
          <a:blip r:embed="rId6"/>
          <a:stretch>
            <a:fillRect/>
          </a:stretch>
        </p:blipFill>
        <p:spPr>
          <a:xfrm>
            <a:off x="7276746" y="1344221"/>
            <a:ext cx="1581231" cy="5270771"/>
          </a:xfrm>
          <a:prstGeom prst="rect">
            <a:avLst/>
          </a:prstGeom>
        </p:spPr>
      </p:pic>
      <p:pic>
        <p:nvPicPr>
          <p:cNvPr id="21" name="Picture 20">
            <a:extLst>
              <a:ext uri="{FF2B5EF4-FFF2-40B4-BE49-F238E27FC236}">
                <a16:creationId xmlns:a16="http://schemas.microsoft.com/office/drawing/2014/main" id="{09921838-04C1-4672-B922-EF0A37B83019}"/>
              </a:ext>
            </a:extLst>
          </p:cNvPr>
          <p:cNvPicPr>
            <a:picLocks noChangeAspect="1"/>
          </p:cNvPicPr>
          <p:nvPr/>
        </p:nvPicPr>
        <p:blipFill>
          <a:blip r:embed="rId7"/>
          <a:stretch>
            <a:fillRect/>
          </a:stretch>
        </p:blipFill>
        <p:spPr>
          <a:xfrm>
            <a:off x="9220233" y="1344221"/>
            <a:ext cx="1568531" cy="5073911"/>
          </a:xfrm>
          <a:prstGeom prst="rect">
            <a:avLst/>
          </a:prstGeom>
        </p:spPr>
      </p:pic>
    </p:spTree>
    <p:extLst>
      <p:ext uri="{BB962C8B-B14F-4D97-AF65-F5344CB8AC3E}">
        <p14:creationId xmlns:p14="http://schemas.microsoft.com/office/powerpoint/2010/main" val="318839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937A81-6ECC-4D1C-8DCB-6FAE127C117D}"/>
              </a:ext>
            </a:extLst>
          </p:cNvPr>
          <p:cNvSpPr>
            <a:spLocks noGrp="1"/>
          </p:cNvSpPr>
          <p:nvPr>
            <p:ph type="title"/>
          </p:nvPr>
        </p:nvSpPr>
        <p:spPr/>
        <p:txBody>
          <a:bodyPr/>
          <a:lstStyle/>
          <a:p>
            <a:pPr algn="ctr"/>
            <a:r>
              <a:rPr lang="en-US" dirty="0">
                <a:latin typeface="Arial Black" panose="020B0A04020102020204" pitchFamily="34" charset="0"/>
              </a:rPr>
              <a:t>Contamination</a:t>
            </a:r>
            <a:endParaRPr lang="en-US" dirty="0"/>
          </a:p>
        </p:txBody>
      </p:sp>
      <p:pic>
        <p:nvPicPr>
          <p:cNvPr id="7" name="Picture 6">
            <a:extLst>
              <a:ext uri="{FF2B5EF4-FFF2-40B4-BE49-F238E27FC236}">
                <a16:creationId xmlns:a16="http://schemas.microsoft.com/office/drawing/2014/main" id="{1721C621-5F01-4E03-B966-14518FA9AC4C}"/>
              </a:ext>
            </a:extLst>
          </p:cNvPr>
          <p:cNvPicPr>
            <a:picLocks noChangeAspect="1"/>
          </p:cNvPicPr>
          <p:nvPr/>
        </p:nvPicPr>
        <p:blipFill>
          <a:blip r:embed="rId2"/>
          <a:stretch>
            <a:fillRect/>
          </a:stretch>
        </p:blipFill>
        <p:spPr>
          <a:xfrm>
            <a:off x="315856" y="1446993"/>
            <a:ext cx="3225699" cy="2731717"/>
          </a:xfrm>
          <a:prstGeom prst="rect">
            <a:avLst/>
          </a:prstGeom>
        </p:spPr>
      </p:pic>
      <p:pic>
        <p:nvPicPr>
          <p:cNvPr id="1026" name="Picture 2" descr="2 tons of recyclables contaminated with trash in Kalamazoo - mlive.com">
            <a:extLst>
              <a:ext uri="{FF2B5EF4-FFF2-40B4-BE49-F238E27FC236}">
                <a16:creationId xmlns:a16="http://schemas.microsoft.com/office/drawing/2014/main" id="{74CFEBBE-6130-42E9-9DC3-5AD440517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851" y="1446993"/>
            <a:ext cx="4094414" cy="2731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K EARTHA: Recycling Contamination at Drop Off Centers - High Country  Conservation Center">
            <a:extLst>
              <a:ext uri="{FF2B5EF4-FFF2-40B4-BE49-F238E27FC236}">
                <a16:creationId xmlns:a16="http://schemas.microsoft.com/office/drawing/2014/main" id="{ACF63A0D-695B-4B75-A1F9-23F1B0627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561" y="1446992"/>
            <a:ext cx="3829510" cy="273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9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F1BFE5-690E-47A2-8FC5-9A6CDB1EE42C}"/>
              </a:ext>
            </a:extLst>
          </p:cNvPr>
          <p:cNvPicPr>
            <a:picLocks noChangeAspect="1"/>
          </p:cNvPicPr>
          <p:nvPr/>
        </p:nvPicPr>
        <p:blipFill>
          <a:blip r:embed="rId2"/>
          <a:stretch>
            <a:fillRect/>
          </a:stretch>
        </p:blipFill>
        <p:spPr>
          <a:xfrm>
            <a:off x="2093843" y="166116"/>
            <a:ext cx="6819078" cy="1582788"/>
          </a:xfrm>
          <a:prstGeom prst="rect">
            <a:avLst/>
          </a:prstGeom>
        </p:spPr>
      </p:pic>
      <p:pic>
        <p:nvPicPr>
          <p:cNvPr id="9" name="Picture 8">
            <a:extLst>
              <a:ext uri="{FF2B5EF4-FFF2-40B4-BE49-F238E27FC236}">
                <a16:creationId xmlns:a16="http://schemas.microsoft.com/office/drawing/2014/main" id="{2B41A4B0-6EEA-4094-B9C6-B2863C57EBA4}"/>
              </a:ext>
            </a:extLst>
          </p:cNvPr>
          <p:cNvPicPr>
            <a:picLocks noChangeAspect="1"/>
          </p:cNvPicPr>
          <p:nvPr/>
        </p:nvPicPr>
        <p:blipFill>
          <a:blip r:embed="rId3"/>
          <a:stretch>
            <a:fillRect/>
          </a:stretch>
        </p:blipFill>
        <p:spPr>
          <a:xfrm>
            <a:off x="1062461" y="2052409"/>
            <a:ext cx="8881841" cy="1773311"/>
          </a:xfrm>
          <a:prstGeom prst="rect">
            <a:avLst/>
          </a:prstGeom>
        </p:spPr>
      </p:pic>
      <p:pic>
        <p:nvPicPr>
          <p:cNvPr id="11" name="Picture 10">
            <a:extLst>
              <a:ext uri="{FF2B5EF4-FFF2-40B4-BE49-F238E27FC236}">
                <a16:creationId xmlns:a16="http://schemas.microsoft.com/office/drawing/2014/main" id="{1ADD395C-0CD0-4287-BA49-285EB4FFEA8C}"/>
              </a:ext>
            </a:extLst>
          </p:cNvPr>
          <p:cNvPicPr>
            <a:picLocks noChangeAspect="1"/>
          </p:cNvPicPr>
          <p:nvPr/>
        </p:nvPicPr>
        <p:blipFill>
          <a:blip r:embed="rId4"/>
          <a:stretch>
            <a:fillRect/>
          </a:stretch>
        </p:blipFill>
        <p:spPr>
          <a:xfrm>
            <a:off x="1062460" y="3986065"/>
            <a:ext cx="8881841" cy="1791551"/>
          </a:xfrm>
          <a:prstGeom prst="rect">
            <a:avLst/>
          </a:prstGeom>
        </p:spPr>
      </p:pic>
      <p:pic>
        <p:nvPicPr>
          <p:cNvPr id="13" name="Picture 12">
            <a:extLst>
              <a:ext uri="{FF2B5EF4-FFF2-40B4-BE49-F238E27FC236}">
                <a16:creationId xmlns:a16="http://schemas.microsoft.com/office/drawing/2014/main" id="{DC4368B0-B571-469A-BA2F-F617871F150E}"/>
              </a:ext>
            </a:extLst>
          </p:cNvPr>
          <p:cNvPicPr>
            <a:picLocks noChangeAspect="1"/>
          </p:cNvPicPr>
          <p:nvPr/>
        </p:nvPicPr>
        <p:blipFill>
          <a:blip r:embed="rId5"/>
          <a:stretch>
            <a:fillRect/>
          </a:stretch>
        </p:blipFill>
        <p:spPr>
          <a:xfrm>
            <a:off x="2159071" y="5915217"/>
            <a:ext cx="6688618" cy="776667"/>
          </a:xfrm>
          <a:prstGeom prst="rect">
            <a:avLst/>
          </a:prstGeom>
        </p:spPr>
      </p:pic>
    </p:spTree>
    <p:extLst>
      <p:ext uri="{BB962C8B-B14F-4D97-AF65-F5344CB8AC3E}">
        <p14:creationId xmlns:p14="http://schemas.microsoft.com/office/powerpoint/2010/main" val="615179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xY3r1vTck2hXbVIcZxfPg"/>
</p:tagLst>
</file>

<file path=ppt/theme/theme1.xml><?xml version="1.0" encoding="utf-8"?>
<a:theme xmlns:a="http://schemas.openxmlformats.org/drawingml/2006/main" name="WM">
  <a:themeElements>
    <a:clrScheme name="Waste Management Colors 1">
      <a:dk1>
        <a:srgbClr val="57574F"/>
      </a:dk1>
      <a:lt1>
        <a:srgbClr val="FFFFFF"/>
      </a:lt1>
      <a:dk2>
        <a:srgbClr val="202120"/>
      </a:dk2>
      <a:lt2>
        <a:srgbClr val="FFFFFF"/>
      </a:lt2>
      <a:accent1>
        <a:srgbClr val="3B8A2E"/>
      </a:accent1>
      <a:accent2>
        <a:srgbClr val="BDD600"/>
      </a:accent2>
      <a:accent3>
        <a:srgbClr val="024630"/>
      </a:accent3>
      <a:accent4>
        <a:srgbClr val="79B800"/>
      </a:accent4>
      <a:accent5>
        <a:srgbClr val="C5C5BC"/>
      </a:accent5>
      <a:accent6>
        <a:srgbClr val="57574F"/>
      </a:accent6>
      <a:hlink>
        <a:srgbClr val="3B8A2E"/>
      </a:hlink>
      <a:folHlink>
        <a:srgbClr val="BDD6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WM" id="{93C7E9BF-9B89-463E-BB73-D78C7A13AD89}" vid="{549C21CB-B600-438E-8565-6856218C19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2AB8F091C1794E9F2694868BB7BED2" ma:contentTypeVersion="12" ma:contentTypeDescription="Create a new document." ma:contentTypeScope="" ma:versionID="23afa45f9f16a9c934532c6419738f58">
  <xsd:schema xmlns:xsd="http://www.w3.org/2001/XMLSchema" xmlns:xs="http://www.w3.org/2001/XMLSchema" xmlns:p="http://schemas.microsoft.com/office/2006/metadata/properties" xmlns:ns2="5f5630a1-068b-43b9-a20b-ed8d74e21fce" xmlns:ns3="9b3a2a34-182d-4504-8858-3da2d98af2a2" targetNamespace="http://schemas.microsoft.com/office/2006/metadata/properties" ma:root="true" ma:fieldsID="5d61cda2cdcfe96375adf8667c3bcb7d" ns2:_="" ns3:_="">
    <xsd:import namespace="5f5630a1-068b-43b9-a20b-ed8d74e21fce"/>
    <xsd:import namespace="9b3a2a34-182d-4504-8858-3da2d98af2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Description0"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630a1-068b-43b9-a20b-ed8d74e21f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Description0" ma:index="15" nillable="true" ma:displayName="Description" ma:internalName="Description0">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3a2a34-182d-4504-8858-3da2d98af2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5f5630a1-068b-43b9-a20b-ed8d74e21fce" xsi:nil="true"/>
    <SharedWithUsers xmlns="9b3a2a34-182d-4504-8858-3da2d98af2a2">
      <UserInfo>
        <DisplayName>Leonelli, Blake</DisplayName>
        <AccountId>6611</AccountId>
        <AccountType/>
      </UserInfo>
      <UserInfo>
        <DisplayName>Joseph, Ryan</DisplayName>
        <AccountId>14999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DFDF63-EB5B-495B-AB52-03C198094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630a1-068b-43b9-a20b-ed8d74e21fce"/>
    <ds:schemaRef ds:uri="9b3a2a34-182d-4504-8858-3da2d98af2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7E4F06-1A60-4F3E-B63D-6E778842964A}">
  <ds:schemaRefs>
    <ds:schemaRef ds:uri="http://purl.org/dc/terms/"/>
    <ds:schemaRef ds:uri="9b3a2a34-182d-4504-8858-3da2d98af2a2"/>
    <ds:schemaRef ds:uri="5f5630a1-068b-43b9-a20b-ed8d74e21f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C38517F-5362-459A-99AA-76CC3C0D65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2396</TotalTime>
  <Words>817</Words>
  <Application>Microsoft Office PowerPoint</Application>
  <PresentationFormat>Widescreen</PresentationFormat>
  <Paragraphs>104</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Calibri</vt:lpstr>
      <vt:lpstr>Calibri Light</vt:lpstr>
      <vt:lpstr>Lucida Grande</vt:lpstr>
      <vt:lpstr>Wingdings</vt:lpstr>
      <vt:lpstr>WM</vt:lpstr>
      <vt:lpstr>SB 1383 Organic Waste</vt:lpstr>
      <vt:lpstr>SB 1383 - New Statewide Mandatory Organic Waste Collection Regulation</vt:lpstr>
      <vt:lpstr>Residential Container Changes</vt:lpstr>
      <vt:lpstr>3-Cart System for Residents</vt:lpstr>
      <vt:lpstr>Residential Container Changes </vt:lpstr>
      <vt:lpstr>SB 1383 Cart Monitoring and Enforcement</vt:lpstr>
      <vt:lpstr>Recyclable Contaminants</vt:lpstr>
      <vt:lpstr>Contamination</vt:lpstr>
      <vt:lpstr>PowerPoint Presentation</vt:lpstr>
      <vt:lpstr>PowerPoint Presentation</vt:lpstr>
      <vt:lpstr>WM- Using the Latest Technology to Connect with Our Neighbors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Smart Service Solutions</dc:title>
  <dc:creator>Rodriguez, Kayla</dc:creator>
  <cp:lastModifiedBy>Moreland, Janet</cp:lastModifiedBy>
  <cp:revision>144</cp:revision>
  <dcterms:created xsi:type="dcterms:W3CDTF">2020-07-13T23:27:40Z</dcterms:created>
  <dcterms:modified xsi:type="dcterms:W3CDTF">2022-11-16T00:43:07Z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0x010100E42AB8F091C1794E9F2694868BB7BED2</vt:lpwstr>
  </property>
</Properties>
</file>