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03" r:id="rId4"/>
    <p:sldMasterId id="2147484287" r:id="rId5"/>
    <p:sldMasterId id="2147484299" r:id="rId6"/>
    <p:sldMasterId id="2147483797" r:id="rId7"/>
  </p:sldMasterIdLst>
  <p:notesMasterIdLst>
    <p:notesMasterId r:id="rId26"/>
  </p:notesMasterIdLst>
  <p:sldIdLst>
    <p:sldId id="256" r:id="rId8"/>
    <p:sldId id="257" r:id="rId9"/>
    <p:sldId id="264" r:id="rId10"/>
    <p:sldId id="281" r:id="rId11"/>
    <p:sldId id="276" r:id="rId12"/>
    <p:sldId id="292" r:id="rId13"/>
    <p:sldId id="279" r:id="rId14"/>
    <p:sldId id="285" r:id="rId15"/>
    <p:sldId id="284" r:id="rId16"/>
    <p:sldId id="289" r:id="rId17"/>
    <p:sldId id="290" r:id="rId18"/>
    <p:sldId id="294" r:id="rId19"/>
    <p:sldId id="259" r:id="rId20"/>
    <p:sldId id="261" r:id="rId21"/>
    <p:sldId id="283" r:id="rId22"/>
    <p:sldId id="286" r:id="rId23"/>
    <p:sldId id="278" r:id="rId24"/>
    <p:sldId id="295" r:id="rId25"/>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457200"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914400"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371600"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1828800"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2286000" algn="l" defTabSz="914400" rtl="0" eaLnBrk="1" latinLnBrk="0" hangingPunct="1">
      <a:defRPr kern="1200">
        <a:solidFill>
          <a:schemeClr val="tx1"/>
        </a:solidFill>
        <a:latin typeface="Corbel" panose="020B0503020204020204" pitchFamily="34" charset="0"/>
        <a:ea typeface="+mn-ea"/>
        <a:cs typeface="+mn-cs"/>
      </a:defRPr>
    </a:lvl6pPr>
    <a:lvl7pPr marL="2743200" algn="l" defTabSz="914400" rtl="0" eaLnBrk="1" latinLnBrk="0" hangingPunct="1">
      <a:defRPr kern="1200">
        <a:solidFill>
          <a:schemeClr val="tx1"/>
        </a:solidFill>
        <a:latin typeface="Corbel" panose="020B0503020204020204" pitchFamily="34" charset="0"/>
        <a:ea typeface="+mn-ea"/>
        <a:cs typeface="+mn-cs"/>
      </a:defRPr>
    </a:lvl7pPr>
    <a:lvl8pPr marL="3200400" algn="l" defTabSz="914400" rtl="0" eaLnBrk="1" latinLnBrk="0" hangingPunct="1">
      <a:defRPr kern="1200">
        <a:solidFill>
          <a:schemeClr val="tx1"/>
        </a:solidFill>
        <a:latin typeface="Corbel" panose="020B0503020204020204" pitchFamily="34" charset="0"/>
        <a:ea typeface="+mn-ea"/>
        <a:cs typeface="+mn-cs"/>
      </a:defRPr>
    </a:lvl8pPr>
    <a:lvl9pPr marL="3657600" algn="l" defTabSz="914400" rtl="0" eaLnBrk="1" latinLnBrk="0" hangingPunct="1">
      <a:defRPr kern="1200">
        <a:solidFill>
          <a:schemeClr val="tx1"/>
        </a:solidFill>
        <a:latin typeface="Corbel" panose="020B0503020204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CC69"/>
    <a:srgbClr val="FFEDB3"/>
    <a:srgbClr val="F0EDD4"/>
    <a:srgbClr val="759F6F"/>
    <a:srgbClr val="34382F"/>
    <a:srgbClr val="70996A"/>
    <a:srgbClr val="B4E4F5"/>
    <a:srgbClr val="135F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2" autoAdjust="0"/>
    <p:restoredTop sz="84043" autoAdjust="0"/>
  </p:normalViewPr>
  <p:slideViewPr>
    <p:cSldViewPr snapToGrid="0">
      <p:cViewPr varScale="1">
        <p:scale>
          <a:sx n="109" d="100"/>
          <a:sy n="109" d="100"/>
        </p:scale>
        <p:origin x="61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1B4C61-94E1-4860-81B0-049A2DCBB13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BF832B7A-8A67-4E0D-879F-46591FC50752}">
      <dgm:prSet/>
      <dgm:spPr/>
      <dgm:t>
        <a:bodyPr/>
        <a:lstStyle/>
        <a:p>
          <a:r>
            <a:rPr lang="en-US" b="1"/>
            <a:t>What is Sustainability?</a:t>
          </a:r>
          <a:endParaRPr lang="en-US"/>
        </a:p>
      </dgm:t>
    </dgm:pt>
    <dgm:pt modelId="{4D7FED01-5612-4B89-BA01-26E8EA29F964}" type="parTrans" cxnId="{7FAF5A5D-475E-4660-B20D-38D4839B172D}">
      <dgm:prSet/>
      <dgm:spPr/>
      <dgm:t>
        <a:bodyPr/>
        <a:lstStyle/>
        <a:p>
          <a:endParaRPr lang="en-US"/>
        </a:p>
      </dgm:t>
    </dgm:pt>
    <dgm:pt modelId="{2D3B6D3E-D4D6-400F-BAA5-F2B1B80AB367}" type="sibTrans" cxnId="{7FAF5A5D-475E-4660-B20D-38D4839B172D}">
      <dgm:prSet/>
      <dgm:spPr/>
      <dgm:t>
        <a:bodyPr/>
        <a:lstStyle/>
        <a:p>
          <a:endParaRPr lang="en-US"/>
        </a:p>
      </dgm:t>
    </dgm:pt>
    <dgm:pt modelId="{EF021F09-8796-48DA-A0AF-60546CFE847A}">
      <dgm:prSet/>
      <dgm:spPr/>
      <dgm:t>
        <a:bodyPr/>
        <a:lstStyle/>
        <a:p>
          <a:r>
            <a:rPr lang="en-US" b="1" dirty="0"/>
            <a:t>Why is sustainability important? </a:t>
          </a:r>
          <a:endParaRPr lang="en-US" dirty="0"/>
        </a:p>
      </dgm:t>
    </dgm:pt>
    <dgm:pt modelId="{D99D7991-83AB-4ED9-A3C9-A959AD939B4D}" type="parTrans" cxnId="{A7838325-D175-4B04-99B4-38996EC65C20}">
      <dgm:prSet/>
      <dgm:spPr/>
      <dgm:t>
        <a:bodyPr/>
        <a:lstStyle/>
        <a:p>
          <a:endParaRPr lang="en-US"/>
        </a:p>
      </dgm:t>
    </dgm:pt>
    <dgm:pt modelId="{B3FE429B-33C1-484A-89E6-1EA31EA9E07D}" type="sibTrans" cxnId="{A7838325-D175-4B04-99B4-38996EC65C20}">
      <dgm:prSet/>
      <dgm:spPr/>
      <dgm:t>
        <a:bodyPr/>
        <a:lstStyle/>
        <a:p>
          <a:endParaRPr lang="en-US"/>
        </a:p>
      </dgm:t>
    </dgm:pt>
    <dgm:pt modelId="{D1FC9E8A-361A-44F0-8158-75E9E8D71E96}">
      <dgm:prSet/>
      <dgm:spPr/>
      <dgm:t>
        <a:bodyPr/>
        <a:lstStyle/>
        <a:p>
          <a:r>
            <a:rPr lang="en-US" b="1" dirty="0"/>
            <a:t>How to be sustainable as a resident</a:t>
          </a:r>
          <a:endParaRPr lang="en-US" dirty="0"/>
        </a:p>
      </dgm:t>
    </dgm:pt>
    <dgm:pt modelId="{85266F7D-96CA-4597-AA7D-35FAD9BDAAD0}" type="parTrans" cxnId="{10312E03-EAED-42A9-AAAF-C480EA2DF163}">
      <dgm:prSet/>
      <dgm:spPr/>
      <dgm:t>
        <a:bodyPr/>
        <a:lstStyle/>
        <a:p>
          <a:endParaRPr lang="en-US"/>
        </a:p>
      </dgm:t>
    </dgm:pt>
    <dgm:pt modelId="{189E2515-4E98-47EF-8F79-19D48215D354}" type="sibTrans" cxnId="{10312E03-EAED-42A9-AAAF-C480EA2DF163}">
      <dgm:prSet/>
      <dgm:spPr/>
      <dgm:t>
        <a:bodyPr/>
        <a:lstStyle/>
        <a:p>
          <a:endParaRPr lang="en-US"/>
        </a:p>
      </dgm:t>
    </dgm:pt>
    <dgm:pt modelId="{33114795-E994-4867-961C-7974F796891E}">
      <dgm:prSet/>
      <dgm:spPr/>
      <dgm:t>
        <a:bodyPr/>
        <a:lstStyle/>
        <a:p>
          <a:endParaRPr lang="en-US" dirty="0"/>
        </a:p>
      </dgm:t>
    </dgm:pt>
    <dgm:pt modelId="{45EB5397-1EE7-4F56-94A5-9DCDDEC1D24E}" type="parTrans" cxnId="{E57D8292-998E-4420-A6B8-0504ABE5E27C}">
      <dgm:prSet/>
      <dgm:spPr/>
      <dgm:t>
        <a:bodyPr/>
        <a:lstStyle/>
        <a:p>
          <a:endParaRPr lang="en-US"/>
        </a:p>
      </dgm:t>
    </dgm:pt>
    <dgm:pt modelId="{61D24BDF-99A9-4966-B257-37B355A14E05}" type="sibTrans" cxnId="{E57D8292-998E-4420-A6B8-0504ABE5E27C}">
      <dgm:prSet/>
      <dgm:spPr/>
      <dgm:t>
        <a:bodyPr/>
        <a:lstStyle/>
        <a:p>
          <a:endParaRPr lang="en-US"/>
        </a:p>
      </dgm:t>
    </dgm:pt>
    <dgm:pt modelId="{66D923FC-A723-4430-BA6C-246B9E65E536}" type="pres">
      <dgm:prSet presAssocID="{831B4C61-94E1-4860-81B0-049A2DCBB133}" presName="linear" presStyleCnt="0">
        <dgm:presLayoutVars>
          <dgm:animLvl val="lvl"/>
          <dgm:resizeHandles val="exact"/>
        </dgm:presLayoutVars>
      </dgm:prSet>
      <dgm:spPr/>
    </dgm:pt>
    <dgm:pt modelId="{C505E1FC-D60D-4BAA-B3C4-CA25178072CE}" type="pres">
      <dgm:prSet presAssocID="{BF832B7A-8A67-4E0D-879F-46591FC50752}" presName="parentText" presStyleLbl="node1" presStyleIdx="0" presStyleCnt="3">
        <dgm:presLayoutVars>
          <dgm:chMax val="0"/>
          <dgm:bulletEnabled val="1"/>
        </dgm:presLayoutVars>
      </dgm:prSet>
      <dgm:spPr/>
    </dgm:pt>
    <dgm:pt modelId="{1FCFB69D-7E01-47F4-A4F0-E0494A9CF9B5}" type="pres">
      <dgm:prSet presAssocID="{2D3B6D3E-D4D6-400F-BAA5-F2B1B80AB367}" presName="spacer" presStyleCnt="0"/>
      <dgm:spPr/>
    </dgm:pt>
    <dgm:pt modelId="{FAFA8C28-DD20-4E81-B03E-FC37BDF5E756}" type="pres">
      <dgm:prSet presAssocID="{EF021F09-8796-48DA-A0AF-60546CFE847A}" presName="parentText" presStyleLbl="node1" presStyleIdx="1" presStyleCnt="3">
        <dgm:presLayoutVars>
          <dgm:chMax val="0"/>
          <dgm:bulletEnabled val="1"/>
        </dgm:presLayoutVars>
      </dgm:prSet>
      <dgm:spPr/>
    </dgm:pt>
    <dgm:pt modelId="{CF644F4B-46F4-4763-9057-E5459A32A54A}" type="pres">
      <dgm:prSet presAssocID="{B3FE429B-33C1-484A-89E6-1EA31EA9E07D}" presName="spacer" presStyleCnt="0"/>
      <dgm:spPr/>
    </dgm:pt>
    <dgm:pt modelId="{A0EDCD0B-CBE4-4ABC-BC5C-B163A7EB27D3}" type="pres">
      <dgm:prSet presAssocID="{D1FC9E8A-361A-44F0-8158-75E9E8D71E96}" presName="parentText" presStyleLbl="node1" presStyleIdx="2" presStyleCnt="3">
        <dgm:presLayoutVars>
          <dgm:chMax val="0"/>
          <dgm:bulletEnabled val="1"/>
        </dgm:presLayoutVars>
      </dgm:prSet>
      <dgm:spPr/>
    </dgm:pt>
    <dgm:pt modelId="{EAA03B62-CFB4-4D8A-B5BD-A4F675B0AB38}" type="pres">
      <dgm:prSet presAssocID="{D1FC9E8A-361A-44F0-8158-75E9E8D71E96}" presName="childText" presStyleLbl="revTx" presStyleIdx="0" presStyleCnt="1">
        <dgm:presLayoutVars>
          <dgm:bulletEnabled val="1"/>
        </dgm:presLayoutVars>
      </dgm:prSet>
      <dgm:spPr/>
    </dgm:pt>
  </dgm:ptLst>
  <dgm:cxnLst>
    <dgm:cxn modelId="{10312E03-EAED-42A9-AAAF-C480EA2DF163}" srcId="{831B4C61-94E1-4860-81B0-049A2DCBB133}" destId="{D1FC9E8A-361A-44F0-8158-75E9E8D71E96}" srcOrd="2" destOrd="0" parTransId="{85266F7D-96CA-4597-AA7D-35FAD9BDAAD0}" sibTransId="{189E2515-4E98-47EF-8F79-19D48215D354}"/>
    <dgm:cxn modelId="{A7838325-D175-4B04-99B4-38996EC65C20}" srcId="{831B4C61-94E1-4860-81B0-049A2DCBB133}" destId="{EF021F09-8796-48DA-A0AF-60546CFE847A}" srcOrd="1" destOrd="0" parTransId="{D99D7991-83AB-4ED9-A3C9-A959AD939B4D}" sibTransId="{B3FE429B-33C1-484A-89E6-1EA31EA9E07D}"/>
    <dgm:cxn modelId="{7FAF5A5D-475E-4660-B20D-38D4839B172D}" srcId="{831B4C61-94E1-4860-81B0-049A2DCBB133}" destId="{BF832B7A-8A67-4E0D-879F-46591FC50752}" srcOrd="0" destOrd="0" parTransId="{4D7FED01-5612-4B89-BA01-26E8EA29F964}" sibTransId="{2D3B6D3E-D4D6-400F-BAA5-F2B1B80AB367}"/>
    <dgm:cxn modelId="{42978A4F-1A35-415D-9EA1-B49B919D366C}" type="presOf" srcId="{831B4C61-94E1-4860-81B0-049A2DCBB133}" destId="{66D923FC-A723-4430-BA6C-246B9E65E536}" srcOrd="0" destOrd="0" presId="urn:microsoft.com/office/officeart/2005/8/layout/vList2"/>
    <dgm:cxn modelId="{E57D8292-998E-4420-A6B8-0504ABE5E27C}" srcId="{D1FC9E8A-361A-44F0-8158-75E9E8D71E96}" destId="{33114795-E994-4867-961C-7974F796891E}" srcOrd="0" destOrd="0" parTransId="{45EB5397-1EE7-4F56-94A5-9DCDDEC1D24E}" sibTransId="{61D24BDF-99A9-4966-B257-37B355A14E05}"/>
    <dgm:cxn modelId="{D50D8CA0-2A6C-42DB-8342-A92DB10A7ABE}" type="presOf" srcId="{33114795-E994-4867-961C-7974F796891E}" destId="{EAA03B62-CFB4-4D8A-B5BD-A4F675B0AB38}" srcOrd="0" destOrd="0" presId="urn:microsoft.com/office/officeart/2005/8/layout/vList2"/>
    <dgm:cxn modelId="{030ECFB2-25E3-435E-8604-CF4A9BDDC9B3}" type="presOf" srcId="{BF832B7A-8A67-4E0D-879F-46591FC50752}" destId="{C505E1FC-D60D-4BAA-B3C4-CA25178072CE}" srcOrd="0" destOrd="0" presId="urn:microsoft.com/office/officeart/2005/8/layout/vList2"/>
    <dgm:cxn modelId="{8D28AEBB-4DB0-4F98-9EAB-B62E61ED5FA4}" type="presOf" srcId="{D1FC9E8A-361A-44F0-8158-75E9E8D71E96}" destId="{A0EDCD0B-CBE4-4ABC-BC5C-B163A7EB27D3}" srcOrd="0" destOrd="0" presId="urn:microsoft.com/office/officeart/2005/8/layout/vList2"/>
    <dgm:cxn modelId="{73D78AEC-3614-4B3B-90F1-49E2458663F9}" type="presOf" srcId="{EF021F09-8796-48DA-A0AF-60546CFE847A}" destId="{FAFA8C28-DD20-4E81-B03E-FC37BDF5E756}" srcOrd="0" destOrd="0" presId="urn:microsoft.com/office/officeart/2005/8/layout/vList2"/>
    <dgm:cxn modelId="{D5E74C0C-1287-4C45-A59F-04AE79B893AE}" type="presParOf" srcId="{66D923FC-A723-4430-BA6C-246B9E65E536}" destId="{C505E1FC-D60D-4BAA-B3C4-CA25178072CE}" srcOrd="0" destOrd="0" presId="urn:microsoft.com/office/officeart/2005/8/layout/vList2"/>
    <dgm:cxn modelId="{0451A640-414A-4E7F-83B4-F9CB1F89A20E}" type="presParOf" srcId="{66D923FC-A723-4430-BA6C-246B9E65E536}" destId="{1FCFB69D-7E01-47F4-A4F0-E0494A9CF9B5}" srcOrd="1" destOrd="0" presId="urn:microsoft.com/office/officeart/2005/8/layout/vList2"/>
    <dgm:cxn modelId="{1508505A-43CF-4FDF-B9CE-14DAA7612D7F}" type="presParOf" srcId="{66D923FC-A723-4430-BA6C-246B9E65E536}" destId="{FAFA8C28-DD20-4E81-B03E-FC37BDF5E756}" srcOrd="2" destOrd="0" presId="urn:microsoft.com/office/officeart/2005/8/layout/vList2"/>
    <dgm:cxn modelId="{0C82332B-2E10-49E3-9DC8-082AEB04E310}" type="presParOf" srcId="{66D923FC-A723-4430-BA6C-246B9E65E536}" destId="{CF644F4B-46F4-4763-9057-E5459A32A54A}" srcOrd="3" destOrd="0" presId="urn:microsoft.com/office/officeart/2005/8/layout/vList2"/>
    <dgm:cxn modelId="{24482870-F4D3-4137-A3DB-B68EC0D62B71}" type="presParOf" srcId="{66D923FC-A723-4430-BA6C-246B9E65E536}" destId="{A0EDCD0B-CBE4-4ABC-BC5C-B163A7EB27D3}" srcOrd="4" destOrd="0" presId="urn:microsoft.com/office/officeart/2005/8/layout/vList2"/>
    <dgm:cxn modelId="{6DC266F3-EA03-40DB-AD4F-7F6F2C12CC2E}" type="presParOf" srcId="{66D923FC-A723-4430-BA6C-246B9E65E536}" destId="{EAA03B62-CFB4-4D8A-B5BD-A4F675B0AB38}"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05E1FC-D60D-4BAA-B3C4-CA25178072CE}">
      <dsp:nvSpPr>
        <dsp:cNvPr id="0" name=""/>
        <dsp:cNvSpPr/>
      </dsp:nvSpPr>
      <dsp:spPr>
        <a:xfrm>
          <a:off x="0" y="752437"/>
          <a:ext cx="7728267" cy="911430"/>
        </a:xfrm>
        <a:prstGeom prst="round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b="1" kern="1200"/>
            <a:t>What is Sustainability?</a:t>
          </a:r>
          <a:endParaRPr lang="en-US" sz="3800" kern="1200"/>
        </a:p>
      </dsp:txBody>
      <dsp:txXfrm>
        <a:off x="44492" y="796929"/>
        <a:ext cx="7639283" cy="822446"/>
      </dsp:txXfrm>
    </dsp:sp>
    <dsp:sp modelId="{FAFA8C28-DD20-4E81-B03E-FC37BDF5E756}">
      <dsp:nvSpPr>
        <dsp:cNvPr id="0" name=""/>
        <dsp:cNvSpPr/>
      </dsp:nvSpPr>
      <dsp:spPr>
        <a:xfrm>
          <a:off x="0" y="1773306"/>
          <a:ext cx="7728267" cy="911430"/>
        </a:xfrm>
        <a:prstGeom prst="roundRect">
          <a:avLst/>
        </a:prstGeom>
        <a:solidFill>
          <a:schemeClr val="accent5">
            <a:hueOff val="-1519836"/>
            <a:satOff val="1607"/>
            <a:lumOff val="-295"/>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b="1" kern="1200" dirty="0"/>
            <a:t>Why is sustainability important? </a:t>
          </a:r>
          <a:endParaRPr lang="en-US" sz="3800" kern="1200" dirty="0"/>
        </a:p>
      </dsp:txBody>
      <dsp:txXfrm>
        <a:off x="44492" y="1817798"/>
        <a:ext cx="7639283" cy="822446"/>
      </dsp:txXfrm>
    </dsp:sp>
    <dsp:sp modelId="{A0EDCD0B-CBE4-4ABC-BC5C-B163A7EB27D3}">
      <dsp:nvSpPr>
        <dsp:cNvPr id="0" name=""/>
        <dsp:cNvSpPr/>
      </dsp:nvSpPr>
      <dsp:spPr>
        <a:xfrm>
          <a:off x="0" y="2794177"/>
          <a:ext cx="7728267" cy="911430"/>
        </a:xfrm>
        <a:prstGeom prst="roundRect">
          <a:avLst/>
        </a:prstGeom>
        <a:solidFill>
          <a:schemeClr val="accent5">
            <a:hueOff val="-3039673"/>
            <a:satOff val="3213"/>
            <a:lumOff val="-589"/>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b="1" kern="1200" dirty="0"/>
            <a:t>How to be sustainable as a resident</a:t>
          </a:r>
          <a:endParaRPr lang="en-US" sz="3800" kern="1200" dirty="0"/>
        </a:p>
      </dsp:txBody>
      <dsp:txXfrm>
        <a:off x="44492" y="2838669"/>
        <a:ext cx="7639283" cy="822446"/>
      </dsp:txXfrm>
    </dsp:sp>
    <dsp:sp modelId="{EAA03B62-CFB4-4D8A-B5BD-A4F675B0AB38}">
      <dsp:nvSpPr>
        <dsp:cNvPr id="0" name=""/>
        <dsp:cNvSpPr/>
      </dsp:nvSpPr>
      <dsp:spPr>
        <a:xfrm>
          <a:off x="0" y="3705607"/>
          <a:ext cx="7728267" cy="62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5372" tIns="48260" rIns="270256" bIns="48260" numCol="1" spcCol="1270" anchor="t" anchorCtr="0">
          <a:noAutofit/>
        </a:bodyPr>
        <a:lstStyle/>
        <a:p>
          <a:pPr marL="285750" lvl="1" indent="-285750" algn="l" defTabSz="1333500">
            <a:lnSpc>
              <a:spcPct val="90000"/>
            </a:lnSpc>
            <a:spcBef>
              <a:spcPct val="0"/>
            </a:spcBef>
            <a:spcAft>
              <a:spcPct val="20000"/>
            </a:spcAft>
            <a:buChar char="•"/>
          </a:pPr>
          <a:endParaRPr lang="en-US" sz="3000" kern="1200" dirty="0"/>
        </a:p>
      </dsp:txBody>
      <dsp:txXfrm>
        <a:off x="0" y="3705607"/>
        <a:ext cx="7728267" cy="6292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75C30F-A1F9-473D-8E2E-716BC361E6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B1EDAFDA-4BD6-4B02-AB4F-1B39CC4A1F25}"/>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132E754E-307A-448C-A0D5-7C518D7786E3}" type="datetimeFigureOut">
              <a:rPr lang="en-US"/>
              <a:pPr>
                <a:defRPr/>
              </a:pPr>
              <a:t>11/14/2022</a:t>
            </a:fld>
            <a:endParaRPr lang="en-US"/>
          </a:p>
        </p:txBody>
      </p:sp>
      <p:sp>
        <p:nvSpPr>
          <p:cNvPr id="4" name="Slide Image Placeholder 3">
            <a:extLst>
              <a:ext uri="{FF2B5EF4-FFF2-40B4-BE49-F238E27FC236}">
                <a16:creationId xmlns:a16="http://schemas.microsoft.com/office/drawing/2014/main" id="{AB28846C-4FC0-4ECF-8BB8-ADD059E36EE0}"/>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3C4B51EA-F92A-46B8-AAAE-A62EB986A1F8}"/>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C8ED7F4-A7E6-47EB-8790-1AADC343A450}"/>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2B279C80-62C6-4183-9CD5-67D7FA80D231}"/>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D489FBD5-2598-47AF-8F35-98BF1A705CA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plasticpollutioncoalition.org/pft/2015/8/23/the-myth-of-the-recycling-solutio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storage.googleapis.com/gpuk-static/legacy/Bottling-It_FINAL.pdf" TargetMode="External"/><Relationship Id="rId3" Type="http://schemas.openxmlformats.org/officeDocument/2006/relationships/hyperlink" Target="http://soopak.com/blog/5-advantages-eco-friendly-packaging/" TargetMode="External"/><Relationship Id="rId7" Type="http://schemas.openxmlformats.org/officeDocument/2006/relationships/hyperlink" Target="https://supplychain.edf.org/resources/sustainability-101-packaging-waste-the-problem/#:~:text=Reduce%20waste&amp;text=As%20of%20now%2C%2091%20percent,and%2For%20in%20the%20environment"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healthcaremagic.com/topics/disease-and-conditions/infertility/323?iL=true" TargetMode="External"/><Relationship Id="rId5" Type="http://schemas.openxmlformats.org/officeDocument/2006/relationships/hyperlink" Target="https://www.healthcaremagic.com/topics/disease-and-conditions/prolonged-periods/254719?iL=true" TargetMode="External"/><Relationship Id="rId10" Type="http://schemas.openxmlformats.org/officeDocument/2006/relationships/hyperlink" Target="https://www.nationalgeographic.com/environment/2019/03/should-we-burn-plastic-waste/" TargetMode="External"/><Relationship Id="rId4" Type="http://schemas.openxmlformats.org/officeDocument/2006/relationships/hyperlink" Target="https://www.canada.ca/en/environment-climate-change/services/evaluating-existing-substances/science-assessment-plastic-pollution.html" TargetMode="External"/><Relationship Id="rId9" Type="http://schemas.openxmlformats.org/officeDocument/2006/relationships/hyperlink" Target="https://www.forbes.com/sites/trevornace/2017/07/26/million-plastic-bottles-minute-91-not-recycled/#2dae53a5292c"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0CA6A9B8-37DB-4DD4-97E0-751382BB4AE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82B40FA9-385D-41E7-A7B4-1B526775CD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6388" name="Slide Number Placeholder 3">
            <a:extLst>
              <a:ext uri="{FF2B5EF4-FFF2-40B4-BE49-F238E27FC236}">
                <a16:creationId xmlns:a16="http://schemas.microsoft.com/office/drawing/2014/main" id="{38BB1EC4-07B2-4EA0-B2B7-C105BF818EF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0741EBEA-0007-4287-AF24-61681576FF87}" type="slidenum">
              <a:rPr lang="en-US" altLang="en-US" smtClean="0">
                <a:latin typeface="Calibri" panose="020F0502020204030204" pitchFamily="34" charset="0"/>
              </a:rPr>
              <a:pPr fontAlgn="base">
                <a:spcBef>
                  <a:spcPct val="0"/>
                </a:spcBef>
                <a:spcAft>
                  <a:spcPct val="0"/>
                </a:spcAft>
              </a:pPr>
              <a:t>2</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200"/>
              </a:spcBef>
              <a:spcAft>
                <a:spcPts val="200"/>
              </a:spcAft>
              <a:buFont typeface="Arial"/>
              <a:buChar char="•"/>
            </a:pPr>
            <a:r>
              <a:rPr lang="en-US"/>
              <a:t>-Landfills are the 3rd largest methane emitters in the world </a:t>
            </a:r>
            <a:br>
              <a:rPr lang="en-US">
                <a:cs typeface="+mn-lt"/>
              </a:rPr>
            </a:br>
            <a:r>
              <a:rPr lang="en-US"/>
              <a:t>-Ways to prevent food waste: EPA's Hierarchy Triangle</a:t>
            </a:r>
          </a:p>
          <a:p>
            <a:pPr marL="171450" indent="-171450">
              <a:lnSpc>
                <a:spcPct val="90000"/>
              </a:lnSpc>
              <a:spcBef>
                <a:spcPts val="1200"/>
              </a:spcBef>
              <a:spcAft>
                <a:spcPts val="200"/>
              </a:spcAft>
              <a:buFont typeface="Arial"/>
              <a:buChar char="•"/>
            </a:pPr>
            <a:r>
              <a:rPr lang="en-US"/>
              <a:t>-Effects on the economy, environment and people</a:t>
            </a:r>
            <a:endParaRPr lang="en-US">
              <a:cs typeface="Calibri"/>
            </a:endParaRPr>
          </a:p>
          <a:p>
            <a:pPr marL="171450" indent="-171450">
              <a:lnSpc>
                <a:spcPct val="90000"/>
              </a:lnSpc>
              <a:spcBef>
                <a:spcPts val="1200"/>
              </a:spcBef>
              <a:spcAft>
                <a:spcPts val="200"/>
              </a:spcAft>
              <a:buFont typeface="Arial"/>
              <a:buChar char="•"/>
            </a:pPr>
            <a:r>
              <a:rPr lang="en-US"/>
              <a:t>-Where does food waste come from? Mostly from homes!</a:t>
            </a:r>
            <a:endParaRPr lang="en-US">
              <a:cs typeface="Calibri"/>
            </a:endParaRPr>
          </a:p>
          <a:p>
            <a:pPr marL="171450" indent="-171450">
              <a:lnSpc>
                <a:spcPct val="90000"/>
              </a:lnSpc>
              <a:spcBef>
                <a:spcPts val="1200"/>
              </a:spcBef>
              <a:spcAft>
                <a:spcPts val="200"/>
              </a:spcAft>
              <a:buFont typeface="Arial"/>
              <a:buChar char="•"/>
            </a:pPr>
            <a:r>
              <a:rPr lang="en-US"/>
              <a:t>-How to prevent: Date label confusion, order less first, more later, gleaning, compost, </a:t>
            </a:r>
            <a:r>
              <a:rPr lang="en-US" err="1"/>
              <a:t>vermi</a:t>
            </a:r>
            <a:r>
              <a:rPr lang="en-US"/>
              <a:t>-composting, garden</a:t>
            </a:r>
            <a:endParaRPr lang="en-US">
              <a:cs typeface="Calibri"/>
            </a:endParaRPr>
          </a:p>
        </p:txBody>
      </p:sp>
      <p:sp>
        <p:nvSpPr>
          <p:cNvPr id="4" name="Slide Number Placeholder 3"/>
          <p:cNvSpPr>
            <a:spLocks noGrp="1"/>
          </p:cNvSpPr>
          <p:nvPr>
            <p:ph type="sldNum" sz="quarter" idx="5"/>
          </p:nvPr>
        </p:nvSpPr>
        <p:spPr/>
        <p:txBody>
          <a:bodyPr/>
          <a:lstStyle/>
          <a:p>
            <a:fld id="{90107704-B492-4E93-BF86-250D92040D94}" type="slidenum">
              <a:rPr lang="en-US"/>
              <a:t>12</a:t>
            </a:fld>
            <a:endParaRPr lang="en-US"/>
          </a:p>
        </p:txBody>
      </p:sp>
    </p:spTree>
    <p:extLst>
      <p:ext uri="{BB962C8B-B14F-4D97-AF65-F5344CB8AC3E}">
        <p14:creationId xmlns:p14="http://schemas.microsoft.com/office/powerpoint/2010/main" val="525502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b="1"/>
              <a:t>Avoid  plastic. Why? Because plastic matieral is downgraded. </a:t>
            </a:r>
            <a:br>
              <a:rPr lang="en-US" b="1" dirty="0">
                <a:cs typeface="+mn-lt"/>
              </a:rPr>
            </a:br>
            <a:r>
              <a:rPr lang="en-US" b="1" dirty="0"/>
              <a:t> </a:t>
            </a:r>
            <a:r>
              <a:rPr lang="en-US" dirty="0"/>
              <a:t>Though it is possible to recycle plastic bottles back into plastic bottles, few recycling plants have the capabilities to do it.</a:t>
            </a:r>
          </a:p>
          <a:p>
            <a:pPr>
              <a:spcBef>
                <a:spcPts val="0"/>
              </a:spcBef>
              <a:spcAft>
                <a:spcPts val="0"/>
              </a:spcAft>
            </a:pPr>
            <a:r>
              <a:rPr lang="en-US"/>
              <a:t>When plastic is recycled, their structure becomes weaker, unlike metal, glass, and paper.  </a:t>
            </a:r>
            <a:br>
              <a:rPr lang="en-US" dirty="0"/>
            </a:br>
            <a:r>
              <a:rPr lang="en-US"/>
              <a:t>As a result, </a:t>
            </a:r>
            <a:r>
              <a:rPr lang="en-US" dirty="0">
                <a:hlinkClick r:id="rId3"/>
              </a:rPr>
              <a:t>most plastic are down-cycled</a:t>
            </a:r>
            <a:r>
              <a:rPr lang="en-US"/>
              <a:t> into fiber for clothes, fleece, fluff for insulation, park benches, carpeting or drainage pipes etc.</a:t>
            </a:r>
          </a:p>
          <a:p>
            <a:r>
              <a:rPr lang="en-US"/>
              <a:t>Even then, the quality of recycled plastic is often not good enough for even textiles</a:t>
            </a:r>
          </a:p>
          <a:p>
            <a:r>
              <a:rPr lang="en-US" b="1"/>
              <a:t>Buy larger containers </a:t>
            </a:r>
          </a:p>
          <a:p>
            <a:r>
              <a:rPr lang="en-US"/>
              <a:t>Most bulk purchases have significantly less packaging per use than smaller purchases have. Jumbo packs of toilet paper, for example, are covered in one layer of plastic wrap, whereas individual smaller packs have just a few rolls covered in plastic. </a:t>
            </a:r>
          </a:p>
          <a:p>
            <a:r>
              <a:rPr lang="en-US"/>
              <a:t>For example, if you compare two cylindrical containers, one that holds a quart and another holding eight ounces,  to match the volume of the quart-size container, you’ll need four of the smaller, cup-capacity ones, and they’ll require about 60 percent </a:t>
            </a:r>
            <a:r>
              <a:rPr lang="en-US" i="1" dirty="0"/>
              <a:t>more</a:t>
            </a:r>
            <a:r>
              <a:rPr lang="en-US" dirty="0"/>
              <a:t> plastic to hold as much as the one big container.</a:t>
            </a:r>
            <a:endParaRPr lang="en-US" dirty="0">
              <a:cs typeface="Calibri"/>
            </a:endParaRPr>
          </a:p>
          <a:p>
            <a:pPr>
              <a:lnSpc>
                <a:spcPct val="90000"/>
              </a:lnSpc>
              <a:spcBef>
                <a:spcPts val="1200"/>
              </a:spcBef>
              <a:spcAft>
                <a:spcPts val="0"/>
              </a:spcAft>
            </a:pPr>
            <a:r>
              <a:rPr lang="en-US" b="1"/>
              <a:t>Buy imperfect</a:t>
            </a:r>
            <a:endParaRPr lang="en-US">
              <a:cs typeface="Calibri" panose="020F0502020204030204"/>
            </a:endParaRPr>
          </a:p>
          <a:p>
            <a:r>
              <a:rPr lang="en-US"/>
              <a:t>Imperfect foods that look wonky or are bruised maight not look the same but it probably tastes the same. Especially if it’s being cooked, chopped or made into a desert or smoothie. But imperfect foods at the grocery store are always more likely to not be picked up and therefore more likely to get thrown out and wind up as food-waste. </a:t>
            </a:r>
            <a:br>
              <a:rPr lang="en-US" dirty="0">
                <a:cs typeface="+mn-lt"/>
              </a:rPr>
            </a:br>
            <a:r>
              <a:rPr lang="en-US" b="1">
                <a:cs typeface="Calibri"/>
              </a:rPr>
              <a:t>Buy in bulk</a:t>
            </a:r>
            <a:r>
              <a:rPr lang="en-US" dirty="0">
                <a:cs typeface="Calibri"/>
              </a:rPr>
              <a:t> </a:t>
            </a:r>
          </a:p>
          <a:p>
            <a:r>
              <a:rPr lang="en-US">
                <a:cs typeface="Calibri"/>
              </a:rPr>
              <a:t>Buying in bulk means you're using your own conainers to fill up on food or cleaning products. That way, no excess packaging is being created.  Stores like Eco Now located in downtown Riverside allow you to bring and weigh your own container, fill up on product then pay at the register for a 100% free plastic transaction.  Plus, weighing is nessesary do you're only paying for the product and not the weight of your container. </a:t>
            </a:r>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pPr>
              <a:defRPr/>
            </a:pPr>
            <a:fld id="{D489FBD5-2598-47AF-8F35-98BF1A705CA3}" type="slidenum">
              <a:rPr lang="en-US"/>
              <a:pPr>
                <a:defRPr/>
              </a:pPr>
              <a:t>13</a:t>
            </a:fld>
            <a:endParaRPr lang="en-US"/>
          </a:p>
        </p:txBody>
      </p:sp>
    </p:spTree>
    <p:extLst>
      <p:ext uri="{BB962C8B-B14F-4D97-AF65-F5344CB8AC3E}">
        <p14:creationId xmlns:p14="http://schemas.microsoft.com/office/powerpoint/2010/main" val="3923547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7BB27841-B2D6-441C-AC22-EC87DB01221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56C8530-C6EC-4924-9DB8-BB7499D3E73C}"/>
              </a:ext>
            </a:extLst>
          </p:cNvPr>
          <p:cNvSpPr>
            <a:spLocks noGrp="1"/>
          </p:cNvSpPr>
          <p:nvPr>
            <p:ph type="body" idx="1"/>
          </p:nvPr>
        </p:nvSpPr>
        <p:spPr/>
        <p:txBody>
          <a:bodyPr/>
          <a:lstStyle/>
          <a:p>
            <a:pPr marL="182880" indent="-182880" eaLnBrk="1" fontAlgn="auto" hangingPunct="1">
              <a:spcAft>
                <a:spcPts val="0"/>
              </a:spcAft>
              <a:defRPr/>
            </a:pPr>
            <a:r>
              <a:rPr lang="en-US" dirty="0">
                <a:solidFill>
                  <a:schemeClr val="tx1">
                    <a:lumMod val="75000"/>
                    <a:lumOff val="25000"/>
                  </a:schemeClr>
                </a:solidFill>
                <a:cs typeface="Arial"/>
              </a:rPr>
              <a:t>Shop at Farmers market </a:t>
            </a:r>
          </a:p>
          <a:p>
            <a:pPr lvl="1" indent="-182880" eaLnBrk="1" fontAlgn="auto" hangingPunct="1">
              <a:spcAft>
                <a:spcPts val="0"/>
              </a:spcAft>
              <a:buClr>
                <a:srgbClr val="689D9B"/>
              </a:buClr>
              <a:defRPr/>
            </a:pPr>
            <a:r>
              <a:rPr lang="en-US" dirty="0">
                <a:solidFill>
                  <a:schemeClr val="tx1">
                    <a:lumMod val="75000"/>
                    <a:lumOff val="25000"/>
                  </a:schemeClr>
                </a:solidFill>
                <a:cs typeface="Arial"/>
              </a:rPr>
              <a:t>Local produce – less local farmers, but you have the option to choose plastic/package free items. Talk to the vender to explain you don't buy plastic &amp; would like a package-free option</a:t>
            </a:r>
          </a:p>
          <a:p>
            <a:pPr eaLnBrk="1" hangingPunct="1">
              <a:defRPr/>
            </a:pPr>
            <a:endParaRPr lang="en-US" dirty="0"/>
          </a:p>
        </p:txBody>
      </p:sp>
      <p:sp>
        <p:nvSpPr>
          <p:cNvPr id="4" name="Slide Number Placeholder 3">
            <a:extLst>
              <a:ext uri="{FF2B5EF4-FFF2-40B4-BE49-F238E27FC236}">
                <a16:creationId xmlns:a16="http://schemas.microsoft.com/office/drawing/2014/main" id="{E46537C3-73A7-47E2-8FCA-86BAEB196E1D}"/>
              </a:ext>
            </a:extLst>
          </p:cNvPr>
          <p:cNvSpPr>
            <a:spLocks noGrp="1"/>
          </p:cNvSpPr>
          <p:nvPr>
            <p:ph type="sldNum" sz="quarter" idx="5"/>
          </p:nvPr>
        </p:nvSpPr>
        <p:spPr/>
        <p:txBody>
          <a:bodyPr/>
          <a:lstStyle/>
          <a:p>
            <a:pPr>
              <a:defRPr/>
            </a:pPr>
            <a:fld id="{2871ABE4-492C-4DCE-BC7E-3EE22D6A10F0}" type="slidenum">
              <a:rPr lang="en-US" smtClean="0"/>
              <a:pPr>
                <a:defRPr/>
              </a:pPr>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advocate for Environmental policy! This takes the form of petitions &amp; voting for </a:t>
            </a:r>
            <a:r>
              <a:rPr lang="en-US" b="1" dirty="0"/>
              <a:t>policies addressing water and air pollution</a:t>
            </a:r>
            <a:r>
              <a:rPr lang="en-US"/>
              <a:t>, smog, drinking water quality, land conservation. and wildlife protection, protection of endangered species, including EPR – Extender producer responsibility </a:t>
            </a:r>
          </a:p>
        </p:txBody>
      </p:sp>
      <p:sp>
        <p:nvSpPr>
          <p:cNvPr id="4" name="Slide Number Placeholder 3"/>
          <p:cNvSpPr>
            <a:spLocks noGrp="1"/>
          </p:cNvSpPr>
          <p:nvPr>
            <p:ph type="sldNum" sz="quarter" idx="5"/>
          </p:nvPr>
        </p:nvSpPr>
        <p:spPr/>
        <p:txBody>
          <a:bodyPr/>
          <a:lstStyle/>
          <a:p>
            <a:pPr>
              <a:defRPr/>
            </a:pPr>
            <a:fld id="{D489FBD5-2598-47AF-8F35-98BF1A705CA3}" type="slidenum">
              <a:rPr lang="en-US"/>
              <a:pPr>
                <a:defRPr/>
              </a:pPr>
              <a:t>17</a:t>
            </a:fld>
            <a:endParaRPr lang="en-US"/>
          </a:p>
        </p:txBody>
      </p:sp>
    </p:spTree>
    <p:extLst>
      <p:ext uri="{BB962C8B-B14F-4D97-AF65-F5344CB8AC3E}">
        <p14:creationId xmlns:p14="http://schemas.microsoft.com/office/powerpoint/2010/main" val="3770272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Thank you! </a:t>
            </a:r>
          </a:p>
        </p:txBody>
      </p:sp>
      <p:sp>
        <p:nvSpPr>
          <p:cNvPr id="4" name="Slide Number Placeholder 3"/>
          <p:cNvSpPr>
            <a:spLocks noGrp="1"/>
          </p:cNvSpPr>
          <p:nvPr>
            <p:ph type="sldNum" sz="quarter" idx="5"/>
          </p:nvPr>
        </p:nvSpPr>
        <p:spPr/>
        <p:txBody>
          <a:bodyPr/>
          <a:lstStyle/>
          <a:p>
            <a:pPr>
              <a:defRPr/>
            </a:pPr>
            <a:fld id="{D489FBD5-2598-47AF-8F35-98BF1A705CA3}" type="slidenum">
              <a:rPr lang="en-US"/>
              <a:pPr>
                <a:defRPr/>
              </a:pPr>
              <a:t>18</a:t>
            </a:fld>
            <a:endParaRPr lang="en-US"/>
          </a:p>
        </p:txBody>
      </p:sp>
    </p:spTree>
    <p:extLst>
      <p:ext uri="{BB962C8B-B14F-4D97-AF65-F5344CB8AC3E}">
        <p14:creationId xmlns:p14="http://schemas.microsoft.com/office/powerpoint/2010/main" val="1883254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EA71957B-6997-4F88-86C3-F395644E04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BDF3DE7D-4C49-41F6-9ED7-A7120FF0FE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072139"/>
                </a:solidFill>
                <a:latin typeface="Circular"/>
              </a:rPr>
              <a:t>REWRITE: Regardless of who we are, where we live, and what we do, we all have a moral obligation to each other, our future generations, and other species to sustain the planet. Our present choices and actions have huge long-term impacts on future generations. Practicing sustainability ensures that we make ethical choices that bring a safe and livable future to everyone. If we deplete the resources of the Earth, future generations will be depleted. For example, if we over fish our oceans, we risk not only depleting the supply of fish, but also depleting the supply of every organism in the food chain related to that fish.</a:t>
            </a:r>
            <a:endParaRPr lang="en-US" altLang="en-US">
              <a:cs typeface="Calibri" panose="020F0502020204030204" pitchFamily="34" charset="0"/>
            </a:endParaRPr>
          </a:p>
        </p:txBody>
      </p:sp>
      <p:sp>
        <p:nvSpPr>
          <p:cNvPr id="18436" name="Slide Number Placeholder 3">
            <a:extLst>
              <a:ext uri="{FF2B5EF4-FFF2-40B4-BE49-F238E27FC236}">
                <a16:creationId xmlns:a16="http://schemas.microsoft.com/office/drawing/2014/main" id="{69B81622-F981-4D9F-87C1-7A8B450A04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750E38AD-AC14-4CB7-A77C-6FE566464653}" type="slidenum">
              <a:rPr lang="en-US" altLang="en-US" smtClean="0">
                <a:latin typeface="Calibri" panose="020F0502020204030204" pitchFamily="34" charset="0"/>
              </a:rPr>
              <a:pPr fontAlgn="base">
                <a:spcBef>
                  <a:spcPct val="0"/>
                </a:spcBef>
                <a:spcAft>
                  <a:spcPct val="0"/>
                </a:spcAft>
              </a:pPr>
              <a:t>3</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FDCE7B1-DE28-4B42-87CA-66DD95690A5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FEC06930-B588-43A6-9EF6-4BE54E5BE8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solidFill>
                  <a:srgbClr val="072139"/>
                </a:solidFill>
                <a:latin typeface="Circular"/>
              </a:rPr>
              <a:t>Sustainability improves the quality of our lives, protects our ecosystem and preserves natural resources for future generations.</a:t>
            </a:r>
            <a:br>
              <a:rPr lang="en-US" altLang="en-US" dirty="0">
                <a:latin typeface="Circular"/>
              </a:rPr>
            </a:br>
            <a:r>
              <a:rPr lang="en-US" altLang="en-US">
                <a:solidFill>
                  <a:srgbClr val="072139"/>
                </a:solidFill>
                <a:latin typeface="Circular"/>
                <a:cs typeface="Calibri"/>
              </a:rPr>
              <a:t>One way to make sure you're meeting the rate of sustainnablly that's essential for future generations is adopting and understanding zero waste practices. </a:t>
            </a:r>
            <a:br>
              <a:rPr lang="en-US" altLang="en-US" dirty="0">
                <a:latin typeface="Circular"/>
                <a:cs typeface="Calibri"/>
              </a:rPr>
            </a:br>
            <a:endParaRPr lang="en-US" altLang="en-US">
              <a:solidFill>
                <a:srgbClr val="072139"/>
              </a:solidFill>
              <a:latin typeface="Circular"/>
              <a:cs typeface="Calibri"/>
            </a:endParaRPr>
          </a:p>
        </p:txBody>
      </p:sp>
      <p:sp>
        <p:nvSpPr>
          <p:cNvPr id="20484" name="Slide Number Placeholder 3">
            <a:extLst>
              <a:ext uri="{FF2B5EF4-FFF2-40B4-BE49-F238E27FC236}">
                <a16:creationId xmlns:a16="http://schemas.microsoft.com/office/drawing/2014/main" id="{59CD196B-D940-4CF8-AA45-3000FC5443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E1BAAB62-0907-407F-9CC3-8380D05DF7E0}" type="slidenum">
              <a:rPr lang="en-US" altLang="en-US" smtClean="0">
                <a:latin typeface="Calibri" panose="020F0502020204030204" pitchFamily="34" charset="0"/>
              </a:rPr>
              <a:pPr fontAlgn="base">
                <a:spcBef>
                  <a:spcPct val="0"/>
                </a:spcBef>
                <a:spcAft>
                  <a:spcPct val="0"/>
                </a:spcAft>
              </a:pPr>
              <a:t>4</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6BF9B89A-C4A5-4CD7-85E7-4528A189317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A515FE1-D6BD-4C86-A2F5-0E84B69553BD}"/>
              </a:ext>
            </a:extLst>
          </p:cNvPr>
          <p:cNvSpPr>
            <a:spLocks noGrp="1"/>
          </p:cNvSpPr>
          <p:nvPr>
            <p:ph type="body" idx="1"/>
          </p:nvPr>
        </p:nvSpPr>
        <p:spPr/>
        <p:txBody>
          <a:bodyPr/>
          <a:lstStyle/>
          <a:p>
            <a:pPr>
              <a:lnSpc>
                <a:spcPct val="90000"/>
              </a:lnSpc>
              <a:spcBef>
                <a:spcPts val="1200"/>
              </a:spcBef>
              <a:spcAft>
                <a:spcPts val="200"/>
              </a:spcAft>
              <a:defRPr/>
            </a:pPr>
            <a:r>
              <a:rPr lang="en-US" dirty="0">
                <a:cs typeface="+mn-lt"/>
              </a:rPr>
              <a:t>Why sustainability and zero waste practices are important: </a:t>
            </a:r>
            <a:br>
              <a:rPr lang="en-US" dirty="0">
                <a:cs typeface="+mn-lt"/>
              </a:rPr>
            </a:br>
            <a:br>
              <a:rPr lang="en-US" dirty="0">
                <a:cs typeface="+mn-lt"/>
              </a:rPr>
            </a:br>
            <a:r>
              <a:rPr lang="en-US" b="1" dirty="0"/>
              <a:t>Less waste in landfills</a:t>
            </a:r>
            <a:br>
              <a:rPr lang="en-US" dirty="0">
                <a:cs typeface="+mn-lt"/>
              </a:rPr>
            </a:br>
            <a:r>
              <a:rPr lang="en-US" dirty="0"/>
              <a:t>Landfill space is limited. And as of now, 91 percent of packaging waste is sent to landfills or it ends up in our environment, like the ocean or in our conserved spaces and in our soil. So reducing single-use plastics would lighten the load for waste-management systems around the world and increase efficiency for the necessary waste needed for processing.</a:t>
            </a:r>
            <a:br>
              <a:rPr lang="en-US" dirty="0">
                <a:cs typeface="+mn-lt"/>
              </a:rPr>
            </a:br>
            <a:r>
              <a:rPr lang="en-US" dirty="0"/>
              <a:t>..</a:t>
            </a:r>
            <a:br>
              <a:rPr lang="en-US" dirty="0">
                <a:cs typeface="+mn-lt"/>
              </a:rPr>
            </a:br>
            <a:r>
              <a:rPr lang="en-US" dirty="0"/>
              <a:t> Landfills are very expensive to maintain. There's lining, piping, constant oversite, upkeep, engineering.  So decreasing the amount of trash in landfills enables landfills to last longer, ultimately saving the city a lot of money.   </a:t>
            </a:r>
            <a:br>
              <a:rPr lang="en-US" dirty="0">
                <a:cs typeface="+mn-lt"/>
              </a:rPr>
            </a:br>
            <a:br>
              <a:rPr lang="en-US" dirty="0">
                <a:cs typeface="+mn-lt"/>
              </a:rPr>
            </a:br>
            <a:r>
              <a:rPr lang="en-US" dirty="0">
                <a:cs typeface="+mn-lt"/>
              </a:rPr>
              <a:t>So that brings us to our 2nd reason: </a:t>
            </a:r>
            <a:br>
              <a:rPr lang="en-US" dirty="0">
                <a:cs typeface="+mn-lt"/>
              </a:rPr>
            </a:br>
            <a:r>
              <a:rPr lang="en-US" b="1" dirty="0"/>
              <a:t>Zero waste conserves natural resources.....and that's by decreasing our need to create new landfills, AND decreases our need to extract the raw materials that go in to creating and manufacturing packaging in the first place. </a:t>
            </a:r>
            <a:br>
              <a:rPr lang="en-US" b="1" dirty="0">
                <a:cs typeface="+mn-lt"/>
              </a:rPr>
            </a:br>
            <a:r>
              <a:rPr lang="en-US" dirty="0"/>
              <a:t>When products at the store are purchased and taken off the shelves by consumers, new products need to be created and manufactured to continuously replace those purchased items. And with every new item, materials and resources have to be extracted and sourced one  way or another again, through oil, coal, mineral mining or logging to replenish those purchased items, as well as all the packaging for those items.  Therefore, by reusing what we have will minimize our need to buy new products, thus conserving the materials needed to produce and replace purchased products.</a:t>
            </a:r>
            <a:br>
              <a:rPr lang="en-US" dirty="0">
                <a:cs typeface="+mn-lt"/>
              </a:rPr>
            </a:br>
            <a:r>
              <a:rPr lang="en-US" dirty="0">
                <a:cs typeface="+mn-lt"/>
              </a:rPr>
              <a:t>..</a:t>
            </a:r>
            <a:br>
              <a:rPr lang="en-US" dirty="0">
                <a:cs typeface="+mn-lt"/>
              </a:rPr>
            </a:br>
            <a:r>
              <a:rPr lang="en-US" dirty="0"/>
              <a:t>AND let's not forget that landfills were once natural lands and habitat for wildlife. So zero waste saves natural lands from used for landfills or being used for mining or logging. </a:t>
            </a:r>
            <a:br>
              <a:rPr lang="en-US" dirty="0">
                <a:cs typeface="+mn-lt"/>
              </a:rPr>
            </a:br>
            <a:endParaRPr lang="en-US" dirty="0">
              <a:cs typeface="+mn-lt"/>
            </a:endParaRPr>
          </a:p>
          <a:p>
            <a:pPr eaLnBrk="1" fontAlgn="auto" hangingPunct="1">
              <a:lnSpc>
                <a:spcPct val="90000"/>
              </a:lnSpc>
              <a:spcBef>
                <a:spcPts val="1200"/>
              </a:spcBef>
              <a:spcAft>
                <a:spcPts val="200"/>
              </a:spcAft>
              <a:defRPr/>
            </a:pPr>
            <a:r>
              <a:rPr lang="en-US" b="1" dirty="0"/>
              <a:t>And thirdly, Zero Waste means Less carbon emissions and that's because a lot of energy is used </a:t>
            </a:r>
            <a:r>
              <a:rPr lang="en-US" b="1" dirty="0">
                <a:hlinkClick r:id="rId3"/>
              </a:rPr>
              <a:t>during the manufacturing process </a:t>
            </a:r>
            <a:r>
              <a:rPr lang="en-US" b="1" dirty="0"/>
              <a:t>as well as the transportation process of all those goods, and these processes emit tons of GHG emissions along the way. So yes, every stage of the packaging production emits GHG: </a:t>
            </a:r>
            <a:r>
              <a:rPr lang="en-US" dirty="0"/>
              <a:t> 1.) extracting the raw material in the first place (that uses a lot of energy and also produces GHG's (2). Transporting the raw material to the processing plant – that also adds GHGs (3) then once at the plant, the manufacturing process itself also emits GHG's (4) then there's all the transportation to the stores or to our doorstop. GHG emissions are created every step of the way when it comes to extracting, transporting and processing new products. </a:t>
            </a:r>
            <a:endParaRPr lang="en-US" dirty="0">
              <a:cs typeface="+mn-lt"/>
            </a:endParaRPr>
          </a:p>
          <a:p>
            <a:pPr eaLnBrk="1" fontAlgn="auto" hangingPunct="1">
              <a:lnSpc>
                <a:spcPct val="90000"/>
              </a:lnSpc>
              <a:spcBef>
                <a:spcPts val="1200"/>
              </a:spcBef>
              <a:spcAft>
                <a:spcPts val="200"/>
              </a:spcAft>
              <a:defRPr/>
            </a:pPr>
            <a:br>
              <a:rPr lang="en-US" dirty="0">
                <a:cs typeface="+mn-lt"/>
              </a:rPr>
            </a:br>
            <a:r>
              <a:rPr lang="en-US" b="1" dirty="0">
                <a:cs typeface="+mn-lt"/>
              </a:rPr>
              <a:t>Next:</a:t>
            </a:r>
            <a:br>
              <a:rPr lang="en-US" dirty="0">
                <a:cs typeface="+mn-lt"/>
              </a:rPr>
            </a:br>
            <a:r>
              <a:rPr lang="en-US" b="1" dirty="0"/>
              <a:t>Zero Waste means less pollution of our air, water, and soil</a:t>
            </a:r>
            <a:endParaRPr lang="en-US" b="1" dirty="0">
              <a:cs typeface="Calibri"/>
            </a:endParaRPr>
          </a:p>
          <a:p>
            <a:pPr marL="171450" indent="-171450" eaLnBrk="1" fontAlgn="auto" hangingPunct="1">
              <a:spcBef>
                <a:spcPts val="0"/>
              </a:spcBef>
              <a:spcAft>
                <a:spcPts val="0"/>
              </a:spcAft>
              <a:buFont typeface="Arial,Sans-Serif"/>
              <a:buChar char="•"/>
              <a:defRPr/>
            </a:pPr>
            <a:r>
              <a:rPr lang="en-US" dirty="0">
                <a:cs typeface="+mn-lt"/>
              </a:rPr>
              <a:t>We just talked about how less products means less GHG emissions in our air, but it also effects our water and soil. For instance, </a:t>
            </a:r>
            <a:r>
              <a:rPr lang="en-US" dirty="0"/>
              <a:t>packaging now accounts for a quarter of the 245 million tons of plastic that are used globally each year,  making packaging the single most common use of plastic. And globally, only 14% of this plastic packaging actually get's recycled, while a third of it escapes collection entirely, leaving it to pollute our streets, beaches and oceans. So much so that's it's estimated that a truckload of plastic waste enters the ocean every single minute.  And plastic can take centuries to break down which is why it's so dangerous.  In fact, The National Geographic sites that there are five trillion pieces of plastic in our oceans today – enough to circle the Earth over 400 times.</a:t>
            </a:r>
            <a:endParaRPr lang="en-US" dirty="0">
              <a:cs typeface="Calibri"/>
            </a:endParaRPr>
          </a:p>
          <a:p>
            <a:pPr marL="171450" indent="-171450" eaLnBrk="1" fontAlgn="auto" hangingPunct="1">
              <a:spcBef>
                <a:spcPts val="0"/>
              </a:spcBef>
              <a:spcAft>
                <a:spcPts val="0"/>
              </a:spcAft>
              <a:buFont typeface="Arial,Sans-Serif"/>
              <a:buChar char="•"/>
              <a:defRPr/>
            </a:pPr>
            <a:r>
              <a:rPr lang="en-US" dirty="0"/>
              <a:t>World Wide Fund for Nature: WWF International conducted a study that suggests every human consumes about a credit cards worth of plastic a week, and that's mainly because of microplastics getting into our soil and into our ocean and ultimately our dinner plates. </a:t>
            </a:r>
            <a:br>
              <a:rPr lang="en-US" dirty="0">
                <a:cs typeface="+mn-lt"/>
              </a:rPr>
            </a:br>
            <a:br>
              <a:rPr lang="en-US" dirty="0">
                <a:cs typeface="+mn-lt"/>
              </a:rPr>
            </a:br>
            <a:r>
              <a:rPr lang="en-US" dirty="0">
                <a:cs typeface="+mn-lt"/>
              </a:rPr>
              <a:t>Lastly, plastic is toxic. </a:t>
            </a:r>
            <a:br>
              <a:rPr lang="en-US" dirty="0">
                <a:cs typeface="+mn-lt"/>
              </a:rPr>
            </a:br>
            <a:r>
              <a:rPr lang="en-US" dirty="0"/>
              <a:t>Under the CEPA, a substance can be declared toxic if it has an immediate or long-term harmful effect on the environment or its biological diversity, or if it may constitute a danger to human life or health. The latest science suggests that plastics certainly do fit into this definition. In October 2020, Canada released a </a:t>
            </a:r>
            <a:r>
              <a:rPr lang="en-US" dirty="0">
                <a:hlinkClick r:id="rId4"/>
              </a:rPr>
              <a:t>scientific assessment of plastic pollution</a:t>
            </a:r>
            <a:r>
              <a:rPr lang="en-US" dirty="0"/>
              <a:t> and concluded that plastic pollution poses a significant risk to the environment and its biodiversity (although the risk to human health was found to be low).</a:t>
            </a:r>
            <a:br>
              <a:rPr lang="en-US" dirty="0">
                <a:cs typeface="+mn-lt"/>
              </a:rPr>
            </a:br>
            <a:br>
              <a:rPr lang="en-US" dirty="0">
                <a:cs typeface="+mn-lt"/>
              </a:rPr>
            </a:br>
            <a:r>
              <a:rPr lang="en-US" dirty="0"/>
              <a:t>Dioxin is a chemical which is found commonly in plastic and is released when it is heated. Ingestion of this chemical over </a:t>
            </a:r>
            <a:r>
              <a:rPr lang="en-US" dirty="0">
                <a:hlinkClick r:id="rId5"/>
              </a:rPr>
              <a:t>prolonged periods</a:t>
            </a:r>
            <a:r>
              <a:rPr lang="en-US" dirty="0"/>
              <a:t> repeatedly (high levels) is harmful to health since it gets deposited in the fat tissue and causes </a:t>
            </a:r>
            <a:r>
              <a:rPr lang="en-US" dirty="0">
                <a:hlinkClick r:id="rId6"/>
              </a:rPr>
              <a:t>infertility</a:t>
            </a:r>
            <a:r>
              <a:rPr lang="en-US" dirty="0"/>
              <a:t> and cancer.</a:t>
            </a:r>
            <a:br>
              <a:rPr lang="en-US" dirty="0">
                <a:cs typeface="+mn-lt"/>
              </a:rPr>
            </a:br>
            <a:br>
              <a:rPr lang="en-US" dirty="0">
                <a:cs typeface="+mn-lt"/>
              </a:rPr>
            </a:br>
            <a:r>
              <a:rPr lang="en-US" dirty="0">
                <a:cs typeface="+mn-lt"/>
              </a:rPr>
              <a:t>BOOK: Plastic, a Love Story</a:t>
            </a:r>
            <a:br>
              <a:rPr lang="en-US" dirty="0">
                <a:cs typeface="+mn-lt"/>
              </a:rPr>
            </a:br>
            <a:br>
              <a:rPr lang="en-US" dirty="0">
                <a:cs typeface="+mn-lt"/>
              </a:rPr>
            </a:br>
            <a:r>
              <a:rPr lang="en-US" dirty="0">
                <a:cs typeface="+mn-lt"/>
              </a:rPr>
              <a:t>-------------------------------------------------------</a:t>
            </a:r>
            <a:br>
              <a:rPr lang="en-US" dirty="0">
                <a:cs typeface="+mn-lt"/>
              </a:rPr>
            </a:br>
            <a:endParaRPr lang="en-US">
              <a:cs typeface="+mn-lt"/>
            </a:endParaRPr>
          </a:p>
          <a:p>
            <a:pPr marL="171450" indent="-171450" eaLnBrk="1" fontAlgn="auto" hangingPunct="1">
              <a:lnSpc>
                <a:spcPct val="90000"/>
              </a:lnSpc>
              <a:spcBef>
                <a:spcPts val="1200"/>
              </a:spcBef>
              <a:spcAft>
                <a:spcPts val="200"/>
              </a:spcAft>
              <a:buFont typeface="Arial"/>
              <a:buChar char="•"/>
              <a:defRPr/>
            </a:pPr>
            <a:r>
              <a:rPr lang="en-US" b="1" dirty="0"/>
              <a:t>(because slimmer packages increase the number of items that can be shipped in one truck, thereby reducing the need for additional vehicles)</a:t>
            </a:r>
            <a:endParaRPr lang="en-US" dirty="0"/>
          </a:p>
          <a:p>
            <a:pPr marL="171450" indent="-171450" eaLnBrk="1" fontAlgn="auto" hangingPunct="1">
              <a:lnSpc>
                <a:spcPct val="90000"/>
              </a:lnSpc>
              <a:spcBef>
                <a:spcPts val="1200"/>
              </a:spcBef>
              <a:spcAft>
                <a:spcPts val="200"/>
              </a:spcAft>
              <a:buFont typeface="Arial,Sans-Serif"/>
              <a:buChar char="•"/>
              <a:defRPr/>
            </a:pPr>
            <a:r>
              <a:rPr lang="en-US" dirty="0"/>
              <a:t>And not only saving money, but also saves a lot of harmful emissions from entering our air.   We've learned that yes, Landfills are the third-most source of methane, a green house gas that's 25x more potent than carbon dioxide. So any material that's sent there is adding to the landfill's emissions. But those emissions don't just start and end with the landfills. Every stage of packaging production emits greenhouse gases from manufacturing to transporting. From the material mining, to the processing, then to transportation of materials for distribution- A LOT OF emissions are created for a packaging, that is used ONCE. Then </a:t>
            </a:r>
            <a:r>
              <a:rPr lang="en-US" err="1"/>
              <a:t>thown</a:t>
            </a:r>
            <a:r>
              <a:rPr lang="en-US" dirty="0"/>
              <a:t> almost immediately. </a:t>
            </a:r>
            <a:endParaRPr lang="en-US" dirty="0">
              <a:cs typeface="Calibri"/>
            </a:endParaRPr>
          </a:p>
          <a:p>
            <a:pPr marL="171450" indent="-171450" eaLnBrk="1" fontAlgn="auto" hangingPunct="1">
              <a:lnSpc>
                <a:spcPct val="90000"/>
              </a:lnSpc>
              <a:spcBef>
                <a:spcPts val="1200"/>
              </a:spcBef>
              <a:spcAft>
                <a:spcPts val="200"/>
              </a:spcAft>
              <a:buFont typeface="Arial,Sans-Serif"/>
              <a:buChar char="•"/>
              <a:defRPr/>
            </a:pPr>
            <a:r>
              <a:rPr lang="en-US" dirty="0"/>
              <a:t>Our current culture of consumption is unsustainable. Extracting raw materials from natural spaces requires large amounts of energy and causes pollution, whether it is logging a forest, mining for minerals or drilling for oil. </a:t>
            </a:r>
            <a:endParaRPr lang="en-US" dirty="0">
              <a:cs typeface="Calibri"/>
            </a:endParaRPr>
          </a:p>
          <a:p>
            <a:pPr marL="171450" indent="-171450" eaLnBrk="1" fontAlgn="auto" hangingPunct="1">
              <a:lnSpc>
                <a:spcPct val="90000"/>
              </a:lnSpc>
              <a:spcBef>
                <a:spcPts val="1200"/>
              </a:spcBef>
              <a:spcAft>
                <a:spcPts val="200"/>
              </a:spcAft>
              <a:buFont typeface="Arial,Sans-Serif"/>
              <a:buChar char="•"/>
              <a:defRPr/>
            </a:pPr>
            <a:r>
              <a:rPr lang="en-US" dirty="0"/>
              <a:t> Reducing and reusing means fewer products are made, as people buy less and as products are made to last.  While recycling can also help keep waste out of landfills, reduce and </a:t>
            </a:r>
            <a:r>
              <a:rPr lang="en-US" err="1"/>
              <a:t>resueign</a:t>
            </a:r>
            <a:r>
              <a:rPr lang="en-US" dirty="0"/>
              <a:t> ensures the least amount of carbon emissions are being created. </a:t>
            </a:r>
            <a:br>
              <a:rPr lang="en-US" dirty="0">
                <a:cs typeface="+mn-lt"/>
              </a:rPr>
            </a:br>
            <a:r>
              <a:rPr lang="en-US" dirty="0"/>
              <a:t>Processing these materials requires more energy and causes more pollution. Once they’re used, the goods are simply dumped in a landfill or destroyed in an incinerator.</a:t>
            </a:r>
            <a:endParaRPr lang="en-US" dirty="0">
              <a:cs typeface="Calibri"/>
            </a:endParaRPr>
          </a:p>
          <a:p>
            <a:pPr marL="171450" indent="-171450" eaLnBrk="1" fontAlgn="auto" hangingPunct="1">
              <a:spcBef>
                <a:spcPts val="0"/>
              </a:spcBef>
              <a:spcAft>
                <a:spcPts val="0"/>
              </a:spcAft>
              <a:buFont typeface="Arial,Sans-Serif"/>
              <a:buChar char="•"/>
              <a:defRPr/>
            </a:pPr>
            <a:r>
              <a:rPr lang="en-US" dirty="0"/>
              <a:t>In contrast, a zero waste approach conserves natural resources and reduces pollution from extraction, manufacturing and disposal.</a:t>
            </a:r>
            <a:endParaRPr lang="en-US" dirty="0">
              <a:cs typeface="Calibri"/>
            </a:endParaRPr>
          </a:p>
          <a:p>
            <a:pPr eaLnBrk="1" fontAlgn="auto" hangingPunct="1">
              <a:spcBef>
                <a:spcPts val="0"/>
              </a:spcBef>
              <a:spcAft>
                <a:spcPts val="0"/>
              </a:spcAft>
              <a:defRPr/>
            </a:pPr>
            <a:r>
              <a:rPr lang="en-US" dirty="0">
                <a:cs typeface="+mn-lt"/>
              </a:rPr>
              <a:t>-----------------------</a:t>
            </a:r>
          </a:p>
          <a:p>
            <a:pPr eaLnBrk="1" fontAlgn="auto" hangingPunct="1">
              <a:spcBef>
                <a:spcPts val="0"/>
              </a:spcBef>
              <a:spcAft>
                <a:spcPts val="0"/>
              </a:spcAft>
              <a:defRPr/>
            </a:pPr>
            <a:endParaRPr lang="en-US">
              <a:cs typeface="+mn-lt"/>
            </a:endParaRPr>
          </a:p>
          <a:p>
            <a:pPr eaLnBrk="1" fontAlgn="auto" hangingPunct="1">
              <a:spcBef>
                <a:spcPts val="0"/>
              </a:spcBef>
              <a:spcAft>
                <a:spcPts val="0"/>
              </a:spcAft>
              <a:defRPr/>
            </a:pPr>
            <a:endParaRPr lang="en-US">
              <a:cs typeface="+mn-lt"/>
            </a:endParaRPr>
          </a:p>
          <a:p>
            <a:pPr eaLnBrk="1" fontAlgn="auto" hangingPunct="1">
              <a:spcBef>
                <a:spcPts val="0"/>
              </a:spcBef>
              <a:spcAft>
                <a:spcPts val="0"/>
              </a:spcAft>
              <a:defRPr/>
            </a:pPr>
            <a:endParaRPr lang="en-US">
              <a:cs typeface="+mn-lt"/>
            </a:endParaRPr>
          </a:p>
          <a:p>
            <a:pPr eaLnBrk="1" fontAlgn="auto" hangingPunct="1">
              <a:spcBef>
                <a:spcPts val="0"/>
              </a:spcBef>
              <a:spcAft>
                <a:spcPts val="0"/>
              </a:spcAft>
              <a:defRPr/>
            </a:pPr>
            <a:br>
              <a:rPr lang="en-US" dirty="0">
                <a:cs typeface="+mn-lt"/>
              </a:rPr>
            </a:br>
            <a:r>
              <a:rPr lang="en-US" dirty="0">
                <a:hlinkClick r:id="rId7"/>
              </a:rPr>
              <a:t>https://supplychain.edf.org/resources/sustainability-101-packaging-waste-the-problem/#:~:text=Reduce%20waste&amp;text=As%20of%20now%2C%2091%20percent,and%2For%20in%20the%20environment</a:t>
            </a:r>
            <a:r>
              <a:rPr lang="en-US" dirty="0"/>
              <a:t>.</a:t>
            </a:r>
            <a:br>
              <a:rPr lang="en-US" dirty="0">
                <a:cs typeface="+mn-lt"/>
              </a:rPr>
            </a:br>
            <a:br>
              <a:rPr lang="en-US" dirty="0">
                <a:cs typeface="+mn-lt"/>
              </a:rPr>
            </a:br>
            <a:r>
              <a:rPr lang="en-US" dirty="0"/>
              <a:t>https://storage.googleapis.com/gpuk-static/legacy/Bottling-It_FINAL.pdf</a:t>
            </a:r>
            <a:endParaRPr lang="en-US" dirty="0">
              <a:cs typeface="Calibri"/>
            </a:endParaRPr>
          </a:p>
          <a:p>
            <a:pPr eaLnBrk="1" fontAlgn="auto" hangingPunct="1">
              <a:spcBef>
                <a:spcPts val="0"/>
              </a:spcBef>
              <a:spcAft>
                <a:spcPts val="0"/>
              </a:spcAft>
              <a:defRPr/>
            </a:pPr>
            <a:endParaRPr lang="en-US">
              <a:cs typeface="Calibri"/>
            </a:endParaRPr>
          </a:p>
          <a:p>
            <a:pPr eaLnBrk="1" fontAlgn="auto" hangingPunct="1">
              <a:spcBef>
                <a:spcPts val="0"/>
              </a:spcBef>
              <a:spcAft>
                <a:spcPts val="0"/>
              </a:spcAft>
              <a:defRPr/>
            </a:pPr>
            <a:endParaRPr lang="en-US">
              <a:cs typeface="Calibri"/>
            </a:endParaRPr>
          </a:p>
          <a:p>
            <a:pPr eaLnBrk="1" fontAlgn="auto" hangingPunct="1">
              <a:spcBef>
                <a:spcPts val="0"/>
              </a:spcBef>
              <a:spcAft>
                <a:spcPts val="0"/>
              </a:spcAft>
              <a:defRPr/>
            </a:pPr>
            <a:endParaRPr lang="en-US">
              <a:cs typeface="Calibri"/>
            </a:endParaRPr>
          </a:p>
          <a:p>
            <a:pPr eaLnBrk="1" fontAlgn="auto" hangingPunct="1">
              <a:spcBef>
                <a:spcPts val="0"/>
              </a:spcBef>
              <a:spcAft>
                <a:spcPts val="0"/>
              </a:spcAft>
              <a:defRPr/>
            </a:pPr>
            <a:endParaRPr lang="en-US">
              <a:cs typeface="Calibri"/>
            </a:endParaRPr>
          </a:p>
          <a:p>
            <a:pPr eaLnBrk="1" fontAlgn="auto" hangingPunct="1">
              <a:spcBef>
                <a:spcPts val="0"/>
              </a:spcBef>
              <a:spcAft>
                <a:spcPts val="0"/>
              </a:spcAft>
              <a:defRPr/>
            </a:pPr>
            <a:endParaRPr lang="en-US">
              <a:cs typeface="Calibri"/>
            </a:endParaRPr>
          </a:p>
          <a:p>
            <a:pPr eaLnBrk="1" fontAlgn="auto" hangingPunct="1">
              <a:spcBef>
                <a:spcPts val="0"/>
              </a:spcBef>
              <a:spcAft>
                <a:spcPts val="0"/>
              </a:spcAft>
              <a:defRPr/>
            </a:pPr>
            <a:endParaRPr lang="en-US">
              <a:cs typeface="Calibri"/>
            </a:endParaRPr>
          </a:p>
          <a:p>
            <a:pPr eaLnBrk="1" fontAlgn="auto" hangingPunct="1">
              <a:spcBef>
                <a:spcPts val="0"/>
              </a:spcBef>
              <a:spcAft>
                <a:spcPts val="0"/>
              </a:spcAft>
              <a:defRPr/>
            </a:pPr>
            <a:r>
              <a:rPr lang="en-US" dirty="0">
                <a:cs typeface="Calibri"/>
              </a:rPr>
              <a:t>-----------------------------------------------------------</a:t>
            </a:r>
          </a:p>
          <a:p>
            <a:pPr eaLnBrk="1" fontAlgn="auto" hangingPunct="1">
              <a:spcBef>
                <a:spcPts val="0"/>
              </a:spcBef>
              <a:spcAft>
                <a:spcPts val="0"/>
              </a:spcAft>
              <a:defRPr/>
            </a:pPr>
            <a:r>
              <a:rPr lang="en-US" dirty="0"/>
              <a:t>Food packaging makes up a large portion of your weekly waste.</a:t>
            </a:r>
            <a:br>
              <a:rPr lang="en-US" dirty="0">
                <a:cs typeface="+mn-lt"/>
              </a:rPr>
            </a:br>
            <a:r>
              <a:rPr lang="en-US" dirty="0"/>
              <a:t>The most common use of plastic is for packaging – making up </a:t>
            </a:r>
            <a:r>
              <a:rPr lang="en-US" dirty="0">
                <a:hlinkClick r:id="rId8"/>
              </a:rPr>
              <a:t>25% of the 245 million tonnes of plastic</a:t>
            </a:r>
            <a:r>
              <a:rPr lang="en-US" dirty="0"/>
              <a:t> that are used annually worldwide.</a:t>
            </a:r>
            <a:br>
              <a:rPr lang="en-US" dirty="0">
                <a:cs typeface="+mn-lt"/>
              </a:rPr>
            </a:br>
            <a:br>
              <a:rPr lang="en-US" dirty="0">
                <a:cs typeface="+mn-lt"/>
              </a:rPr>
            </a:br>
            <a:r>
              <a:rPr lang="en-US" dirty="0"/>
              <a:t>Globally, humans buy </a:t>
            </a:r>
            <a:r>
              <a:rPr lang="en-US" dirty="0">
                <a:hlinkClick r:id="rId9"/>
              </a:rPr>
              <a:t>1 million plastic bottles</a:t>
            </a:r>
            <a:r>
              <a:rPr lang="en-US" dirty="0"/>
              <a:t> per minute, making PET (polyethylene terephthalate) bottles the second largest contributor of plastic used for packaging. In contrast, the 6 biggest soft drink companies in the world use only an average of </a:t>
            </a:r>
            <a:r>
              <a:rPr lang="en-US" dirty="0">
                <a:hlinkClick r:id="rId8"/>
              </a:rPr>
              <a:t>6.6% of </a:t>
            </a:r>
            <a:r>
              <a:rPr lang="en-US" b="1" dirty="0">
                <a:hlinkClick r:id="rId8"/>
              </a:rPr>
              <a:t>recycled PET</a:t>
            </a:r>
            <a:r>
              <a:rPr lang="en-US" dirty="0"/>
              <a:t>.</a:t>
            </a:r>
            <a:endParaRPr lang="en-US" dirty="0">
              <a:cs typeface="Calibri"/>
            </a:endParaRPr>
          </a:p>
          <a:p>
            <a:pPr eaLnBrk="1" fontAlgn="auto" hangingPunct="1">
              <a:spcBef>
                <a:spcPts val="0"/>
              </a:spcBef>
              <a:spcAft>
                <a:spcPts val="0"/>
              </a:spcAft>
              <a:defRPr/>
            </a:pPr>
            <a:r>
              <a:rPr lang="en-US" dirty="0"/>
              <a:t>That means an average of 93.4% of those bottles are made from virgin material!</a:t>
            </a:r>
            <a:br>
              <a:rPr lang="en-US" dirty="0">
                <a:cs typeface="+mn-lt"/>
              </a:rPr>
            </a:br>
            <a:br>
              <a:rPr lang="en-US" dirty="0">
                <a:cs typeface="+mn-lt"/>
              </a:rPr>
            </a:br>
            <a:r>
              <a:rPr lang="en-US" dirty="0"/>
              <a:t>Plastic are not infinitely recyclable. Even if we recycle everything we use, they eventually end up in the landfill, where it’ll linger for 500 years. Or in the incinerator, where it’ll burn and </a:t>
            </a:r>
            <a:r>
              <a:rPr lang="en-US" dirty="0">
                <a:hlinkClick r:id="rId10"/>
              </a:rPr>
              <a:t>pollute the air with greenhouse gases</a:t>
            </a:r>
            <a:r>
              <a:rPr lang="en-US" dirty="0"/>
              <a:t>.</a:t>
            </a:r>
            <a:endParaRPr lang="en-US" dirty="0">
              <a:cs typeface="Calibri"/>
            </a:endParaRPr>
          </a:p>
          <a:p>
            <a:pPr eaLnBrk="1" fontAlgn="auto" hangingPunct="1">
              <a:spcBef>
                <a:spcPts val="0"/>
              </a:spcBef>
              <a:spcAft>
                <a:spcPts val="0"/>
              </a:spcAft>
              <a:defRPr/>
            </a:pPr>
            <a:r>
              <a:rPr lang="en-US" dirty="0"/>
              <a:t>We’re still going to “lose” a substantial amount of it in the ocean, where it’ll continue to harm marine life and destroy its ecosystem.</a:t>
            </a:r>
            <a:endParaRPr lang="en-US" dirty="0">
              <a:cs typeface="Calibri"/>
            </a:endParaRPr>
          </a:p>
          <a:p>
            <a:pPr eaLnBrk="1" fontAlgn="auto" hangingPunct="1">
              <a:spcBef>
                <a:spcPts val="0"/>
              </a:spcBef>
              <a:spcAft>
                <a:spcPts val="0"/>
              </a:spcAft>
              <a:defRPr/>
            </a:pPr>
            <a:endParaRPr lang="en-US">
              <a:cs typeface="+mn-lt"/>
            </a:endParaRPr>
          </a:p>
          <a:p>
            <a:pPr eaLnBrk="1" fontAlgn="auto" hangingPunct="1">
              <a:spcBef>
                <a:spcPts val="0"/>
              </a:spcBef>
              <a:spcAft>
                <a:spcPts val="0"/>
              </a:spcAft>
              <a:defRPr/>
            </a:pPr>
            <a:r>
              <a:rPr lang="en-US" dirty="0">
                <a:hlinkClick r:id="rId8"/>
              </a:rPr>
              <a:t>https://storage.googleapis.com/gpuk-static/legacy/Bottling-It_FINAL.pdf</a:t>
            </a:r>
            <a:br>
              <a:rPr lang="en-US" dirty="0">
                <a:cs typeface="+mn-lt"/>
              </a:rPr>
            </a:br>
            <a:br>
              <a:rPr lang="en-US" dirty="0">
                <a:cs typeface="+mn-lt"/>
              </a:rPr>
            </a:br>
            <a:br>
              <a:rPr lang="en-US" dirty="0">
                <a:cs typeface="+mn-lt"/>
              </a:rPr>
            </a:br>
            <a:r>
              <a:rPr lang="en-US" dirty="0">
                <a:cs typeface="+mn-lt"/>
              </a:rPr>
              <a:t>---------------------</a:t>
            </a:r>
            <a:br>
              <a:rPr lang="en-US" dirty="0">
                <a:cs typeface="+mn-lt"/>
              </a:rPr>
            </a:br>
            <a:r>
              <a:rPr lang="en-US" dirty="0"/>
              <a:t>The energy sector—including coal mining, natural gas systems, petroleum systems, and stationary and mobile combustion—is the largest source of U.S. methane emissions, accounting for 303 MMTCO2e in 2009. Agricultural emissions (primarily from livestock management) and emissions from waste management (primarily landfills) also are large sources of U.S. methane emissions, contributing 216 and 208 MMTCO2e, respectively, in 2009.</a:t>
            </a:r>
            <a:br>
              <a:rPr lang="en-US" dirty="0">
                <a:cs typeface="+mn-lt"/>
              </a:rPr>
            </a:br>
            <a:endParaRPr lang="en-US">
              <a:cs typeface="+mn-lt"/>
            </a:endParaRPr>
          </a:p>
        </p:txBody>
      </p:sp>
      <p:sp>
        <p:nvSpPr>
          <p:cNvPr id="27652" name="Slide Number Placeholder 3">
            <a:extLst>
              <a:ext uri="{FF2B5EF4-FFF2-40B4-BE49-F238E27FC236}">
                <a16:creationId xmlns:a16="http://schemas.microsoft.com/office/drawing/2014/main" id="{01E7A6A7-40F4-4B67-B8D1-280932E07A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50BE935E-8326-4749-B51B-6F80F1CE69AB}" type="slidenum">
              <a:rPr lang="en-US" altLang="en-US" smtClean="0">
                <a:latin typeface="Calibri" panose="020F0502020204030204" pitchFamily="34" charset="0"/>
              </a:rPr>
              <a:pPr fontAlgn="base">
                <a:spcBef>
                  <a:spcPct val="0"/>
                </a:spcBef>
                <a:spcAft>
                  <a:spcPct val="0"/>
                </a:spcAft>
              </a:pPr>
              <a:t>5</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Human related carbon emmisions are responsbile for heating the Earth planet. Like a green house keeps plants warm, so do greenhouse gases keep the planet warm.  The greenhouse effect is a natural occurance which is actually vital to sustaining life on the planet.  Although – the natural green house effectis meant to let more heat escape, as it was before industrial revolution, </a:t>
            </a:r>
            <a:r>
              <a:rPr lang="en-US" dirty="0"/>
              <a:t> it's estimated to have gotten 1.2 to 1.4 F degrees warmer in just the last century.</a:t>
            </a:r>
            <a:br>
              <a:rPr lang="en-US" dirty="0">
                <a:cs typeface="+mn-lt"/>
              </a:rPr>
            </a:br>
            <a:r>
              <a:rPr lang="en-US" dirty="0" err="1"/>
              <a:t>Redusing</a:t>
            </a:r>
            <a:r>
              <a:rPr lang="en-US" dirty="0"/>
              <a:t> our carbon footprint means reducing the amount of greenhouse gases we release into the </a:t>
            </a:r>
            <a:r>
              <a:rPr lang="en-US" dirty="0" err="1"/>
              <a:t>atmousphere</a:t>
            </a:r>
            <a:r>
              <a:rPr lang="en-US" dirty="0"/>
              <a:t>. </a:t>
            </a:r>
            <a:br>
              <a:rPr lang="en-US" dirty="0">
                <a:cs typeface="+mn-lt"/>
              </a:rPr>
            </a:br>
            <a:r>
              <a:rPr lang="en-US" dirty="0"/>
              <a:t>Reducing our consumption and using clean energy can lower individual carbon footprint. </a:t>
            </a:r>
            <a:endParaRPr lang="en-US" dirty="0">
              <a:cs typeface="Calibri"/>
            </a:endParaRPr>
          </a:p>
          <a:p>
            <a:r>
              <a:rPr lang="en-US" dirty="0">
                <a:cs typeface="Calibri"/>
              </a:rPr>
              <a:t> </a:t>
            </a:r>
          </a:p>
        </p:txBody>
      </p:sp>
      <p:sp>
        <p:nvSpPr>
          <p:cNvPr id="4" name="Slide Number Placeholder 3"/>
          <p:cNvSpPr>
            <a:spLocks noGrp="1"/>
          </p:cNvSpPr>
          <p:nvPr>
            <p:ph type="sldNum" sz="quarter" idx="5"/>
          </p:nvPr>
        </p:nvSpPr>
        <p:spPr/>
        <p:txBody>
          <a:bodyPr/>
          <a:lstStyle/>
          <a:p>
            <a:pPr>
              <a:defRPr/>
            </a:pPr>
            <a:fld id="{D489FBD5-2598-47AF-8F35-98BF1A705CA3}" type="slidenum">
              <a:rPr lang="en-US"/>
              <a:pPr>
                <a:defRPr/>
              </a:pPr>
              <a:t>6</a:t>
            </a:fld>
            <a:endParaRPr lang="en-US"/>
          </a:p>
        </p:txBody>
      </p:sp>
    </p:spTree>
    <p:extLst>
      <p:ext uri="{BB962C8B-B14F-4D97-AF65-F5344CB8AC3E}">
        <p14:creationId xmlns:p14="http://schemas.microsoft.com/office/powerpoint/2010/main" val="695528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can be sustainable through our actions by first understanding where emmisions come from and learn how to tackle the main contributors. </a:t>
            </a:r>
            <a:br>
              <a:rPr lang="en-US" dirty="0">
                <a:cs typeface="+mn-lt"/>
              </a:rPr>
            </a:br>
            <a:r>
              <a:rPr lang="en-US"/>
              <a:t>The largest source of greenhouse gas emissions from human activities in the United States is from burning fossil fuels for electricity, heat, and transportation. This is what "natural gas and petroleum systems" refers to.  This encompasses processing facilities, manufactoring and transportation of goods across country. Next is Enteric Fermentation (fancy way of saying Cow </a:t>
            </a:r>
            <a:r>
              <a:rPr lang="en-US" err="1"/>
              <a:t>flactulents</a:t>
            </a:r>
            <a:r>
              <a:rPr lang="en-US" dirty="0"/>
              <a:t> and belching). Emissions from cows and agriculture have been on the rise since meat has become a prominent industry in the United States. Next are landfills.  In all settings, when food decomposes, it releases methane. Landfills unfortunately  concentrations of methane since that's where the trash goes – including </a:t>
            </a:r>
            <a:r>
              <a:rPr lang="en-US" err="1"/>
              <a:t>evvverrrything</a:t>
            </a:r>
            <a:r>
              <a:rPr lang="en-US" dirty="0"/>
              <a:t> that </a:t>
            </a:r>
            <a:r>
              <a:rPr lang="en-US" err="1"/>
              <a:t>evveryonne</a:t>
            </a:r>
            <a:r>
              <a:rPr lang="en-US" dirty="0"/>
              <a:t> </a:t>
            </a:r>
            <a:r>
              <a:rPr lang="en-US" err="1"/>
              <a:t>throwns</a:t>
            </a:r>
            <a:r>
              <a:rPr lang="en-US" dirty="0"/>
              <a:t> away, making landfills the 3nd most producer of methane. </a:t>
            </a:r>
            <a:endParaRPr lang="en-US" dirty="0">
              <a:cs typeface="Calibri"/>
            </a:endParaRPr>
          </a:p>
          <a:p>
            <a:endParaRPr lang="en-US" dirty="0">
              <a:cs typeface="+mn-lt"/>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a:defRPr/>
            </a:pPr>
            <a:fld id="{D489FBD5-2598-47AF-8F35-98BF1A705CA3}" type="slidenum">
              <a:rPr lang="en-US"/>
              <a:pPr>
                <a:defRPr/>
              </a:pPr>
              <a:t>7</a:t>
            </a:fld>
            <a:endParaRPr lang="en-US"/>
          </a:p>
        </p:txBody>
      </p:sp>
    </p:spTree>
    <p:extLst>
      <p:ext uri="{BB962C8B-B14F-4D97-AF65-F5344CB8AC3E}">
        <p14:creationId xmlns:p14="http://schemas.microsoft.com/office/powerpoint/2010/main" val="50396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F8959824-3F72-49F0-AC5E-7AABFE9107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FB1DC422-8B58-4F5F-9192-F06A59A384B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800">
                <a:solidFill>
                  <a:srgbClr val="000000"/>
                </a:solidFill>
              </a:rPr>
              <a:t>A very easy way to be sustainable as a student or as anyone – is to recycle. When we recycle, not only is less waste is going to landfills, but it also puts that matieral back into the production line.  once sources by virgin material back into the production line </a:t>
            </a:r>
            <a:r>
              <a:rPr lang="en-US" dirty="0"/>
              <a:t>circulating them in a closed loop across the supply and manufactoring chain</a:t>
            </a:r>
            <a:r>
              <a:rPr lang="en-US" altLang="en-US" sz="1800" dirty="0">
                <a:solidFill>
                  <a:srgbClr val="000000"/>
                </a:solidFill>
              </a:rPr>
              <a:t>  also there is less matieral that needs to be aquired by virigin sources. which means less methane is generated, and fewer landfills need to be sited and built. Recycling helps alleviate this process by keeping the matieral  back into productions, . </a:t>
            </a:r>
            <a:br>
              <a:rPr lang="en-US" altLang="en-US" sz="1800" dirty="0">
                <a:cs typeface="+mn-lt"/>
              </a:rPr>
            </a:br>
            <a:br>
              <a:rPr lang="en-US" altLang="en-US" sz="1800" dirty="0">
                <a:cs typeface="+mn-lt"/>
              </a:rPr>
            </a:br>
            <a:br>
              <a:rPr lang="en-US" altLang="en-US" sz="1800" dirty="0">
                <a:cs typeface="+mn-lt"/>
              </a:rPr>
            </a:br>
            <a:r>
              <a:rPr lang="en-US" altLang="en-US" dirty="0">
                <a:solidFill>
                  <a:srgbClr val="000000"/>
                </a:solidFill>
              </a:rPr>
              <a:t>need to consume natural resources</a:t>
            </a:r>
            <a:endParaRPr lang="en-US" altLang="en-US" dirty="0">
              <a:solidFill>
                <a:srgbClr val="444444"/>
              </a:solidFill>
            </a:endParaRPr>
          </a:p>
          <a:p>
            <a:pPr eaLnBrk="1" hangingPunct="1">
              <a:spcBef>
                <a:spcPct val="0"/>
              </a:spcBef>
            </a:pPr>
            <a:endParaRPr lang="en-US" altLang="en-US"/>
          </a:p>
        </p:txBody>
      </p:sp>
      <p:sp>
        <p:nvSpPr>
          <p:cNvPr id="31748" name="Slide Number Placeholder 3">
            <a:extLst>
              <a:ext uri="{FF2B5EF4-FFF2-40B4-BE49-F238E27FC236}">
                <a16:creationId xmlns:a16="http://schemas.microsoft.com/office/drawing/2014/main" id="{7DAA6EE9-B867-437C-A495-E85E1C6AD8C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6C3342FE-9C62-420F-B766-AB4781B3C9B9}" type="slidenum">
              <a:rPr lang="en-US" altLang="en-US" smtClean="0">
                <a:latin typeface="Calibri" panose="020F0502020204030204" pitchFamily="34" charset="0"/>
              </a:rPr>
              <a:pPr fontAlgn="base">
                <a:spcBef>
                  <a:spcPct val="0"/>
                </a:spcBef>
                <a:spcAft>
                  <a:spcPct val="0"/>
                </a:spcAft>
              </a:pPr>
              <a:t>9</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--Recycling relieves pressure off trees and forests – since recycling uses paper products that have already been produced instead of having to source the material from virgin sources aka forests. </a:t>
            </a:r>
            <a:r>
              <a:rPr lang="en-US" dirty="0"/>
              <a:t>If the current rate of deforestation continues, the world's rain forests will vanish within 100 years -  eliminating the majority of plant and animal species on the planet.</a:t>
            </a:r>
            <a:endParaRPr lang="en-US" dirty="0">
              <a:cs typeface="Calibri" panose="020F0502020204030204"/>
            </a:endParaRPr>
          </a:p>
          <a:p>
            <a:r>
              <a:rPr lang="en-US">
                <a:cs typeface="Calibri" panose="020F0502020204030204"/>
              </a:rPr>
              <a:t>--Reusing products and packaging prevents more product from having to be created, thus relieving mining productions, which currently contribute to climate change by</a:t>
            </a:r>
            <a:r>
              <a:rPr lang="en-US" dirty="0"/>
              <a:t> generating pollution, disrupting wildlife and damaging public lands</a:t>
            </a:r>
            <a:endParaRPr lang="en-US" dirty="0">
              <a:cs typeface="Calibri"/>
            </a:endParaRPr>
          </a:p>
          <a:p>
            <a:r>
              <a:rPr lang="en-US">
                <a:cs typeface="Calibri"/>
              </a:rPr>
              <a:t>--Oil is essential for creating plastic. And the continuous use and purchasing of plastic, plastic products, plastic packaging contributes to ongoing oil drillings efforts which has been a long-time issue for the enivornment by soffocating marine life, and polluting  oceans. </a:t>
            </a:r>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a:defRPr/>
            </a:pPr>
            <a:fld id="{D489FBD5-2598-47AF-8F35-98BF1A705CA3}" type="slidenum">
              <a:rPr lang="en-US"/>
              <a:pPr>
                <a:defRPr/>
              </a:pPr>
              <a:t>10</a:t>
            </a:fld>
            <a:endParaRPr lang="en-US"/>
          </a:p>
        </p:txBody>
      </p:sp>
    </p:spTree>
    <p:extLst>
      <p:ext uri="{BB962C8B-B14F-4D97-AF65-F5344CB8AC3E}">
        <p14:creationId xmlns:p14="http://schemas.microsoft.com/office/powerpoint/2010/main" val="2136744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mn-lt"/>
              </a:rPr>
              <a:t>One way to reduce carbon emmisions and conserve land and resources is incorporating a plant-based diet into your lifestyle. This might mean cutting meat out enitrely – or even just having meatless mondays. </a:t>
            </a:r>
            <a:br>
              <a:rPr lang="en-US" dirty="0">
                <a:cs typeface="+mn-lt"/>
              </a:rPr>
            </a:br>
            <a:r>
              <a:rPr lang="en-US" b="1" dirty="0"/>
              <a:t>Beef</a:t>
            </a:r>
            <a:r>
              <a:rPr lang="en-US" dirty="0"/>
              <a:t> production is the top driver of deforestation in the world's tropical forests.  The rate of deforestation due to the meat indistry more than doubles over the rate of deforestation due to palm oil industry and logging for wood – which are the 2nd and 3rd most leading causing of deforestation. </a:t>
            </a:r>
            <a:br>
              <a:rPr lang="en-US" dirty="0">
                <a:cs typeface="+mn-lt"/>
              </a:rPr>
            </a:br>
            <a:r>
              <a:rPr lang="en-US" dirty="0">
                <a:cs typeface="Calibri"/>
              </a:rPr>
              <a:t>Therefore, plant-based diet conserves land and water. </a:t>
            </a:r>
            <a:br>
              <a:rPr lang="en-US" dirty="0">
                <a:cs typeface="+mn-lt"/>
              </a:rPr>
            </a:br>
            <a:r>
              <a:rPr lang="en-US" dirty="0">
                <a:cs typeface="+mn-lt"/>
              </a:rPr>
              <a:t>One hamburger patty needs 660 gallons of water to produce if you take into consideation the water needed to keep cows hyrdrated as well as the water it takes to grow their food. </a:t>
            </a:r>
            <a:br>
              <a:rPr lang="en-US" dirty="0">
                <a:cs typeface="+mn-lt"/>
              </a:rPr>
            </a:br>
            <a:r>
              <a:rPr lang="en-US" dirty="0">
                <a:cs typeface="+mn-lt"/>
              </a:rPr>
              <a:t>Plus -</a:t>
            </a:r>
            <a:r>
              <a:rPr lang="en-US"/>
              <a:t> just above landfills, Ruminants/cattle are the 2nd leading cause of human-related methane emmissions – this is due to Enteric Fermentation – again -  Cow flactulents and belching) </a:t>
            </a:r>
            <a:br>
              <a:rPr lang="en-US" dirty="0">
                <a:cs typeface="+mn-lt"/>
              </a:rPr>
            </a:br>
            <a:r>
              <a:rPr lang="en-US" dirty="0"/>
              <a:t>https://www.forksoverknives.com/wellness/vegan-diet-helps-environmental-sustainability/</a:t>
            </a:r>
            <a:endParaRPr lang="en-US" dirty="0">
              <a:cs typeface="Calibri"/>
            </a:endParaRPr>
          </a:p>
        </p:txBody>
      </p:sp>
      <p:sp>
        <p:nvSpPr>
          <p:cNvPr id="4" name="Slide Number Placeholder 3"/>
          <p:cNvSpPr>
            <a:spLocks noGrp="1"/>
          </p:cNvSpPr>
          <p:nvPr>
            <p:ph type="sldNum" sz="quarter" idx="5"/>
          </p:nvPr>
        </p:nvSpPr>
        <p:spPr/>
        <p:txBody>
          <a:bodyPr/>
          <a:lstStyle/>
          <a:p>
            <a:pPr>
              <a:defRPr/>
            </a:pPr>
            <a:fld id="{D489FBD5-2598-47AF-8F35-98BF1A705CA3}" type="slidenum">
              <a:rPr lang="en-US"/>
              <a:pPr>
                <a:defRPr/>
              </a:pPr>
              <a:t>11</a:t>
            </a:fld>
            <a:endParaRPr lang="en-US"/>
          </a:p>
        </p:txBody>
      </p:sp>
    </p:spTree>
    <p:extLst>
      <p:ext uri="{BB962C8B-B14F-4D97-AF65-F5344CB8AC3E}">
        <p14:creationId xmlns:p14="http://schemas.microsoft.com/office/powerpoint/2010/main" val="3107969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035E6A-CDF6-4AC1-AE36-0237CA97BA31}"/>
              </a:ext>
            </a:extLst>
          </p:cNvPr>
          <p:cNvSpPr/>
          <p:nvPr/>
        </p:nvSpPr>
        <p:spPr>
          <a:xfrm>
            <a:off x="0" y="762000"/>
            <a:ext cx="9142413" cy="53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4DE6EAEF-ADAD-43D8-9649-803D1B1588C1}"/>
              </a:ext>
            </a:extLst>
          </p:cNvPr>
          <p:cNvSpPr/>
          <p:nvPr/>
        </p:nvSpPr>
        <p:spPr>
          <a:xfrm>
            <a:off x="9271000" y="762000"/>
            <a:ext cx="2924175" cy="5334000"/>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lstStyle>
            <a:lvl1pPr algn="l">
              <a:defRPr sz="5900" spc="-100" baseline="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6" name="Date Placeholder 3">
            <a:extLst>
              <a:ext uri="{FF2B5EF4-FFF2-40B4-BE49-F238E27FC236}">
                <a16:creationId xmlns:a16="http://schemas.microsoft.com/office/drawing/2014/main" id="{84CB95D6-5A5E-476D-822A-250F9124E4D3}"/>
              </a:ext>
            </a:extLst>
          </p:cNvPr>
          <p:cNvSpPr>
            <a:spLocks noGrp="1"/>
          </p:cNvSpPr>
          <p:nvPr>
            <p:ph type="dt" sz="half" idx="10"/>
          </p:nvPr>
        </p:nvSpPr>
        <p:spPr/>
        <p:txBody>
          <a:bodyPr/>
          <a:lstStyle>
            <a:lvl1pPr>
              <a:defRPr/>
            </a:lvl1pPr>
          </a:lstStyle>
          <a:p>
            <a:pPr>
              <a:defRPr/>
            </a:pPr>
            <a:fld id="{F79865F2-8CBD-4046-8D24-32906DBFE78E}" type="datetimeFigureOut">
              <a:rPr lang="en-US"/>
              <a:pPr>
                <a:defRPr/>
              </a:pPr>
              <a:t>11/14/2022</a:t>
            </a:fld>
            <a:endParaRPr lang="en-US"/>
          </a:p>
        </p:txBody>
      </p:sp>
      <p:sp>
        <p:nvSpPr>
          <p:cNvPr id="7" name="Footer Placeholder 4">
            <a:extLst>
              <a:ext uri="{FF2B5EF4-FFF2-40B4-BE49-F238E27FC236}">
                <a16:creationId xmlns:a16="http://schemas.microsoft.com/office/drawing/2014/main" id="{8F5EC81B-9EC7-4505-855E-B352126120EE}"/>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59675817-835C-42B3-A8BA-747708D2191D}"/>
              </a:ext>
            </a:extLst>
          </p:cNvPr>
          <p:cNvSpPr>
            <a:spLocks noGrp="1"/>
          </p:cNvSpPr>
          <p:nvPr>
            <p:ph type="sldNum" sz="quarter" idx="12"/>
          </p:nvPr>
        </p:nvSpPr>
        <p:spPr/>
        <p:txBody>
          <a:bodyPr/>
          <a:lstStyle>
            <a:lvl1pPr>
              <a:defRPr/>
            </a:lvl1pPr>
          </a:lstStyle>
          <a:p>
            <a:pPr>
              <a:defRPr/>
            </a:pPr>
            <a:fld id="{33CEF1DE-099C-40BC-937C-F19A1321B08C}" type="slidenum">
              <a:rPr lang="en-US"/>
              <a:pPr>
                <a:defRPr/>
              </a:pPr>
              <a:t>‹#›</a:t>
            </a:fld>
            <a:endParaRPr lang="en-US"/>
          </a:p>
        </p:txBody>
      </p:sp>
    </p:spTree>
    <p:extLst>
      <p:ext uri="{BB962C8B-B14F-4D97-AF65-F5344CB8AC3E}">
        <p14:creationId xmlns:p14="http://schemas.microsoft.com/office/powerpoint/2010/main" val="1608376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B5B382D-F528-44D3-B6D1-3A8AFE9FE46C}"/>
              </a:ext>
            </a:extLst>
          </p:cNvPr>
          <p:cNvSpPr>
            <a:spLocks noGrp="1"/>
          </p:cNvSpPr>
          <p:nvPr>
            <p:ph type="dt" sz="half" idx="10"/>
          </p:nvPr>
        </p:nvSpPr>
        <p:spPr/>
        <p:txBody>
          <a:bodyPr/>
          <a:lstStyle>
            <a:lvl1pPr>
              <a:defRPr/>
            </a:lvl1pPr>
          </a:lstStyle>
          <a:p>
            <a:pPr>
              <a:defRPr/>
            </a:pPr>
            <a:fld id="{2172288C-2A75-4809-A2E7-2F82C44B158C}" type="datetimeFigureOut">
              <a:rPr lang="en-US"/>
              <a:pPr>
                <a:defRPr/>
              </a:pPr>
              <a:t>11/14/2022</a:t>
            </a:fld>
            <a:endParaRPr lang="en-US"/>
          </a:p>
        </p:txBody>
      </p:sp>
      <p:sp>
        <p:nvSpPr>
          <p:cNvPr id="5" name="Footer Placeholder 4">
            <a:extLst>
              <a:ext uri="{FF2B5EF4-FFF2-40B4-BE49-F238E27FC236}">
                <a16:creationId xmlns:a16="http://schemas.microsoft.com/office/drawing/2014/main" id="{9C3E170C-66BC-4C14-874E-356C390B616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55FED02-BF91-4B13-AAA0-F758A1F3D79A}"/>
              </a:ext>
            </a:extLst>
          </p:cNvPr>
          <p:cNvSpPr>
            <a:spLocks noGrp="1"/>
          </p:cNvSpPr>
          <p:nvPr>
            <p:ph type="sldNum" sz="quarter" idx="12"/>
          </p:nvPr>
        </p:nvSpPr>
        <p:spPr/>
        <p:txBody>
          <a:bodyPr/>
          <a:lstStyle>
            <a:lvl1pPr>
              <a:defRPr/>
            </a:lvl1pPr>
          </a:lstStyle>
          <a:p>
            <a:pPr>
              <a:defRPr/>
            </a:pPr>
            <a:fld id="{E7FCEF6F-F37F-478E-93F0-8C4B4D355319}" type="slidenum">
              <a:rPr lang="en-US"/>
              <a:pPr>
                <a:defRPr/>
              </a:pPr>
              <a:t>‹#›</a:t>
            </a:fld>
            <a:endParaRPr lang="en-US"/>
          </a:p>
        </p:txBody>
      </p:sp>
    </p:spTree>
    <p:extLst>
      <p:ext uri="{BB962C8B-B14F-4D97-AF65-F5344CB8AC3E}">
        <p14:creationId xmlns:p14="http://schemas.microsoft.com/office/powerpoint/2010/main" val="1083528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2A7BE35-FA73-46DF-8402-4B706CB84A8D}"/>
              </a:ext>
            </a:extLst>
          </p:cNvPr>
          <p:cNvSpPr>
            <a:spLocks noGrp="1"/>
          </p:cNvSpPr>
          <p:nvPr>
            <p:ph type="dt" sz="half" idx="10"/>
          </p:nvPr>
        </p:nvSpPr>
        <p:spPr/>
        <p:txBody>
          <a:bodyPr/>
          <a:lstStyle>
            <a:lvl1pPr>
              <a:defRPr/>
            </a:lvl1pPr>
          </a:lstStyle>
          <a:p>
            <a:pPr>
              <a:defRPr/>
            </a:pPr>
            <a:fld id="{57B857DB-933C-47E8-8591-294E9C37C1C8}" type="datetimeFigureOut">
              <a:rPr lang="en-US"/>
              <a:pPr>
                <a:defRPr/>
              </a:pPr>
              <a:t>11/14/2022</a:t>
            </a:fld>
            <a:endParaRPr lang="en-US"/>
          </a:p>
        </p:txBody>
      </p:sp>
      <p:sp>
        <p:nvSpPr>
          <p:cNvPr id="5" name="Footer Placeholder 4">
            <a:extLst>
              <a:ext uri="{FF2B5EF4-FFF2-40B4-BE49-F238E27FC236}">
                <a16:creationId xmlns:a16="http://schemas.microsoft.com/office/drawing/2014/main" id="{4AE8B817-4461-4437-8AD7-6A3391C8B4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EE2450C-1A67-4FE6-B74F-A47A5138C35E}"/>
              </a:ext>
            </a:extLst>
          </p:cNvPr>
          <p:cNvSpPr>
            <a:spLocks noGrp="1"/>
          </p:cNvSpPr>
          <p:nvPr>
            <p:ph type="sldNum" sz="quarter" idx="12"/>
          </p:nvPr>
        </p:nvSpPr>
        <p:spPr/>
        <p:txBody>
          <a:bodyPr/>
          <a:lstStyle>
            <a:lvl1pPr>
              <a:defRPr/>
            </a:lvl1pPr>
          </a:lstStyle>
          <a:p>
            <a:pPr>
              <a:defRPr/>
            </a:pPr>
            <a:fld id="{7ACA00B2-D3D8-45AB-807C-C30FD0F27BB4}" type="slidenum">
              <a:rPr lang="en-US"/>
              <a:pPr>
                <a:defRPr/>
              </a:pPr>
              <a:t>‹#›</a:t>
            </a:fld>
            <a:endParaRPr lang="en-US"/>
          </a:p>
        </p:txBody>
      </p:sp>
    </p:spTree>
    <p:extLst>
      <p:ext uri="{BB962C8B-B14F-4D97-AF65-F5344CB8AC3E}">
        <p14:creationId xmlns:p14="http://schemas.microsoft.com/office/powerpoint/2010/main" val="1608511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2667E0-4DBB-4F40-AA05-205CA12E50FA}"/>
              </a:ext>
            </a:extLst>
          </p:cNvPr>
          <p:cNvSpPr>
            <a:spLocks noGrp="1"/>
          </p:cNvSpPr>
          <p:nvPr>
            <p:ph type="dt" sz="half" idx="10"/>
          </p:nvPr>
        </p:nvSpPr>
        <p:spPr/>
        <p:txBody>
          <a:bodyPr/>
          <a:lstStyle>
            <a:lvl1pPr>
              <a:defRPr/>
            </a:lvl1pPr>
          </a:lstStyle>
          <a:p>
            <a:pPr>
              <a:defRPr/>
            </a:pPr>
            <a:fld id="{5B36DA33-EC0D-48C7-B87C-96C26C81699D}" type="datetimeFigureOut">
              <a:rPr lang="en-US"/>
              <a:pPr>
                <a:defRPr/>
              </a:pPr>
              <a:t>11/14/2022</a:t>
            </a:fld>
            <a:endParaRPr lang="en-US" dirty="0"/>
          </a:p>
        </p:txBody>
      </p:sp>
      <p:sp>
        <p:nvSpPr>
          <p:cNvPr id="5" name="Footer Placeholder 4">
            <a:extLst>
              <a:ext uri="{FF2B5EF4-FFF2-40B4-BE49-F238E27FC236}">
                <a16:creationId xmlns:a16="http://schemas.microsoft.com/office/drawing/2014/main" id="{F6ED58C9-7FB5-4A49-9150-49CDCA8C753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45B1A86-28CE-442B-878D-605276362554}"/>
              </a:ext>
            </a:extLst>
          </p:cNvPr>
          <p:cNvSpPr>
            <a:spLocks noGrp="1"/>
          </p:cNvSpPr>
          <p:nvPr>
            <p:ph type="sldNum" sz="quarter" idx="12"/>
          </p:nvPr>
        </p:nvSpPr>
        <p:spPr/>
        <p:txBody>
          <a:bodyPr/>
          <a:lstStyle>
            <a:lvl1pPr>
              <a:defRPr/>
            </a:lvl1pPr>
          </a:lstStyle>
          <a:p>
            <a:pPr>
              <a:defRPr/>
            </a:pPr>
            <a:fld id="{3EECBF4B-3E16-499C-BDDE-EC40676F86CE}" type="slidenum">
              <a:rPr lang="en-US"/>
              <a:pPr>
                <a:defRPr/>
              </a:pPr>
              <a:t>‹#›</a:t>
            </a:fld>
            <a:endParaRPr lang="en-US" dirty="0"/>
          </a:p>
        </p:txBody>
      </p:sp>
    </p:spTree>
    <p:extLst>
      <p:ext uri="{BB962C8B-B14F-4D97-AF65-F5344CB8AC3E}">
        <p14:creationId xmlns:p14="http://schemas.microsoft.com/office/powerpoint/2010/main" val="587319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E1F4A4-C582-4556-95A8-0A60267E50C6}"/>
              </a:ext>
            </a:extLst>
          </p:cNvPr>
          <p:cNvSpPr>
            <a:spLocks noGrp="1"/>
          </p:cNvSpPr>
          <p:nvPr>
            <p:ph type="dt" sz="half" idx="10"/>
          </p:nvPr>
        </p:nvSpPr>
        <p:spPr/>
        <p:txBody>
          <a:bodyPr/>
          <a:lstStyle>
            <a:lvl1pPr>
              <a:defRPr/>
            </a:lvl1pPr>
          </a:lstStyle>
          <a:p>
            <a:pPr>
              <a:defRPr/>
            </a:pPr>
            <a:fld id="{2BD76CB2-F311-4359-B043-9CA490EF95FE}" type="datetimeFigureOut">
              <a:rPr lang="en-US"/>
              <a:pPr>
                <a:defRPr/>
              </a:pPr>
              <a:t>11/14/2022</a:t>
            </a:fld>
            <a:endParaRPr lang="en-US" dirty="0"/>
          </a:p>
        </p:txBody>
      </p:sp>
      <p:sp>
        <p:nvSpPr>
          <p:cNvPr id="5" name="Footer Placeholder 4">
            <a:extLst>
              <a:ext uri="{FF2B5EF4-FFF2-40B4-BE49-F238E27FC236}">
                <a16:creationId xmlns:a16="http://schemas.microsoft.com/office/drawing/2014/main" id="{295671F4-0F6E-40C2-87A3-384CF3BF31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8DC316B-BE07-41C4-AE7E-3E7655483150}"/>
              </a:ext>
            </a:extLst>
          </p:cNvPr>
          <p:cNvSpPr>
            <a:spLocks noGrp="1"/>
          </p:cNvSpPr>
          <p:nvPr>
            <p:ph type="sldNum" sz="quarter" idx="12"/>
          </p:nvPr>
        </p:nvSpPr>
        <p:spPr/>
        <p:txBody>
          <a:bodyPr/>
          <a:lstStyle>
            <a:lvl1pPr>
              <a:defRPr/>
            </a:lvl1pPr>
          </a:lstStyle>
          <a:p>
            <a:pPr>
              <a:defRPr/>
            </a:pPr>
            <a:fld id="{FCE13EFC-6CEC-4C30-81A1-622D1A548602}" type="slidenum">
              <a:rPr lang="en-US"/>
              <a:pPr>
                <a:defRPr/>
              </a:pPr>
              <a:t>‹#›</a:t>
            </a:fld>
            <a:endParaRPr lang="en-US" dirty="0"/>
          </a:p>
        </p:txBody>
      </p:sp>
    </p:spTree>
    <p:extLst>
      <p:ext uri="{BB962C8B-B14F-4D97-AF65-F5344CB8AC3E}">
        <p14:creationId xmlns:p14="http://schemas.microsoft.com/office/powerpoint/2010/main" val="4015730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D0FEEB-F71E-425C-8AC9-87DC289AE633}"/>
              </a:ext>
            </a:extLst>
          </p:cNvPr>
          <p:cNvSpPr>
            <a:spLocks noGrp="1"/>
          </p:cNvSpPr>
          <p:nvPr>
            <p:ph type="dt" sz="half" idx="10"/>
          </p:nvPr>
        </p:nvSpPr>
        <p:spPr/>
        <p:txBody>
          <a:bodyPr/>
          <a:lstStyle>
            <a:lvl1pPr>
              <a:defRPr/>
            </a:lvl1pPr>
          </a:lstStyle>
          <a:p>
            <a:pPr>
              <a:defRPr/>
            </a:pPr>
            <a:fld id="{8BB80B5E-F84A-41C7-B5F9-4BA779A0807F}" type="datetimeFigureOut">
              <a:rPr lang="en-US"/>
              <a:pPr>
                <a:defRPr/>
              </a:pPr>
              <a:t>11/14/2022</a:t>
            </a:fld>
            <a:endParaRPr lang="en-US" dirty="0"/>
          </a:p>
        </p:txBody>
      </p:sp>
      <p:sp>
        <p:nvSpPr>
          <p:cNvPr id="5" name="Footer Placeholder 4">
            <a:extLst>
              <a:ext uri="{FF2B5EF4-FFF2-40B4-BE49-F238E27FC236}">
                <a16:creationId xmlns:a16="http://schemas.microsoft.com/office/drawing/2014/main" id="{85F229F7-00C0-412A-87CF-29ABBCC4062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1DC8511-84CB-4CA2-AAC4-A79B70FFAE62}"/>
              </a:ext>
            </a:extLst>
          </p:cNvPr>
          <p:cNvSpPr>
            <a:spLocks noGrp="1"/>
          </p:cNvSpPr>
          <p:nvPr>
            <p:ph type="sldNum" sz="quarter" idx="12"/>
          </p:nvPr>
        </p:nvSpPr>
        <p:spPr/>
        <p:txBody>
          <a:bodyPr/>
          <a:lstStyle>
            <a:lvl1pPr>
              <a:defRPr/>
            </a:lvl1pPr>
          </a:lstStyle>
          <a:p>
            <a:pPr>
              <a:defRPr/>
            </a:pPr>
            <a:fld id="{E0985ADD-B64E-42D5-81F9-80BF3BB00E91}" type="slidenum">
              <a:rPr lang="en-US"/>
              <a:pPr>
                <a:defRPr/>
              </a:pPr>
              <a:t>‹#›</a:t>
            </a:fld>
            <a:endParaRPr lang="en-US" dirty="0"/>
          </a:p>
        </p:txBody>
      </p:sp>
    </p:spTree>
    <p:extLst>
      <p:ext uri="{BB962C8B-B14F-4D97-AF65-F5344CB8AC3E}">
        <p14:creationId xmlns:p14="http://schemas.microsoft.com/office/powerpoint/2010/main" val="2657316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B50A876-4D38-43BC-BFC8-706C4FCE6977}"/>
              </a:ext>
            </a:extLst>
          </p:cNvPr>
          <p:cNvSpPr>
            <a:spLocks noGrp="1"/>
          </p:cNvSpPr>
          <p:nvPr>
            <p:ph type="dt" sz="half" idx="10"/>
          </p:nvPr>
        </p:nvSpPr>
        <p:spPr/>
        <p:txBody>
          <a:bodyPr/>
          <a:lstStyle>
            <a:lvl1pPr>
              <a:defRPr/>
            </a:lvl1pPr>
          </a:lstStyle>
          <a:p>
            <a:pPr>
              <a:defRPr/>
            </a:pPr>
            <a:fld id="{C257F7E0-6277-414A-809A-2097938654E4}" type="datetimeFigureOut">
              <a:rPr lang="en-US"/>
              <a:pPr>
                <a:defRPr/>
              </a:pPr>
              <a:t>11/14/2022</a:t>
            </a:fld>
            <a:endParaRPr lang="en-US" dirty="0"/>
          </a:p>
        </p:txBody>
      </p:sp>
      <p:sp>
        <p:nvSpPr>
          <p:cNvPr id="6" name="Footer Placeholder 4">
            <a:extLst>
              <a:ext uri="{FF2B5EF4-FFF2-40B4-BE49-F238E27FC236}">
                <a16:creationId xmlns:a16="http://schemas.microsoft.com/office/drawing/2014/main" id="{5AC2FD7D-BC30-4282-9DC0-2E42399B8D4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E2D9C41-B8EA-4981-84E5-5A79278E1C02}"/>
              </a:ext>
            </a:extLst>
          </p:cNvPr>
          <p:cNvSpPr>
            <a:spLocks noGrp="1"/>
          </p:cNvSpPr>
          <p:nvPr>
            <p:ph type="sldNum" sz="quarter" idx="12"/>
          </p:nvPr>
        </p:nvSpPr>
        <p:spPr/>
        <p:txBody>
          <a:bodyPr/>
          <a:lstStyle>
            <a:lvl1pPr>
              <a:defRPr/>
            </a:lvl1pPr>
          </a:lstStyle>
          <a:p>
            <a:pPr>
              <a:defRPr/>
            </a:pPr>
            <a:fld id="{EE2E972E-74AD-46FB-9E6C-E80A1C3DF54C}" type="slidenum">
              <a:rPr lang="en-US"/>
              <a:pPr>
                <a:defRPr/>
              </a:pPr>
              <a:t>‹#›</a:t>
            </a:fld>
            <a:endParaRPr lang="en-US" dirty="0"/>
          </a:p>
        </p:txBody>
      </p:sp>
    </p:spTree>
    <p:extLst>
      <p:ext uri="{BB962C8B-B14F-4D97-AF65-F5344CB8AC3E}">
        <p14:creationId xmlns:p14="http://schemas.microsoft.com/office/powerpoint/2010/main" val="3990538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EB26953-D257-466C-9D54-C7F346154134}"/>
              </a:ext>
            </a:extLst>
          </p:cNvPr>
          <p:cNvSpPr>
            <a:spLocks noGrp="1"/>
          </p:cNvSpPr>
          <p:nvPr>
            <p:ph type="dt" sz="half" idx="10"/>
          </p:nvPr>
        </p:nvSpPr>
        <p:spPr/>
        <p:txBody>
          <a:bodyPr/>
          <a:lstStyle>
            <a:lvl1pPr>
              <a:defRPr/>
            </a:lvl1pPr>
          </a:lstStyle>
          <a:p>
            <a:pPr>
              <a:defRPr/>
            </a:pPr>
            <a:fld id="{13675FB0-D305-4C86-AC5D-1C078A816DDC}" type="datetimeFigureOut">
              <a:rPr lang="en-US"/>
              <a:pPr>
                <a:defRPr/>
              </a:pPr>
              <a:t>11/14/2022</a:t>
            </a:fld>
            <a:endParaRPr lang="en-US" dirty="0"/>
          </a:p>
        </p:txBody>
      </p:sp>
      <p:sp>
        <p:nvSpPr>
          <p:cNvPr id="8" name="Footer Placeholder 4">
            <a:extLst>
              <a:ext uri="{FF2B5EF4-FFF2-40B4-BE49-F238E27FC236}">
                <a16:creationId xmlns:a16="http://schemas.microsoft.com/office/drawing/2014/main" id="{0086EEF1-F6BA-4671-9B65-66BDD2BDA3D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DF85309-2960-4E52-AED3-A4FC7A22D514}"/>
              </a:ext>
            </a:extLst>
          </p:cNvPr>
          <p:cNvSpPr>
            <a:spLocks noGrp="1"/>
          </p:cNvSpPr>
          <p:nvPr>
            <p:ph type="sldNum" sz="quarter" idx="12"/>
          </p:nvPr>
        </p:nvSpPr>
        <p:spPr/>
        <p:txBody>
          <a:bodyPr/>
          <a:lstStyle>
            <a:lvl1pPr>
              <a:defRPr/>
            </a:lvl1pPr>
          </a:lstStyle>
          <a:p>
            <a:pPr>
              <a:defRPr/>
            </a:pPr>
            <a:fld id="{A312F966-C922-4C12-8DB3-1FDA2714EE6E}" type="slidenum">
              <a:rPr lang="en-US"/>
              <a:pPr>
                <a:defRPr/>
              </a:pPr>
              <a:t>‹#›</a:t>
            </a:fld>
            <a:endParaRPr lang="en-US" dirty="0"/>
          </a:p>
        </p:txBody>
      </p:sp>
    </p:spTree>
    <p:extLst>
      <p:ext uri="{BB962C8B-B14F-4D97-AF65-F5344CB8AC3E}">
        <p14:creationId xmlns:p14="http://schemas.microsoft.com/office/powerpoint/2010/main" val="593978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5E46865-3B2B-4FA8-8086-F5690742827D}"/>
              </a:ext>
            </a:extLst>
          </p:cNvPr>
          <p:cNvSpPr>
            <a:spLocks noGrp="1"/>
          </p:cNvSpPr>
          <p:nvPr>
            <p:ph type="dt" sz="half" idx="10"/>
          </p:nvPr>
        </p:nvSpPr>
        <p:spPr/>
        <p:txBody>
          <a:bodyPr/>
          <a:lstStyle>
            <a:lvl1pPr>
              <a:defRPr/>
            </a:lvl1pPr>
          </a:lstStyle>
          <a:p>
            <a:pPr>
              <a:defRPr/>
            </a:pPr>
            <a:fld id="{8DA2EB5F-B579-4F5C-B436-1494F8BA26C3}" type="datetimeFigureOut">
              <a:rPr lang="en-US"/>
              <a:pPr>
                <a:defRPr/>
              </a:pPr>
              <a:t>11/14/2022</a:t>
            </a:fld>
            <a:endParaRPr lang="en-US" dirty="0"/>
          </a:p>
        </p:txBody>
      </p:sp>
      <p:sp>
        <p:nvSpPr>
          <p:cNvPr id="4" name="Footer Placeholder 4">
            <a:extLst>
              <a:ext uri="{FF2B5EF4-FFF2-40B4-BE49-F238E27FC236}">
                <a16:creationId xmlns:a16="http://schemas.microsoft.com/office/drawing/2014/main" id="{E5E2544E-E228-4274-B6A3-1EBE288AE47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A11170A-AA93-4E27-B64C-1E656E1F4392}"/>
              </a:ext>
            </a:extLst>
          </p:cNvPr>
          <p:cNvSpPr>
            <a:spLocks noGrp="1"/>
          </p:cNvSpPr>
          <p:nvPr>
            <p:ph type="sldNum" sz="quarter" idx="12"/>
          </p:nvPr>
        </p:nvSpPr>
        <p:spPr/>
        <p:txBody>
          <a:bodyPr/>
          <a:lstStyle>
            <a:lvl1pPr>
              <a:defRPr/>
            </a:lvl1pPr>
          </a:lstStyle>
          <a:p>
            <a:pPr>
              <a:defRPr/>
            </a:pPr>
            <a:fld id="{C735DB18-5F0C-4CCB-B4C6-0970F248D0F0}" type="slidenum">
              <a:rPr lang="en-US"/>
              <a:pPr>
                <a:defRPr/>
              </a:pPr>
              <a:t>‹#›</a:t>
            </a:fld>
            <a:endParaRPr lang="en-US" dirty="0"/>
          </a:p>
        </p:txBody>
      </p:sp>
    </p:spTree>
    <p:extLst>
      <p:ext uri="{BB962C8B-B14F-4D97-AF65-F5344CB8AC3E}">
        <p14:creationId xmlns:p14="http://schemas.microsoft.com/office/powerpoint/2010/main" val="3311666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A08701F-41F3-4EA9-A76F-33B3612EC9EE}"/>
              </a:ext>
            </a:extLst>
          </p:cNvPr>
          <p:cNvSpPr>
            <a:spLocks noGrp="1"/>
          </p:cNvSpPr>
          <p:nvPr>
            <p:ph type="dt" sz="half" idx="10"/>
          </p:nvPr>
        </p:nvSpPr>
        <p:spPr/>
        <p:txBody>
          <a:bodyPr/>
          <a:lstStyle>
            <a:lvl1pPr>
              <a:defRPr/>
            </a:lvl1pPr>
          </a:lstStyle>
          <a:p>
            <a:pPr>
              <a:defRPr/>
            </a:pPr>
            <a:fld id="{263B65B8-DDEB-4FF3-ABFB-F340BA2E041D}" type="datetimeFigureOut">
              <a:rPr lang="en-US"/>
              <a:pPr>
                <a:defRPr/>
              </a:pPr>
              <a:t>11/14/2022</a:t>
            </a:fld>
            <a:endParaRPr lang="en-US" dirty="0"/>
          </a:p>
        </p:txBody>
      </p:sp>
      <p:sp>
        <p:nvSpPr>
          <p:cNvPr id="3" name="Footer Placeholder 4">
            <a:extLst>
              <a:ext uri="{FF2B5EF4-FFF2-40B4-BE49-F238E27FC236}">
                <a16:creationId xmlns:a16="http://schemas.microsoft.com/office/drawing/2014/main" id="{FD8ABBE8-3550-4692-802A-3132615B918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4EF8C43-F742-4D5E-A351-36BFE03B5F62}"/>
              </a:ext>
            </a:extLst>
          </p:cNvPr>
          <p:cNvSpPr>
            <a:spLocks noGrp="1"/>
          </p:cNvSpPr>
          <p:nvPr>
            <p:ph type="sldNum" sz="quarter" idx="12"/>
          </p:nvPr>
        </p:nvSpPr>
        <p:spPr/>
        <p:txBody>
          <a:bodyPr/>
          <a:lstStyle>
            <a:lvl1pPr>
              <a:defRPr/>
            </a:lvl1pPr>
          </a:lstStyle>
          <a:p>
            <a:pPr>
              <a:defRPr/>
            </a:pPr>
            <a:fld id="{D6B03DF6-84BA-4C62-ADA0-0F54D4FA0B69}" type="slidenum">
              <a:rPr lang="en-US"/>
              <a:pPr>
                <a:defRPr/>
              </a:pPr>
              <a:t>‹#›</a:t>
            </a:fld>
            <a:endParaRPr lang="en-US" dirty="0"/>
          </a:p>
        </p:txBody>
      </p:sp>
    </p:spTree>
    <p:extLst>
      <p:ext uri="{BB962C8B-B14F-4D97-AF65-F5344CB8AC3E}">
        <p14:creationId xmlns:p14="http://schemas.microsoft.com/office/powerpoint/2010/main" val="1114750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4314D81-3FE2-4730-B2B3-3E727D551205}"/>
              </a:ext>
            </a:extLst>
          </p:cNvPr>
          <p:cNvSpPr>
            <a:spLocks noGrp="1"/>
          </p:cNvSpPr>
          <p:nvPr>
            <p:ph type="dt" sz="half" idx="10"/>
          </p:nvPr>
        </p:nvSpPr>
        <p:spPr/>
        <p:txBody>
          <a:bodyPr/>
          <a:lstStyle>
            <a:lvl1pPr>
              <a:defRPr/>
            </a:lvl1pPr>
          </a:lstStyle>
          <a:p>
            <a:pPr>
              <a:defRPr/>
            </a:pPr>
            <a:fld id="{8F87FB44-E088-499E-AEA2-DA7115CF26FA}" type="datetimeFigureOut">
              <a:rPr lang="en-US"/>
              <a:pPr>
                <a:defRPr/>
              </a:pPr>
              <a:t>11/14/2022</a:t>
            </a:fld>
            <a:endParaRPr lang="en-US" dirty="0"/>
          </a:p>
        </p:txBody>
      </p:sp>
      <p:sp>
        <p:nvSpPr>
          <p:cNvPr id="6" name="Footer Placeholder 4">
            <a:extLst>
              <a:ext uri="{FF2B5EF4-FFF2-40B4-BE49-F238E27FC236}">
                <a16:creationId xmlns:a16="http://schemas.microsoft.com/office/drawing/2014/main" id="{1009348F-0B13-438D-AC16-8CFA92E47FC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0BAFC1F-607B-4546-870A-965389B3DB93}"/>
              </a:ext>
            </a:extLst>
          </p:cNvPr>
          <p:cNvSpPr>
            <a:spLocks noGrp="1"/>
          </p:cNvSpPr>
          <p:nvPr>
            <p:ph type="sldNum" sz="quarter" idx="12"/>
          </p:nvPr>
        </p:nvSpPr>
        <p:spPr/>
        <p:txBody>
          <a:bodyPr/>
          <a:lstStyle>
            <a:lvl1pPr>
              <a:defRPr/>
            </a:lvl1pPr>
          </a:lstStyle>
          <a:p>
            <a:pPr>
              <a:defRPr/>
            </a:pPr>
            <a:fld id="{ED28A789-6205-4E29-B8E9-1D79ABE837CB}" type="slidenum">
              <a:rPr lang="en-US"/>
              <a:pPr>
                <a:defRPr/>
              </a:pPr>
              <a:t>‹#›</a:t>
            </a:fld>
            <a:endParaRPr lang="en-US" dirty="0"/>
          </a:p>
        </p:txBody>
      </p:sp>
    </p:spTree>
    <p:extLst>
      <p:ext uri="{BB962C8B-B14F-4D97-AF65-F5344CB8AC3E}">
        <p14:creationId xmlns:p14="http://schemas.microsoft.com/office/powerpoint/2010/main" val="2380448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EEF2125-E717-41FA-8585-5688DEB94EBC}"/>
              </a:ext>
            </a:extLst>
          </p:cNvPr>
          <p:cNvSpPr>
            <a:spLocks noGrp="1"/>
          </p:cNvSpPr>
          <p:nvPr>
            <p:ph type="dt" sz="half" idx="10"/>
          </p:nvPr>
        </p:nvSpPr>
        <p:spPr/>
        <p:txBody>
          <a:bodyPr/>
          <a:lstStyle>
            <a:lvl1pPr>
              <a:defRPr/>
            </a:lvl1pPr>
          </a:lstStyle>
          <a:p>
            <a:pPr>
              <a:defRPr/>
            </a:pPr>
            <a:fld id="{7D081643-6E61-4508-B031-67D3DF95CC28}" type="datetimeFigureOut">
              <a:rPr lang="en-US"/>
              <a:pPr>
                <a:defRPr/>
              </a:pPr>
              <a:t>11/14/2022</a:t>
            </a:fld>
            <a:endParaRPr lang="en-US"/>
          </a:p>
        </p:txBody>
      </p:sp>
      <p:sp>
        <p:nvSpPr>
          <p:cNvPr id="5" name="Footer Placeholder 4">
            <a:extLst>
              <a:ext uri="{FF2B5EF4-FFF2-40B4-BE49-F238E27FC236}">
                <a16:creationId xmlns:a16="http://schemas.microsoft.com/office/drawing/2014/main" id="{1128547F-3D62-497C-BCE6-6B332CAF5E8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2884958-7442-4F93-8CC1-D280D76640DD}"/>
              </a:ext>
            </a:extLst>
          </p:cNvPr>
          <p:cNvSpPr>
            <a:spLocks noGrp="1"/>
          </p:cNvSpPr>
          <p:nvPr>
            <p:ph type="sldNum" sz="quarter" idx="12"/>
          </p:nvPr>
        </p:nvSpPr>
        <p:spPr/>
        <p:txBody>
          <a:bodyPr/>
          <a:lstStyle>
            <a:lvl1pPr>
              <a:defRPr/>
            </a:lvl1pPr>
          </a:lstStyle>
          <a:p>
            <a:pPr>
              <a:defRPr/>
            </a:pPr>
            <a:fld id="{B6EB2BC4-8DFB-4762-85FE-D0870AF2547C}" type="slidenum">
              <a:rPr lang="en-US"/>
              <a:pPr>
                <a:defRPr/>
              </a:pPr>
              <a:t>‹#›</a:t>
            </a:fld>
            <a:endParaRPr lang="en-US"/>
          </a:p>
        </p:txBody>
      </p:sp>
    </p:spTree>
    <p:extLst>
      <p:ext uri="{BB962C8B-B14F-4D97-AF65-F5344CB8AC3E}">
        <p14:creationId xmlns:p14="http://schemas.microsoft.com/office/powerpoint/2010/main" val="24592839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E55B948C-5D8B-4EE6-BD4B-472DCDEEE839}"/>
              </a:ext>
            </a:extLst>
          </p:cNvPr>
          <p:cNvSpPr>
            <a:spLocks noGrp="1"/>
          </p:cNvSpPr>
          <p:nvPr>
            <p:ph type="dt" sz="half" idx="10"/>
          </p:nvPr>
        </p:nvSpPr>
        <p:spPr/>
        <p:txBody>
          <a:bodyPr/>
          <a:lstStyle>
            <a:lvl1pPr>
              <a:defRPr/>
            </a:lvl1pPr>
          </a:lstStyle>
          <a:p>
            <a:pPr>
              <a:defRPr/>
            </a:pPr>
            <a:fld id="{FA4D7A88-958E-493F-8ADE-F19606D63B3D}" type="datetimeFigureOut">
              <a:rPr lang="en-US"/>
              <a:pPr>
                <a:defRPr/>
              </a:pPr>
              <a:t>11/14/2022</a:t>
            </a:fld>
            <a:endParaRPr lang="en-US" dirty="0"/>
          </a:p>
        </p:txBody>
      </p:sp>
      <p:sp>
        <p:nvSpPr>
          <p:cNvPr id="6" name="Footer Placeholder 4">
            <a:extLst>
              <a:ext uri="{FF2B5EF4-FFF2-40B4-BE49-F238E27FC236}">
                <a16:creationId xmlns:a16="http://schemas.microsoft.com/office/drawing/2014/main" id="{9FB5767D-D87E-46EA-9B31-81A0EC84254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6BE419B-4E03-4D7D-ADD1-CA510C6A101B}"/>
              </a:ext>
            </a:extLst>
          </p:cNvPr>
          <p:cNvSpPr>
            <a:spLocks noGrp="1"/>
          </p:cNvSpPr>
          <p:nvPr>
            <p:ph type="sldNum" sz="quarter" idx="12"/>
          </p:nvPr>
        </p:nvSpPr>
        <p:spPr/>
        <p:txBody>
          <a:bodyPr/>
          <a:lstStyle>
            <a:lvl1pPr>
              <a:defRPr/>
            </a:lvl1pPr>
          </a:lstStyle>
          <a:p>
            <a:pPr>
              <a:defRPr/>
            </a:pPr>
            <a:fld id="{FD49194E-A7D8-4A88-92FD-2BEAE2530AE9}" type="slidenum">
              <a:rPr lang="en-US"/>
              <a:pPr>
                <a:defRPr/>
              </a:pPr>
              <a:t>‹#›</a:t>
            </a:fld>
            <a:endParaRPr lang="en-US" dirty="0"/>
          </a:p>
        </p:txBody>
      </p:sp>
    </p:spTree>
    <p:extLst>
      <p:ext uri="{BB962C8B-B14F-4D97-AF65-F5344CB8AC3E}">
        <p14:creationId xmlns:p14="http://schemas.microsoft.com/office/powerpoint/2010/main" val="38611074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91B06B-45BA-45E7-A49A-464F35587D09}"/>
              </a:ext>
            </a:extLst>
          </p:cNvPr>
          <p:cNvSpPr>
            <a:spLocks noGrp="1"/>
          </p:cNvSpPr>
          <p:nvPr>
            <p:ph type="dt" sz="half" idx="10"/>
          </p:nvPr>
        </p:nvSpPr>
        <p:spPr/>
        <p:txBody>
          <a:bodyPr/>
          <a:lstStyle>
            <a:lvl1pPr>
              <a:defRPr/>
            </a:lvl1pPr>
          </a:lstStyle>
          <a:p>
            <a:pPr>
              <a:defRPr/>
            </a:pPr>
            <a:fld id="{554C6215-E3A5-4A0A-9894-608F52260F20}" type="datetimeFigureOut">
              <a:rPr lang="en-US"/>
              <a:pPr>
                <a:defRPr/>
              </a:pPr>
              <a:t>11/14/2022</a:t>
            </a:fld>
            <a:endParaRPr lang="en-US" dirty="0"/>
          </a:p>
        </p:txBody>
      </p:sp>
      <p:sp>
        <p:nvSpPr>
          <p:cNvPr id="5" name="Footer Placeholder 4">
            <a:extLst>
              <a:ext uri="{FF2B5EF4-FFF2-40B4-BE49-F238E27FC236}">
                <a16:creationId xmlns:a16="http://schemas.microsoft.com/office/drawing/2014/main" id="{D258257E-E7FF-4F8D-842F-2AB77879566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6CCCCAD-E6F6-4C8D-B582-54F3F9F81055}"/>
              </a:ext>
            </a:extLst>
          </p:cNvPr>
          <p:cNvSpPr>
            <a:spLocks noGrp="1"/>
          </p:cNvSpPr>
          <p:nvPr>
            <p:ph type="sldNum" sz="quarter" idx="12"/>
          </p:nvPr>
        </p:nvSpPr>
        <p:spPr/>
        <p:txBody>
          <a:bodyPr/>
          <a:lstStyle>
            <a:lvl1pPr>
              <a:defRPr/>
            </a:lvl1pPr>
          </a:lstStyle>
          <a:p>
            <a:pPr>
              <a:defRPr/>
            </a:pPr>
            <a:fld id="{6B3663DD-0C90-4205-816C-38B32A483F6A}" type="slidenum">
              <a:rPr lang="en-US"/>
              <a:pPr>
                <a:defRPr/>
              </a:pPr>
              <a:t>‹#›</a:t>
            </a:fld>
            <a:endParaRPr lang="en-US" dirty="0"/>
          </a:p>
        </p:txBody>
      </p:sp>
    </p:spTree>
    <p:extLst>
      <p:ext uri="{BB962C8B-B14F-4D97-AF65-F5344CB8AC3E}">
        <p14:creationId xmlns:p14="http://schemas.microsoft.com/office/powerpoint/2010/main" val="39865515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7845EB-A2F8-4838-AEE4-3C9ED14CCB3E}"/>
              </a:ext>
            </a:extLst>
          </p:cNvPr>
          <p:cNvSpPr>
            <a:spLocks noGrp="1"/>
          </p:cNvSpPr>
          <p:nvPr>
            <p:ph type="dt" sz="half" idx="10"/>
          </p:nvPr>
        </p:nvSpPr>
        <p:spPr/>
        <p:txBody>
          <a:bodyPr/>
          <a:lstStyle>
            <a:lvl1pPr>
              <a:defRPr/>
            </a:lvl1pPr>
          </a:lstStyle>
          <a:p>
            <a:pPr>
              <a:defRPr/>
            </a:pPr>
            <a:fld id="{961C9EB7-9811-40F7-9E84-F4ED796C5CE1}" type="datetimeFigureOut">
              <a:rPr lang="en-US"/>
              <a:pPr>
                <a:defRPr/>
              </a:pPr>
              <a:t>11/14/2022</a:t>
            </a:fld>
            <a:endParaRPr lang="en-US" dirty="0"/>
          </a:p>
        </p:txBody>
      </p:sp>
      <p:sp>
        <p:nvSpPr>
          <p:cNvPr id="5" name="Footer Placeholder 4">
            <a:extLst>
              <a:ext uri="{FF2B5EF4-FFF2-40B4-BE49-F238E27FC236}">
                <a16:creationId xmlns:a16="http://schemas.microsoft.com/office/drawing/2014/main" id="{C2AF52C2-FBBE-4E1F-B732-87D54361CD6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0F1E5D5-E332-4183-9F02-DDA015B6875B}"/>
              </a:ext>
            </a:extLst>
          </p:cNvPr>
          <p:cNvSpPr>
            <a:spLocks noGrp="1"/>
          </p:cNvSpPr>
          <p:nvPr>
            <p:ph type="sldNum" sz="quarter" idx="12"/>
          </p:nvPr>
        </p:nvSpPr>
        <p:spPr/>
        <p:txBody>
          <a:bodyPr/>
          <a:lstStyle>
            <a:lvl1pPr>
              <a:defRPr/>
            </a:lvl1pPr>
          </a:lstStyle>
          <a:p>
            <a:pPr>
              <a:defRPr/>
            </a:pPr>
            <a:fld id="{12DAB69F-2C97-4C85-8ED6-BB215F1BE423}" type="slidenum">
              <a:rPr lang="en-US"/>
              <a:pPr>
                <a:defRPr/>
              </a:pPr>
              <a:t>‹#›</a:t>
            </a:fld>
            <a:endParaRPr lang="en-US" dirty="0"/>
          </a:p>
        </p:txBody>
      </p:sp>
    </p:spTree>
    <p:extLst>
      <p:ext uri="{BB962C8B-B14F-4D97-AF65-F5344CB8AC3E}">
        <p14:creationId xmlns:p14="http://schemas.microsoft.com/office/powerpoint/2010/main" val="3293396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C204AE-E890-4E33-8D86-57B037DA60D1}"/>
              </a:ext>
            </a:extLst>
          </p:cNvPr>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9EAC18ED-8490-4E1A-8A95-138A70A71260}"/>
              </a:ext>
            </a:extLst>
          </p:cNvPr>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a:extLst>
              <a:ext uri="{FF2B5EF4-FFF2-40B4-BE49-F238E27FC236}">
                <a16:creationId xmlns:a16="http://schemas.microsoft.com/office/drawing/2014/main" id="{079A752E-B52B-4625-889F-3DA1BD256442}"/>
              </a:ext>
            </a:extLst>
          </p:cNvPr>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97280" y="758952"/>
            <a:ext cx="10058400" cy="3566160"/>
          </a:xfrm>
        </p:spPr>
        <p:txBody>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3">
            <a:extLst>
              <a:ext uri="{FF2B5EF4-FFF2-40B4-BE49-F238E27FC236}">
                <a16:creationId xmlns:a16="http://schemas.microsoft.com/office/drawing/2014/main" id="{99C16872-A038-4729-B334-13FB5FF6FED4}"/>
              </a:ext>
            </a:extLst>
          </p:cNvPr>
          <p:cNvSpPr>
            <a:spLocks noGrp="1"/>
          </p:cNvSpPr>
          <p:nvPr>
            <p:ph type="dt" sz="half" idx="10"/>
          </p:nvPr>
        </p:nvSpPr>
        <p:spPr/>
        <p:txBody>
          <a:bodyPr/>
          <a:lstStyle>
            <a:lvl1pPr>
              <a:defRPr/>
            </a:lvl1pPr>
          </a:lstStyle>
          <a:p>
            <a:pPr>
              <a:defRPr/>
            </a:pPr>
            <a:fld id="{B7CDF375-F89B-4ABF-A5E5-D6E7C42BE51A}" type="datetimeFigureOut">
              <a:rPr lang="en-US"/>
              <a:pPr>
                <a:defRPr/>
              </a:pPr>
              <a:t>11/14/2022</a:t>
            </a:fld>
            <a:endParaRPr lang="en-US" dirty="0"/>
          </a:p>
        </p:txBody>
      </p:sp>
      <p:sp>
        <p:nvSpPr>
          <p:cNvPr id="8" name="Footer Placeholder 4">
            <a:extLst>
              <a:ext uri="{FF2B5EF4-FFF2-40B4-BE49-F238E27FC236}">
                <a16:creationId xmlns:a16="http://schemas.microsoft.com/office/drawing/2014/main" id="{0CBEB4CE-7DC3-4AEB-9E53-2469935EF37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BDC8DB5-A0FB-4458-953D-557E396092D0}"/>
              </a:ext>
            </a:extLst>
          </p:cNvPr>
          <p:cNvSpPr>
            <a:spLocks noGrp="1"/>
          </p:cNvSpPr>
          <p:nvPr>
            <p:ph type="sldNum" sz="quarter" idx="12"/>
          </p:nvPr>
        </p:nvSpPr>
        <p:spPr/>
        <p:txBody>
          <a:bodyPr/>
          <a:lstStyle>
            <a:lvl1pPr>
              <a:defRPr/>
            </a:lvl1pPr>
          </a:lstStyle>
          <a:p>
            <a:pPr>
              <a:defRPr/>
            </a:pPr>
            <a:fld id="{96EAEE90-7BC4-4397-A722-84C90455DFA2}" type="slidenum">
              <a:rPr lang="en-US"/>
              <a:pPr>
                <a:defRPr/>
              </a:pPr>
              <a:t>‹#›</a:t>
            </a:fld>
            <a:endParaRPr lang="en-US" dirty="0"/>
          </a:p>
        </p:txBody>
      </p:sp>
    </p:spTree>
    <p:extLst>
      <p:ext uri="{BB962C8B-B14F-4D97-AF65-F5344CB8AC3E}">
        <p14:creationId xmlns:p14="http://schemas.microsoft.com/office/powerpoint/2010/main" val="23929254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55019CD-5CDF-4428-8D27-F074738F189A}"/>
              </a:ext>
            </a:extLst>
          </p:cNvPr>
          <p:cNvSpPr>
            <a:spLocks noGrp="1"/>
          </p:cNvSpPr>
          <p:nvPr>
            <p:ph type="dt" sz="half" idx="10"/>
          </p:nvPr>
        </p:nvSpPr>
        <p:spPr/>
        <p:txBody>
          <a:bodyPr/>
          <a:lstStyle>
            <a:lvl1pPr>
              <a:defRPr/>
            </a:lvl1pPr>
          </a:lstStyle>
          <a:p>
            <a:pPr>
              <a:defRPr/>
            </a:pPr>
            <a:fld id="{F61DB3FA-83B8-45D5-9F18-C724568A3F14}" type="datetimeFigureOut">
              <a:rPr lang="en-US"/>
              <a:pPr>
                <a:defRPr/>
              </a:pPr>
              <a:t>11/14/2022</a:t>
            </a:fld>
            <a:endParaRPr lang="en-US" dirty="0"/>
          </a:p>
        </p:txBody>
      </p:sp>
      <p:sp>
        <p:nvSpPr>
          <p:cNvPr id="5" name="Footer Placeholder 4">
            <a:extLst>
              <a:ext uri="{FF2B5EF4-FFF2-40B4-BE49-F238E27FC236}">
                <a16:creationId xmlns:a16="http://schemas.microsoft.com/office/drawing/2014/main" id="{7392AB62-FDDF-4C29-88CF-9A17D4CF1D2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8C0A5C5-EB2E-469E-A250-5FF49E8A376C}"/>
              </a:ext>
            </a:extLst>
          </p:cNvPr>
          <p:cNvSpPr>
            <a:spLocks noGrp="1"/>
          </p:cNvSpPr>
          <p:nvPr>
            <p:ph type="sldNum" sz="quarter" idx="12"/>
          </p:nvPr>
        </p:nvSpPr>
        <p:spPr/>
        <p:txBody>
          <a:bodyPr/>
          <a:lstStyle>
            <a:lvl1pPr>
              <a:defRPr/>
            </a:lvl1pPr>
          </a:lstStyle>
          <a:p>
            <a:pPr>
              <a:defRPr/>
            </a:pPr>
            <a:fld id="{3AA805B8-A971-45AD-976C-0B0DDD543A8A}" type="slidenum">
              <a:rPr lang="en-US"/>
              <a:pPr>
                <a:defRPr/>
              </a:pPr>
              <a:t>‹#›</a:t>
            </a:fld>
            <a:endParaRPr lang="en-US" dirty="0"/>
          </a:p>
        </p:txBody>
      </p:sp>
    </p:spTree>
    <p:extLst>
      <p:ext uri="{BB962C8B-B14F-4D97-AF65-F5344CB8AC3E}">
        <p14:creationId xmlns:p14="http://schemas.microsoft.com/office/powerpoint/2010/main" val="27905605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D9D54A-AD06-4BC4-AD9A-706FF9772168}"/>
              </a:ext>
            </a:extLst>
          </p:cNvPr>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62C6AE64-1C30-4DCB-BA74-7523B63A871F}"/>
              </a:ext>
            </a:extLst>
          </p:cNvPr>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a:extLst>
              <a:ext uri="{FF2B5EF4-FFF2-40B4-BE49-F238E27FC236}">
                <a16:creationId xmlns:a16="http://schemas.microsoft.com/office/drawing/2014/main" id="{F7AEBF56-E350-4CA5-BC8B-1FFD0AB4611C}"/>
              </a:ext>
            </a:extLst>
          </p:cNvPr>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97280" y="758952"/>
            <a:ext cx="10058400" cy="3566160"/>
          </a:xfrm>
        </p:spPr>
        <p:txBody>
          <a:bodyPr anchorCtr="0"/>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2620BB9A-1C82-4045-8DC8-74E705FEF1F8}"/>
              </a:ext>
            </a:extLst>
          </p:cNvPr>
          <p:cNvSpPr>
            <a:spLocks noGrp="1"/>
          </p:cNvSpPr>
          <p:nvPr>
            <p:ph type="dt" sz="half" idx="10"/>
          </p:nvPr>
        </p:nvSpPr>
        <p:spPr/>
        <p:txBody>
          <a:bodyPr/>
          <a:lstStyle>
            <a:lvl1pPr>
              <a:defRPr/>
            </a:lvl1pPr>
          </a:lstStyle>
          <a:p>
            <a:pPr>
              <a:defRPr/>
            </a:pPr>
            <a:fld id="{8A08AF2D-5F1E-47FD-AC48-89F865FBCD49}" type="datetimeFigureOut">
              <a:rPr lang="en-US"/>
              <a:pPr>
                <a:defRPr/>
              </a:pPr>
              <a:t>11/14/2022</a:t>
            </a:fld>
            <a:endParaRPr lang="en-US" dirty="0"/>
          </a:p>
        </p:txBody>
      </p:sp>
      <p:sp>
        <p:nvSpPr>
          <p:cNvPr id="8" name="Footer Placeholder 4">
            <a:extLst>
              <a:ext uri="{FF2B5EF4-FFF2-40B4-BE49-F238E27FC236}">
                <a16:creationId xmlns:a16="http://schemas.microsoft.com/office/drawing/2014/main" id="{D95728DE-17C9-477E-A712-2B21DC59359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FD04411-504E-43F9-8720-BED06BDE157F}"/>
              </a:ext>
            </a:extLst>
          </p:cNvPr>
          <p:cNvSpPr>
            <a:spLocks noGrp="1"/>
          </p:cNvSpPr>
          <p:nvPr>
            <p:ph type="sldNum" sz="quarter" idx="12"/>
          </p:nvPr>
        </p:nvSpPr>
        <p:spPr/>
        <p:txBody>
          <a:bodyPr/>
          <a:lstStyle>
            <a:lvl1pPr>
              <a:defRPr/>
            </a:lvl1pPr>
          </a:lstStyle>
          <a:p>
            <a:pPr>
              <a:defRPr/>
            </a:pPr>
            <a:fld id="{9F301042-EAEE-426F-8D7D-4DBCDD64D71D}" type="slidenum">
              <a:rPr lang="en-US"/>
              <a:pPr>
                <a:defRPr/>
              </a:pPr>
              <a:t>‹#›</a:t>
            </a:fld>
            <a:endParaRPr lang="en-US" dirty="0"/>
          </a:p>
        </p:txBody>
      </p:sp>
    </p:spTree>
    <p:extLst>
      <p:ext uri="{BB962C8B-B14F-4D97-AF65-F5344CB8AC3E}">
        <p14:creationId xmlns:p14="http://schemas.microsoft.com/office/powerpoint/2010/main" val="35239639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AA6C99FE-8FD6-45AE-8C49-920E0ACCD640}"/>
              </a:ext>
            </a:extLst>
          </p:cNvPr>
          <p:cNvSpPr>
            <a:spLocks noGrp="1"/>
          </p:cNvSpPr>
          <p:nvPr>
            <p:ph type="dt" sz="half" idx="10"/>
          </p:nvPr>
        </p:nvSpPr>
        <p:spPr/>
        <p:txBody>
          <a:bodyPr/>
          <a:lstStyle>
            <a:lvl1pPr>
              <a:defRPr/>
            </a:lvl1pPr>
          </a:lstStyle>
          <a:p>
            <a:pPr>
              <a:defRPr/>
            </a:pPr>
            <a:fld id="{09DF6E5B-F6BE-48DD-814C-17F11FD55B5E}" type="datetimeFigureOut">
              <a:rPr lang="en-US"/>
              <a:pPr>
                <a:defRPr/>
              </a:pPr>
              <a:t>11/14/2022</a:t>
            </a:fld>
            <a:endParaRPr lang="en-US" dirty="0"/>
          </a:p>
        </p:txBody>
      </p:sp>
      <p:sp>
        <p:nvSpPr>
          <p:cNvPr id="6" name="Footer Placeholder 4">
            <a:extLst>
              <a:ext uri="{FF2B5EF4-FFF2-40B4-BE49-F238E27FC236}">
                <a16:creationId xmlns:a16="http://schemas.microsoft.com/office/drawing/2014/main" id="{746AD755-0420-4124-8FEF-6A4F5E17CD7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45D2273-1E10-4FB0-800C-BC57965C9243}"/>
              </a:ext>
            </a:extLst>
          </p:cNvPr>
          <p:cNvSpPr>
            <a:spLocks noGrp="1"/>
          </p:cNvSpPr>
          <p:nvPr>
            <p:ph type="sldNum" sz="quarter" idx="12"/>
          </p:nvPr>
        </p:nvSpPr>
        <p:spPr/>
        <p:txBody>
          <a:bodyPr/>
          <a:lstStyle>
            <a:lvl1pPr>
              <a:defRPr/>
            </a:lvl1pPr>
          </a:lstStyle>
          <a:p>
            <a:pPr>
              <a:defRPr/>
            </a:pPr>
            <a:fld id="{63A09836-9148-4CB2-8748-E753BEF57BDD}" type="slidenum">
              <a:rPr lang="en-US"/>
              <a:pPr>
                <a:defRPr/>
              </a:pPr>
              <a:t>‹#›</a:t>
            </a:fld>
            <a:endParaRPr lang="en-US" dirty="0"/>
          </a:p>
        </p:txBody>
      </p:sp>
    </p:spTree>
    <p:extLst>
      <p:ext uri="{BB962C8B-B14F-4D97-AF65-F5344CB8AC3E}">
        <p14:creationId xmlns:p14="http://schemas.microsoft.com/office/powerpoint/2010/main" val="14126435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3A9B9F2E-E2BC-492C-8089-6AB37221BF06}"/>
              </a:ext>
            </a:extLst>
          </p:cNvPr>
          <p:cNvSpPr>
            <a:spLocks noGrp="1"/>
          </p:cNvSpPr>
          <p:nvPr>
            <p:ph type="dt" sz="half" idx="10"/>
          </p:nvPr>
        </p:nvSpPr>
        <p:spPr/>
        <p:txBody>
          <a:bodyPr/>
          <a:lstStyle>
            <a:lvl1pPr>
              <a:defRPr/>
            </a:lvl1pPr>
          </a:lstStyle>
          <a:p>
            <a:pPr>
              <a:defRPr/>
            </a:pPr>
            <a:fld id="{8EDA4548-CA17-4E65-AB2E-B328382BF818}" type="datetimeFigureOut">
              <a:rPr lang="en-US"/>
              <a:pPr>
                <a:defRPr/>
              </a:pPr>
              <a:t>11/14/2022</a:t>
            </a:fld>
            <a:endParaRPr lang="en-US" dirty="0"/>
          </a:p>
        </p:txBody>
      </p:sp>
      <p:sp>
        <p:nvSpPr>
          <p:cNvPr id="8" name="Footer Placeholder 4">
            <a:extLst>
              <a:ext uri="{FF2B5EF4-FFF2-40B4-BE49-F238E27FC236}">
                <a16:creationId xmlns:a16="http://schemas.microsoft.com/office/drawing/2014/main" id="{3FAC589C-C833-409B-8BF3-BA8EA31E443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28B1AB4-F422-4478-BB15-BE163009C1F1}"/>
              </a:ext>
            </a:extLst>
          </p:cNvPr>
          <p:cNvSpPr>
            <a:spLocks noGrp="1"/>
          </p:cNvSpPr>
          <p:nvPr>
            <p:ph type="sldNum" sz="quarter" idx="12"/>
          </p:nvPr>
        </p:nvSpPr>
        <p:spPr/>
        <p:txBody>
          <a:bodyPr/>
          <a:lstStyle>
            <a:lvl1pPr>
              <a:defRPr/>
            </a:lvl1pPr>
          </a:lstStyle>
          <a:p>
            <a:pPr>
              <a:defRPr/>
            </a:pPr>
            <a:fld id="{F88B19BD-5731-4C7F-89A1-0E0BF7B468E3}" type="slidenum">
              <a:rPr lang="en-US"/>
              <a:pPr>
                <a:defRPr/>
              </a:pPr>
              <a:t>‹#›</a:t>
            </a:fld>
            <a:endParaRPr lang="en-US" dirty="0"/>
          </a:p>
        </p:txBody>
      </p:sp>
    </p:spTree>
    <p:extLst>
      <p:ext uri="{BB962C8B-B14F-4D97-AF65-F5344CB8AC3E}">
        <p14:creationId xmlns:p14="http://schemas.microsoft.com/office/powerpoint/2010/main" val="9733336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FBFD41D5-AF85-481E-8CE8-D662988B8B99}"/>
              </a:ext>
            </a:extLst>
          </p:cNvPr>
          <p:cNvSpPr>
            <a:spLocks noGrp="1"/>
          </p:cNvSpPr>
          <p:nvPr>
            <p:ph type="dt" sz="half" idx="10"/>
          </p:nvPr>
        </p:nvSpPr>
        <p:spPr/>
        <p:txBody>
          <a:bodyPr/>
          <a:lstStyle>
            <a:lvl1pPr>
              <a:defRPr/>
            </a:lvl1pPr>
          </a:lstStyle>
          <a:p>
            <a:pPr>
              <a:defRPr/>
            </a:pPr>
            <a:fld id="{1FDE6C9C-59B3-4D9F-AA52-28C4BEEE0812}" type="datetimeFigureOut">
              <a:rPr lang="en-US"/>
              <a:pPr>
                <a:defRPr/>
              </a:pPr>
              <a:t>11/14/2022</a:t>
            </a:fld>
            <a:endParaRPr lang="en-US" dirty="0"/>
          </a:p>
        </p:txBody>
      </p:sp>
      <p:sp>
        <p:nvSpPr>
          <p:cNvPr id="4" name="Footer Placeholder 4">
            <a:extLst>
              <a:ext uri="{FF2B5EF4-FFF2-40B4-BE49-F238E27FC236}">
                <a16:creationId xmlns:a16="http://schemas.microsoft.com/office/drawing/2014/main" id="{2D8BAAEC-5170-4265-93F4-C3AE90F815D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AC6E6E9-C737-433B-8155-AA1DD3B1B815}"/>
              </a:ext>
            </a:extLst>
          </p:cNvPr>
          <p:cNvSpPr>
            <a:spLocks noGrp="1"/>
          </p:cNvSpPr>
          <p:nvPr>
            <p:ph type="sldNum" sz="quarter" idx="12"/>
          </p:nvPr>
        </p:nvSpPr>
        <p:spPr/>
        <p:txBody>
          <a:bodyPr/>
          <a:lstStyle>
            <a:lvl1pPr>
              <a:defRPr/>
            </a:lvl1pPr>
          </a:lstStyle>
          <a:p>
            <a:pPr>
              <a:defRPr/>
            </a:pPr>
            <a:fld id="{ABDBDF47-78BB-40D4-947C-E8421E47CB0F}" type="slidenum">
              <a:rPr lang="en-US"/>
              <a:pPr>
                <a:defRPr/>
              </a:pPr>
              <a:t>‹#›</a:t>
            </a:fld>
            <a:endParaRPr lang="en-US" dirty="0"/>
          </a:p>
        </p:txBody>
      </p:sp>
    </p:spTree>
    <p:extLst>
      <p:ext uri="{BB962C8B-B14F-4D97-AF65-F5344CB8AC3E}">
        <p14:creationId xmlns:p14="http://schemas.microsoft.com/office/powerpoint/2010/main" val="41720350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DD514C-DBF1-4160-82B9-5048786B1347}"/>
              </a:ext>
            </a:extLst>
          </p:cNvPr>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a:extLst>
              <a:ext uri="{FF2B5EF4-FFF2-40B4-BE49-F238E27FC236}">
                <a16:creationId xmlns:a16="http://schemas.microsoft.com/office/drawing/2014/main" id="{2846F27E-11E1-4632-810B-FB13CEBEB097}"/>
              </a:ext>
            </a:extLst>
          </p:cNvPr>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a:extLst>
              <a:ext uri="{FF2B5EF4-FFF2-40B4-BE49-F238E27FC236}">
                <a16:creationId xmlns:a16="http://schemas.microsoft.com/office/drawing/2014/main" id="{9D97E166-52DF-427C-8457-81E5DB4762EE}"/>
              </a:ext>
            </a:extLst>
          </p:cNvPr>
          <p:cNvSpPr>
            <a:spLocks noGrp="1"/>
          </p:cNvSpPr>
          <p:nvPr>
            <p:ph type="dt" sz="half" idx="10"/>
          </p:nvPr>
        </p:nvSpPr>
        <p:spPr/>
        <p:txBody>
          <a:bodyPr/>
          <a:lstStyle>
            <a:lvl1pPr>
              <a:defRPr/>
            </a:lvl1pPr>
          </a:lstStyle>
          <a:p>
            <a:pPr>
              <a:defRPr/>
            </a:pPr>
            <a:fld id="{3ED8A282-DDD9-4FFC-8646-A934F0A328E7}" type="datetimeFigureOut">
              <a:rPr lang="en-US"/>
              <a:pPr>
                <a:defRPr/>
              </a:pPr>
              <a:t>11/14/2022</a:t>
            </a:fld>
            <a:endParaRPr lang="en-US" dirty="0"/>
          </a:p>
        </p:txBody>
      </p:sp>
      <p:sp>
        <p:nvSpPr>
          <p:cNvPr id="5" name="Footer Placeholder 7">
            <a:extLst>
              <a:ext uri="{FF2B5EF4-FFF2-40B4-BE49-F238E27FC236}">
                <a16:creationId xmlns:a16="http://schemas.microsoft.com/office/drawing/2014/main" id="{87E58202-0C40-4253-A570-11BE2C0B22E3}"/>
              </a:ext>
            </a:extLst>
          </p:cNvPr>
          <p:cNvSpPr>
            <a:spLocks noGrp="1"/>
          </p:cNvSpPr>
          <p:nvPr>
            <p:ph type="ftr" sz="quarter" idx="11"/>
          </p:nvPr>
        </p:nvSpPr>
        <p:spPr/>
        <p:txBody>
          <a:bodyPr/>
          <a:lstStyle>
            <a:lvl1pPr>
              <a:defRPr>
                <a:solidFill>
                  <a:srgbClr val="FFFFFF"/>
                </a:solidFill>
              </a:defRPr>
            </a:lvl1pPr>
          </a:lstStyle>
          <a:p>
            <a:pPr>
              <a:defRPr/>
            </a:pPr>
            <a:endParaRPr lang="en-US"/>
          </a:p>
        </p:txBody>
      </p:sp>
      <p:sp>
        <p:nvSpPr>
          <p:cNvPr id="6" name="Slide Number Placeholder 8">
            <a:extLst>
              <a:ext uri="{FF2B5EF4-FFF2-40B4-BE49-F238E27FC236}">
                <a16:creationId xmlns:a16="http://schemas.microsoft.com/office/drawing/2014/main" id="{7E435EA9-A10C-474A-849F-E1799E7E022B}"/>
              </a:ext>
            </a:extLst>
          </p:cNvPr>
          <p:cNvSpPr>
            <a:spLocks noGrp="1"/>
          </p:cNvSpPr>
          <p:nvPr>
            <p:ph type="sldNum" sz="quarter" idx="12"/>
          </p:nvPr>
        </p:nvSpPr>
        <p:spPr/>
        <p:txBody>
          <a:bodyPr/>
          <a:lstStyle>
            <a:lvl1pPr>
              <a:defRPr/>
            </a:lvl1pPr>
          </a:lstStyle>
          <a:p>
            <a:pPr>
              <a:defRPr/>
            </a:pPr>
            <a:fld id="{8C524E3E-34EC-43A9-B51C-36ADC752133A}" type="slidenum">
              <a:rPr lang="en-US"/>
              <a:pPr>
                <a:defRPr/>
              </a:pPr>
              <a:t>‹#›</a:t>
            </a:fld>
            <a:endParaRPr lang="en-US" dirty="0"/>
          </a:p>
        </p:txBody>
      </p:sp>
    </p:spTree>
    <p:extLst>
      <p:ext uri="{BB962C8B-B14F-4D97-AF65-F5344CB8AC3E}">
        <p14:creationId xmlns:p14="http://schemas.microsoft.com/office/powerpoint/2010/main" val="275905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lstStyle>
            <a:lvl1pPr>
              <a:defRPr sz="5900" b="0" spc="-100" baseline="0">
                <a:solidFill>
                  <a:schemeClr val="tx2">
                    <a:lumMod val="75000"/>
                  </a:schemeClr>
                </a:solidFill>
              </a:defRPr>
            </a:lvl1pPr>
          </a:lstStyle>
          <a:p>
            <a:r>
              <a:rPr lang="en-US" dirty="0"/>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67C14AF-DA58-453D-876D-6BB490A58287}"/>
              </a:ext>
            </a:extLst>
          </p:cNvPr>
          <p:cNvSpPr>
            <a:spLocks noGrp="1"/>
          </p:cNvSpPr>
          <p:nvPr>
            <p:ph type="dt" sz="half" idx="10"/>
          </p:nvPr>
        </p:nvSpPr>
        <p:spPr/>
        <p:txBody>
          <a:bodyPr/>
          <a:lstStyle>
            <a:lvl1pPr>
              <a:defRPr/>
            </a:lvl1pPr>
          </a:lstStyle>
          <a:p>
            <a:pPr>
              <a:defRPr/>
            </a:pPr>
            <a:fld id="{F887A1EB-A980-4AA2-B0A1-2680397C3700}" type="datetimeFigureOut">
              <a:rPr lang="en-US"/>
              <a:pPr>
                <a:defRPr/>
              </a:pPr>
              <a:t>11/14/2022</a:t>
            </a:fld>
            <a:endParaRPr lang="en-US"/>
          </a:p>
        </p:txBody>
      </p:sp>
      <p:sp>
        <p:nvSpPr>
          <p:cNvPr id="5" name="Footer Placeholder 4">
            <a:extLst>
              <a:ext uri="{FF2B5EF4-FFF2-40B4-BE49-F238E27FC236}">
                <a16:creationId xmlns:a16="http://schemas.microsoft.com/office/drawing/2014/main" id="{21FD23AA-AD82-447B-B896-D874E5B4837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E4E8E9E-3932-47A0-B29B-A36841594917}"/>
              </a:ext>
            </a:extLst>
          </p:cNvPr>
          <p:cNvSpPr>
            <a:spLocks noGrp="1"/>
          </p:cNvSpPr>
          <p:nvPr>
            <p:ph type="sldNum" sz="quarter" idx="12"/>
          </p:nvPr>
        </p:nvSpPr>
        <p:spPr/>
        <p:txBody>
          <a:bodyPr/>
          <a:lstStyle>
            <a:lvl1pPr>
              <a:defRPr/>
            </a:lvl1pPr>
          </a:lstStyle>
          <a:p>
            <a:pPr>
              <a:defRPr/>
            </a:pPr>
            <a:fld id="{B715ACF0-3B6E-443B-961A-C8AD6690F070}" type="slidenum">
              <a:rPr lang="en-US"/>
              <a:pPr>
                <a:defRPr/>
              </a:pPr>
              <a:t>‹#›</a:t>
            </a:fld>
            <a:endParaRPr lang="en-US"/>
          </a:p>
        </p:txBody>
      </p:sp>
    </p:spTree>
    <p:extLst>
      <p:ext uri="{BB962C8B-B14F-4D97-AF65-F5344CB8AC3E}">
        <p14:creationId xmlns:p14="http://schemas.microsoft.com/office/powerpoint/2010/main" val="414750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349A8E-9B8B-4549-A6EC-0163B5435CDC}"/>
              </a:ext>
            </a:extLst>
          </p:cNvPr>
          <p:cNvSpPr/>
          <p:nvPr/>
        </p:nvSpPr>
        <p:spPr>
          <a:xfrm>
            <a:off x="0" y="0"/>
            <a:ext cx="4051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3EF2299A-79E5-4AD4-BEA5-F0D0825D71D5}"/>
              </a:ext>
            </a:extLst>
          </p:cNvPr>
          <p:cNvSpPr/>
          <p:nvPr/>
        </p:nvSpPr>
        <p:spPr>
          <a:xfrm>
            <a:off x="4040188" y="0"/>
            <a:ext cx="635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a:extLst>
              <a:ext uri="{FF2B5EF4-FFF2-40B4-BE49-F238E27FC236}">
                <a16:creationId xmlns:a16="http://schemas.microsoft.com/office/drawing/2014/main" id="{C704E595-F8F3-4553-9690-51072F71C4FA}"/>
              </a:ext>
            </a:extLst>
          </p:cNvPr>
          <p:cNvSpPr>
            <a:spLocks noGrp="1"/>
          </p:cNvSpPr>
          <p:nvPr>
            <p:ph type="dt" sz="half" idx="10"/>
          </p:nvPr>
        </p:nvSpPr>
        <p:spPr>
          <a:xfrm>
            <a:off x="465138" y="6459538"/>
            <a:ext cx="2619375" cy="365125"/>
          </a:xfrm>
        </p:spPr>
        <p:txBody>
          <a:bodyPr/>
          <a:lstStyle>
            <a:lvl1pPr algn="l">
              <a:defRPr/>
            </a:lvl1pPr>
          </a:lstStyle>
          <a:p>
            <a:pPr>
              <a:defRPr/>
            </a:pPr>
            <a:fld id="{01357A2D-3897-4D5F-909E-8D850578B02D}" type="datetimeFigureOut">
              <a:rPr lang="en-US"/>
              <a:pPr>
                <a:defRPr/>
              </a:pPr>
              <a:t>11/14/2022</a:t>
            </a:fld>
            <a:endParaRPr lang="en-US" dirty="0"/>
          </a:p>
        </p:txBody>
      </p:sp>
      <p:sp>
        <p:nvSpPr>
          <p:cNvPr id="8" name="Footer Placeholder 5">
            <a:extLst>
              <a:ext uri="{FF2B5EF4-FFF2-40B4-BE49-F238E27FC236}">
                <a16:creationId xmlns:a16="http://schemas.microsoft.com/office/drawing/2014/main" id="{8B43F9D0-EA19-4D8C-9F28-51E726C63547}"/>
              </a:ext>
            </a:extLst>
          </p:cNvPr>
          <p:cNvSpPr>
            <a:spLocks noGrp="1"/>
          </p:cNvSpPr>
          <p:nvPr>
            <p:ph type="ftr" sz="quarter" idx="11"/>
          </p:nvPr>
        </p:nvSpPr>
        <p:spPr>
          <a:xfrm>
            <a:off x="4800600" y="6459538"/>
            <a:ext cx="4648200" cy="365125"/>
          </a:xfrm>
        </p:spPr>
        <p:txBody>
          <a:bodyPr/>
          <a:lstStyle>
            <a:lvl1pPr algn="l">
              <a:defRPr>
                <a:solidFill>
                  <a:schemeClr val="tx2"/>
                </a:solidFill>
              </a:defRPr>
            </a:lvl1pPr>
          </a:lstStyle>
          <a:p>
            <a:pPr>
              <a:defRPr/>
            </a:pPr>
            <a:endParaRPr lang="en-US"/>
          </a:p>
        </p:txBody>
      </p:sp>
      <p:sp>
        <p:nvSpPr>
          <p:cNvPr id="9" name="Slide Number Placeholder 6">
            <a:extLst>
              <a:ext uri="{FF2B5EF4-FFF2-40B4-BE49-F238E27FC236}">
                <a16:creationId xmlns:a16="http://schemas.microsoft.com/office/drawing/2014/main" id="{F1F91787-8A9C-46D8-9A1A-C95E96356B47}"/>
              </a:ext>
            </a:extLst>
          </p:cNvPr>
          <p:cNvSpPr>
            <a:spLocks noGrp="1"/>
          </p:cNvSpPr>
          <p:nvPr>
            <p:ph type="sldNum" sz="quarter" idx="12"/>
          </p:nvPr>
        </p:nvSpPr>
        <p:spPr/>
        <p:txBody>
          <a:bodyPr/>
          <a:lstStyle>
            <a:lvl1pPr>
              <a:defRPr>
                <a:solidFill>
                  <a:schemeClr val="tx2"/>
                </a:solidFill>
              </a:defRPr>
            </a:lvl1pPr>
          </a:lstStyle>
          <a:p>
            <a:pPr>
              <a:defRPr/>
            </a:pPr>
            <a:fld id="{800057AF-8A45-4B21-834F-9CAF1C2B9FFF}" type="slidenum">
              <a:rPr lang="en-US"/>
              <a:pPr>
                <a:defRPr/>
              </a:pPr>
              <a:t>‹#›</a:t>
            </a:fld>
            <a:endParaRPr lang="en-US" dirty="0"/>
          </a:p>
        </p:txBody>
      </p:sp>
    </p:spTree>
    <p:extLst>
      <p:ext uri="{BB962C8B-B14F-4D97-AF65-F5344CB8AC3E}">
        <p14:creationId xmlns:p14="http://schemas.microsoft.com/office/powerpoint/2010/main" val="36066003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FC7136B-B467-48C8-B0E9-A80A67690236}"/>
              </a:ext>
            </a:extLst>
          </p:cNvPr>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C18EE7E0-477A-4A6B-9AEE-5947B7B8BED1}"/>
              </a:ext>
            </a:extLst>
          </p:cNvPr>
          <p:cNvSpPr/>
          <p:nvPr/>
        </p:nvSpPr>
        <p:spPr>
          <a:xfrm>
            <a:off x="0" y="4914900"/>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a:extLst>
              <a:ext uri="{FF2B5EF4-FFF2-40B4-BE49-F238E27FC236}">
                <a16:creationId xmlns:a16="http://schemas.microsoft.com/office/drawing/2014/main" id="{39FD74DB-0642-4F40-B516-A13E47C6DBD9}"/>
              </a:ext>
            </a:extLst>
          </p:cNvPr>
          <p:cNvSpPr>
            <a:spLocks noGrp="1"/>
          </p:cNvSpPr>
          <p:nvPr>
            <p:ph type="dt" sz="half" idx="10"/>
          </p:nvPr>
        </p:nvSpPr>
        <p:spPr/>
        <p:txBody>
          <a:bodyPr/>
          <a:lstStyle>
            <a:lvl1pPr>
              <a:defRPr/>
            </a:lvl1pPr>
          </a:lstStyle>
          <a:p>
            <a:pPr>
              <a:defRPr/>
            </a:pPr>
            <a:fld id="{3D283587-BBFF-43B3-A233-9A18F3B056FF}" type="datetimeFigureOut">
              <a:rPr lang="en-US"/>
              <a:pPr>
                <a:defRPr/>
              </a:pPr>
              <a:t>11/14/2022</a:t>
            </a:fld>
            <a:endParaRPr lang="en-US" dirty="0"/>
          </a:p>
        </p:txBody>
      </p:sp>
      <p:sp>
        <p:nvSpPr>
          <p:cNvPr id="8" name="Footer Placeholder 5">
            <a:extLst>
              <a:ext uri="{FF2B5EF4-FFF2-40B4-BE49-F238E27FC236}">
                <a16:creationId xmlns:a16="http://schemas.microsoft.com/office/drawing/2014/main" id="{5940390A-A232-4D2C-8ECF-48193533AE0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9797B813-3E9E-49E2-99CD-E3E5807C06B4}"/>
              </a:ext>
            </a:extLst>
          </p:cNvPr>
          <p:cNvSpPr>
            <a:spLocks noGrp="1"/>
          </p:cNvSpPr>
          <p:nvPr>
            <p:ph type="sldNum" sz="quarter" idx="12"/>
          </p:nvPr>
        </p:nvSpPr>
        <p:spPr/>
        <p:txBody>
          <a:bodyPr/>
          <a:lstStyle>
            <a:lvl1pPr>
              <a:defRPr/>
            </a:lvl1pPr>
          </a:lstStyle>
          <a:p>
            <a:pPr>
              <a:defRPr/>
            </a:pPr>
            <a:fld id="{F0C3171C-7C92-46D8-801E-F815F1558EB0}" type="slidenum">
              <a:rPr lang="en-US"/>
              <a:pPr>
                <a:defRPr/>
              </a:pPr>
              <a:t>‹#›</a:t>
            </a:fld>
            <a:endParaRPr lang="en-US" dirty="0"/>
          </a:p>
        </p:txBody>
      </p:sp>
    </p:spTree>
    <p:extLst>
      <p:ext uri="{BB962C8B-B14F-4D97-AF65-F5344CB8AC3E}">
        <p14:creationId xmlns:p14="http://schemas.microsoft.com/office/powerpoint/2010/main" val="13258953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C3429B-88F5-4786-B652-0D27DAD75E12}"/>
              </a:ext>
            </a:extLst>
          </p:cNvPr>
          <p:cNvSpPr>
            <a:spLocks noGrp="1"/>
          </p:cNvSpPr>
          <p:nvPr>
            <p:ph type="dt" sz="half" idx="10"/>
          </p:nvPr>
        </p:nvSpPr>
        <p:spPr/>
        <p:txBody>
          <a:bodyPr/>
          <a:lstStyle>
            <a:lvl1pPr>
              <a:defRPr/>
            </a:lvl1pPr>
          </a:lstStyle>
          <a:p>
            <a:pPr>
              <a:defRPr/>
            </a:pPr>
            <a:fld id="{CC84B437-7112-4DEB-AAED-84DF88447E19}" type="datetimeFigureOut">
              <a:rPr lang="en-US"/>
              <a:pPr>
                <a:defRPr/>
              </a:pPr>
              <a:t>11/14/2022</a:t>
            </a:fld>
            <a:endParaRPr lang="en-US" dirty="0"/>
          </a:p>
        </p:txBody>
      </p:sp>
      <p:sp>
        <p:nvSpPr>
          <p:cNvPr id="5" name="Footer Placeholder 4">
            <a:extLst>
              <a:ext uri="{FF2B5EF4-FFF2-40B4-BE49-F238E27FC236}">
                <a16:creationId xmlns:a16="http://schemas.microsoft.com/office/drawing/2014/main" id="{83ECA351-89ED-4CE5-8352-CF8DACA086A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052E709-F779-424B-98EA-83B70BA1AE57}"/>
              </a:ext>
            </a:extLst>
          </p:cNvPr>
          <p:cNvSpPr>
            <a:spLocks noGrp="1"/>
          </p:cNvSpPr>
          <p:nvPr>
            <p:ph type="sldNum" sz="quarter" idx="12"/>
          </p:nvPr>
        </p:nvSpPr>
        <p:spPr/>
        <p:txBody>
          <a:bodyPr/>
          <a:lstStyle>
            <a:lvl1pPr>
              <a:defRPr/>
            </a:lvl1pPr>
          </a:lstStyle>
          <a:p>
            <a:pPr>
              <a:defRPr/>
            </a:pPr>
            <a:fld id="{F76600D1-38AD-4576-8BC6-6712EA70E67E}" type="slidenum">
              <a:rPr lang="en-US"/>
              <a:pPr>
                <a:defRPr/>
              </a:pPr>
              <a:t>‹#›</a:t>
            </a:fld>
            <a:endParaRPr lang="en-US" dirty="0"/>
          </a:p>
        </p:txBody>
      </p:sp>
    </p:spTree>
    <p:extLst>
      <p:ext uri="{BB962C8B-B14F-4D97-AF65-F5344CB8AC3E}">
        <p14:creationId xmlns:p14="http://schemas.microsoft.com/office/powerpoint/2010/main" val="29935295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EA2210-BAA4-4555-9AF4-62F41AA60D7B}"/>
              </a:ext>
            </a:extLst>
          </p:cNvPr>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85565A51-79A4-4BA4-8DE2-9C5C3522ECE5}"/>
              </a:ext>
            </a:extLst>
          </p:cNvPr>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5250B562-BCAF-4FE8-BEB4-9F253CFEDF23}"/>
              </a:ext>
            </a:extLst>
          </p:cNvPr>
          <p:cNvSpPr>
            <a:spLocks noGrp="1"/>
          </p:cNvSpPr>
          <p:nvPr>
            <p:ph type="dt" sz="half" idx="10"/>
          </p:nvPr>
        </p:nvSpPr>
        <p:spPr/>
        <p:txBody>
          <a:bodyPr/>
          <a:lstStyle>
            <a:lvl1pPr>
              <a:defRPr/>
            </a:lvl1pPr>
          </a:lstStyle>
          <a:p>
            <a:pPr>
              <a:defRPr/>
            </a:pPr>
            <a:fld id="{91E280BB-04CA-48AC-93E4-DA91DDACBA99}" type="datetimeFigureOut">
              <a:rPr lang="en-US"/>
              <a:pPr>
                <a:defRPr/>
              </a:pPr>
              <a:t>11/14/2022</a:t>
            </a:fld>
            <a:endParaRPr lang="en-US" dirty="0"/>
          </a:p>
        </p:txBody>
      </p:sp>
      <p:sp>
        <p:nvSpPr>
          <p:cNvPr id="7" name="Footer Placeholder 4">
            <a:extLst>
              <a:ext uri="{FF2B5EF4-FFF2-40B4-BE49-F238E27FC236}">
                <a16:creationId xmlns:a16="http://schemas.microsoft.com/office/drawing/2014/main" id="{D4C6B97A-391B-4412-9F83-1B706F257239}"/>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ABC25181-3FA9-409B-A87C-4844CBB78CDE}"/>
              </a:ext>
            </a:extLst>
          </p:cNvPr>
          <p:cNvSpPr>
            <a:spLocks noGrp="1"/>
          </p:cNvSpPr>
          <p:nvPr>
            <p:ph type="sldNum" sz="quarter" idx="12"/>
          </p:nvPr>
        </p:nvSpPr>
        <p:spPr/>
        <p:txBody>
          <a:bodyPr/>
          <a:lstStyle>
            <a:lvl1pPr>
              <a:defRPr/>
            </a:lvl1pPr>
          </a:lstStyle>
          <a:p>
            <a:pPr>
              <a:defRPr/>
            </a:pPr>
            <a:fld id="{EA50B1D0-60A4-4D3E-820E-5E747A8AA367}" type="slidenum">
              <a:rPr lang="en-US"/>
              <a:pPr>
                <a:defRPr/>
              </a:pPr>
              <a:t>‹#›</a:t>
            </a:fld>
            <a:endParaRPr lang="en-US" dirty="0"/>
          </a:p>
        </p:txBody>
      </p:sp>
    </p:spTree>
    <p:extLst>
      <p:ext uri="{BB962C8B-B14F-4D97-AF65-F5344CB8AC3E}">
        <p14:creationId xmlns:p14="http://schemas.microsoft.com/office/powerpoint/2010/main" val="26620201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48481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D3794B-289A-4A80-97D7-111025398D45}" type="datetimeFigureOut">
              <a:rPr lang="en-US" dirty="0"/>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5227591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9757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C6A301-0538-44EC-B09D-202E1042A48B}" type="datetimeFigureOut">
              <a:rPr lang="en-US" dirty="0"/>
              <a:t>11/14/2022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3010585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89574A-8875-45EF-8EA2-3CAA0F7ABC4C}" type="datetimeFigureOut">
              <a:rPr lang="en-US" dirty="0"/>
              <a:t>11/14/2022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8277703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EF4D4C-5367-4C26-9E2B-D8088D7FCA81}" type="datetimeFigureOut">
              <a:rPr lang="en-US" dirty="0"/>
              <a:t>11/14/2022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4030854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5030B459-A254-4AC0-8FAF-70C77FDD35E0}"/>
              </a:ext>
            </a:extLst>
          </p:cNvPr>
          <p:cNvSpPr>
            <a:spLocks noGrp="1"/>
          </p:cNvSpPr>
          <p:nvPr>
            <p:ph type="dt" sz="half" idx="10"/>
          </p:nvPr>
        </p:nvSpPr>
        <p:spPr/>
        <p:txBody>
          <a:bodyPr/>
          <a:lstStyle>
            <a:lvl1pPr>
              <a:defRPr/>
            </a:lvl1pPr>
          </a:lstStyle>
          <a:p>
            <a:pPr>
              <a:defRPr/>
            </a:pPr>
            <a:fld id="{CA733863-F5AD-4BC3-96AF-E99C929FE45E}" type="datetimeFigureOut">
              <a:rPr lang="en-US"/>
              <a:pPr>
                <a:defRPr/>
              </a:pPr>
              <a:t>11/14/2022</a:t>
            </a:fld>
            <a:endParaRPr lang="en-US"/>
          </a:p>
        </p:txBody>
      </p:sp>
      <p:sp>
        <p:nvSpPr>
          <p:cNvPr id="6" name="Footer Placeholder 4">
            <a:extLst>
              <a:ext uri="{FF2B5EF4-FFF2-40B4-BE49-F238E27FC236}">
                <a16:creationId xmlns:a16="http://schemas.microsoft.com/office/drawing/2014/main" id="{8A415D1D-886C-4431-AF84-5057B434C49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D5B5E48-430E-4725-A2D2-AD1E0D0A6730}"/>
              </a:ext>
            </a:extLst>
          </p:cNvPr>
          <p:cNvSpPr>
            <a:spLocks noGrp="1"/>
          </p:cNvSpPr>
          <p:nvPr>
            <p:ph type="sldNum" sz="quarter" idx="12"/>
          </p:nvPr>
        </p:nvSpPr>
        <p:spPr/>
        <p:txBody>
          <a:bodyPr/>
          <a:lstStyle>
            <a:lvl1pPr>
              <a:defRPr/>
            </a:lvl1pPr>
          </a:lstStyle>
          <a:p>
            <a:pPr>
              <a:defRPr/>
            </a:pPr>
            <a:fld id="{CF7B2C4C-D7E4-4673-A034-B6E075FBCBE5}" type="slidenum">
              <a:rPr lang="en-US"/>
              <a:pPr>
                <a:defRPr/>
              </a:pPr>
              <a:t>‹#›</a:t>
            </a:fld>
            <a:endParaRPr lang="en-US"/>
          </a:p>
        </p:txBody>
      </p:sp>
    </p:spTree>
    <p:extLst>
      <p:ext uri="{BB962C8B-B14F-4D97-AF65-F5344CB8AC3E}">
        <p14:creationId xmlns:p14="http://schemas.microsoft.com/office/powerpoint/2010/main" val="36984846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11/14/2022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899638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11/14/2022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0565197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11/14/2022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41307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D73815-2707-4475-8F1A-B873CB631BB4}" type="datetimeFigureOut">
              <a:rPr lang="en-US" dirty="0"/>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295287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4AFB99-0EAB-4182-AFF8-E214C82A68F6}" type="datetimeFigureOut">
              <a:rPr lang="en-US" dirty="0"/>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43597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cSld name="1_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541867" y="228600"/>
            <a:ext cx="10363200" cy="978408"/>
          </a:xfrm>
        </p:spPr>
        <p:txBody>
          <a:bodyPr/>
          <a:lstStyle>
            <a:lvl1pPr>
              <a:defRPr sz="4400"/>
            </a:lvl1pPr>
          </a:lstStyle>
          <a:p>
            <a:r>
              <a:rPr lang="en-US"/>
              <a:t>Click to edit Master title style</a:t>
            </a:r>
          </a:p>
        </p:txBody>
      </p:sp>
      <p:sp>
        <p:nvSpPr>
          <p:cNvPr id="3" name="Text Placeholder 2"/>
          <p:cNvSpPr>
            <a:spLocks noGrp="1"/>
          </p:cNvSpPr>
          <p:nvPr>
            <p:ph type="body" sz="half" idx="1"/>
          </p:nvPr>
        </p:nvSpPr>
        <p:spPr>
          <a:xfrm>
            <a:off x="609600" y="1885950"/>
            <a:ext cx="5350933" cy="4171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63735" y="1885950"/>
            <a:ext cx="5350933" cy="4171950"/>
          </a:xfrm>
        </p:spPr>
        <p:txBody>
          <a:bodyPr rtlCol="0">
            <a:normAutofit/>
          </a:bodyPr>
          <a:lstStyle/>
          <a:p>
            <a:pPr lvl="0"/>
            <a:endParaRPr lang="en-US" noProof="0"/>
          </a:p>
        </p:txBody>
      </p:sp>
      <p:sp>
        <p:nvSpPr>
          <p:cNvPr id="5" name="Slide Number Placeholder 5">
            <a:extLst>
              <a:ext uri="{FF2B5EF4-FFF2-40B4-BE49-F238E27FC236}">
                <a16:creationId xmlns:a16="http://schemas.microsoft.com/office/drawing/2014/main" id="{550CB66C-3551-4DE2-AC5F-2DD32B148C2D}"/>
              </a:ext>
            </a:extLst>
          </p:cNvPr>
          <p:cNvSpPr>
            <a:spLocks noGrp="1"/>
          </p:cNvSpPr>
          <p:nvPr>
            <p:ph type="sldNum" sz="quarter" idx="10"/>
          </p:nvPr>
        </p:nvSpPr>
        <p:spPr/>
        <p:txBody>
          <a:bodyPr/>
          <a:lstStyle>
            <a:lvl1pPr>
              <a:defRPr/>
            </a:lvl1pPr>
          </a:lstStyle>
          <a:p>
            <a:pPr>
              <a:defRPr/>
            </a:pPr>
            <a:fld id="{5D8144B2-44A8-4FD3-9D5E-BF240B2DE979}" type="slidenum">
              <a:rPr lang="en-US" altLang="en-US"/>
              <a:pPr>
                <a:defRPr/>
              </a:pPr>
              <a:t>‹#›</a:t>
            </a:fld>
            <a:endParaRPr lang="en-US" altLang="en-US"/>
          </a:p>
        </p:txBody>
      </p:sp>
      <p:sp>
        <p:nvSpPr>
          <p:cNvPr id="6" name="Footer Placeholder 4">
            <a:extLst>
              <a:ext uri="{FF2B5EF4-FFF2-40B4-BE49-F238E27FC236}">
                <a16:creationId xmlns:a16="http://schemas.microsoft.com/office/drawing/2014/main" id="{0FE99C0B-BE10-4880-8326-F31EFEB22161}"/>
              </a:ext>
            </a:extLst>
          </p:cNvPr>
          <p:cNvSpPr>
            <a:spLocks noGrp="1"/>
          </p:cNvSpPr>
          <p:nvPr>
            <p:ph type="ftr" sz="quarter" idx="11"/>
          </p:nvPr>
        </p:nvSpPr>
        <p:spPr/>
        <p:txBody>
          <a:bodyPr/>
          <a:lstStyle>
            <a:lvl1pPr>
              <a:defRPr/>
            </a:lvl1pPr>
          </a:lstStyle>
          <a:p>
            <a:pPr>
              <a:defRPr/>
            </a:pPr>
            <a:r>
              <a:rPr lang="en-US"/>
              <a:t>1 of 37</a:t>
            </a:r>
          </a:p>
        </p:txBody>
      </p:sp>
      <p:sp>
        <p:nvSpPr>
          <p:cNvPr id="7" name="Date Placeholder 3">
            <a:extLst>
              <a:ext uri="{FF2B5EF4-FFF2-40B4-BE49-F238E27FC236}">
                <a16:creationId xmlns:a16="http://schemas.microsoft.com/office/drawing/2014/main" id="{299A47F0-FD14-4AFB-88AB-B25742963797}"/>
              </a:ext>
            </a:extLst>
          </p:cNvPr>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552880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FE38925A-0EEE-4200-BDD6-8B3C47753D53}"/>
              </a:ext>
            </a:extLst>
          </p:cNvPr>
          <p:cNvSpPr>
            <a:spLocks noGrp="1"/>
          </p:cNvSpPr>
          <p:nvPr>
            <p:ph type="dt" sz="half" idx="10"/>
          </p:nvPr>
        </p:nvSpPr>
        <p:spPr/>
        <p:txBody>
          <a:bodyPr/>
          <a:lstStyle>
            <a:lvl1pPr>
              <a:defRPr/>
            </a:lvl1pPr>
          </a:lstStyle>
          <a:p>
            <a:pPr>
              <a:defRPr/>
            </a:pPr>
            <a:fld id="{334F2948-451D-4716-9E1E-777A962B9867}" type="datetimeFigureOut">
              <a:rPr lang="en-US"/>
              <a:pPr>
                <a:defRPr/>
              </a:pPr>
              <a:t>11/14/2022</a:t>
            </a:fld>
            <a:endParaRPr lang="en-US"/>
          </a:p>
        </p:txBody>
      </p:sp>
      <p:sp>
        <p:nvSpPr>
          <p:cNvPr id="8" name="Footer Placeholder 4">
            <a:extLst>
              <a:ext uri="{FF2B5EF4-FFF2-40B4-BE49-F238E27FC236}">
                <a16:creationId xmlns:a16="http://schemas.microsoft.com/office/drawing/2014/main" id="{740F20F6-E13F-4F29-8526-8654E1FBCDA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7036C5B-5DD2-458E-9AC5-13D408034307}"/>
              </a:ext>
            </a:extLst>
          </p:cNvPr>
          <p:cNvSpPr>
            <a:spLocks noGrp="1"/>
          </p:cNvSpPr>
          <p:nvPr>
            <p:ph type="sldNum" sz="quarter" idx="12"/>
          </p:nvPr>
        </p:nvSpPr>
        <p:spPr/>
        <p:txBody>
          <a:bodyPr/>
          <a:lstStyle>
            <a:lvl1pPr>
              <a:defRPr/>
            </a:lvl1pPr>
          </a:lstStyle>
          <a:p>
            <a:pPr>
              <a:defRPr/>
            </a:pPr>
            <a:fld id="{5AB3544D-9221-4650-A895-8F21C1E20615}" type="slidenum">
              <a:rPr lang="en-US"/>
              <a:pPr>
                <a:defRPr/>
              </a:pPr>
              <a:t>‹#›</a:t>
            </a:fld>
            <a:endParaRPr lang="en-US"/>
          </a:p>
        </p:txBody>
      </p:sp>
    </p:spTree>
    <p:extLst>
      <p:ext uri="{BB962C8B-B14F-4D97-AF65-F5344CB8AC3E}">
        <p14:creationId xmlns:p14="http://schemas.microsoft.com/office/powerpoint/2010/main" val="3996463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Date Placeholder 3">
            <a:extLst>
              <a:ext uri="{FF2B5EF4-FFF2-40B4-BE49-F238E27FC236}">
                <a16:creationId xmlns:a16="http://schemas.microsoft.com/office/drawing/2014/main" id="{07684123-5CB5-4FC7-AF04-A6DB9F43034E}"/>
              </a:ext>
            </a:extLst>
          </p:cNvPr>
          <p:cNvSpPr>
            <a:spLocks noGrp="1"/>
          </p:cNvSpPr>
          <p:nvPr>
            <p:ph type="dt" sz="half" idx="10"/>
          </p:nvPr>
        </p:nvSpPr>
        <p:spPr/>
        <p:txBody>
          <a:bodyPr/>
          <a:lstStyle>
            <a:lvl1pPr>
              <a:defRPr/>
            </a:lvl1pPr>
          </a:lstStyle>
          <a:p>
            <a:pPr>
              <a:defRPr/>
            </a:pPr>
            <a:fld id="{6326D446-F7DA-47C0-9A23-0BCC83586E82}" type="datetimeFigureOut">
              <a:rPr lang="en-US"/>
              <a:pPr>
                <a:defRPr/>
              </a:pPr>
              <a:t>11/14/2022</a:t>
            </a:fld>
            <a:endParaRPr lang="en-US"/>
          </a:p>
        </p:txBody>
      </p:sp>
      <p:sp>
        <p:nvSpPr>
          <p:cNvPr id="4" name="Footer Placeholder 4">
            <a:extLst>
              <a:ext uri="{FF2B5EF4-FFF2-40B4-BE49-F238E27FC236}">
                <a16:creationId xmlns:a16="http://schemas.microsoft.com/office/drawing/2014/main" id="{240D6798-5D2A-4B4B-856E-14BF1B925F1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84C63AB-AEFD-4323-ADB8-F3AA82BA1F45}"/>
              </a:ext>
            </a:extLst>
          </p:cNvPr>
          <p:cNvSpPr>
            <a:spLocks noGrp="1"/>
          </p:cNvSpPr>
          <p:nvPr>
            <p:ph type="sldNum" sz="quarter" idx="12"/>
          </p:nvPr>
        </p:nvSpPr>
        <p:spPr/>
        <p:txBody>
          <a:bodyPr/>
          <a:lstStyle>
            <a:lvl1pPr>
              <a:defRPr/>
            </a:lvl1pPr>
          </a:lstStyle>
          <a:p>
            <a:pPr>
              <a:defRPr/>
            </a:pPr>
            <a:fld id="{75BB4026-1FB9-4BDD-B39D-71F0598EE919}" type="slidenum">
              <a:rPr lang="en-US"/>
              <a:pPr>
                <a:defRPr/>
              </a:pPr>
              <a:t>‹#›</a:t>
            </a:fld>
            <a:endParaRPr lang="en-US"/>
          </a:p>
        </p:txBody>
      </p:sp>
    </p:spTree>
    <p:extLst>
      <p:ext uri="{BB962C8B-B14F-4D97-AF65-F5344CB8AC3E}">
        <p14:creationId xmlns:p14="http://schemas.microsoft.com/office/powerpoint/2010/main" val="511692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4">
            <a:extLst>
              <a:ext uri="{FF2B5EF4-FFF2-40B4-BE49-F238E27FC236}">
                <a16:creationId xmlns:a16="http://schemas.microsoft.com/office/drawing/2014/main" id="{2C9EF5BC-CE88-44E3-8AC5-C9FCDA1A6CED}"/>
              </a:ext>
            </a:extLst>
          </p:cNvPr>
          <p:cNvSpPr>
            <a:spLocks noGrp="1"/>
          </p:cNvSpPr>
          <p:nvPr>
            <p:ph type="dt" sz="half" idx="10"/>
          </p:nvPr>
        </p:nvSpPr>
        <p:spPr/>
        <p:txBody>
          <a:bodyPr/>
          <a:lstStyle>
            <a:lvl1pPr>
              <a:defRPr/>
            </a:lvl1pPr>
          </a:lstStyle>
          <a:p>
            <a:pPr>
              <a:defRPr/>
            </a:pPr>
            <a:fld id="{EADC51FF-EB7C-4E89-AD0C-D99A3D2096D9}" type="datetimeFigureOut">
              <a:rPr lang="en-US"/>
              <a:pPr>
                <a:defRPr/>
              </a:pPr>
              <a:t>11/14/2022</a:t>
            </a:fld>
            <a:endParaRPr lang="en-US"/>
          </a:p>
        </p:txBody>
      </p:sp>
      <p:sp>
        <p:nvSpPr>
          <p:cNvPr id="3" name="Footer Placeholder 5">
            <a:extLst>
              <a:ext uri="{FF2B5EF4-FFF2-40B4-BE49-F238E27FC236}">
                <a16:creationId xmlns:a16="http://schemas.microsoft.com/office/drawing/2014/main" id="{208C2084-056B-45DD-8B69-B0AD3A6BEA6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6">
            <a:extLst>
              <a:ext uri="{FF2B5EF4-FFF2-40B4-BE49-F238E27FC236}">
                <a16:creationId xmlns:a16="http://schemas.microsoft.com/office/drawing/2014/main" id="{91EBBD6C-F8CC-4934-930C-F07F9B426F1A}"/>
              </a:ext>
            </a:extLst>
          </p:cNvPr>
          <p:cNvSpPr>
            <a:spLocks noGrp="1"/>
          </p:cNvSpPr>
          <p:nvPr>
            <p:ph type="sldNum" sz="quarter" idx="12"/>
          </p:nvPr>
        </p:nvSpPr>
        <p:spPr/>
        <p:txBody>
          <a:bodyPr/>
          <a:lstStyle>
            <a:lvl1pPr>
              <a:defRPr/>
            </a:lvl1pPr>
          </a:lstStyle>
          <a:p>
            <a:pPr>
              <a:defRPr/>
            </a:pPr>
            <a:fld id="{AF1605A7-AB32-4D44-B766-E7022A4BEB1E}" type="slidenum">
              <a:rPr lang="en-US"/>
              <a:pPr>
                <a:defRPr/>
              </a:pPr>
              <a:t>‹#›</a:t>
            </a:fld>
            <a:endParaRPr lang="en-US"/>
          </a:p>
        </p:txBody>
      </p:sp>
    </p:spTree>
    <p:extLst>
      <p:ext uri="{BB962C8B-B14F-4D97-AF65-F5344CB8AC3E}">
        <p14:creationId xmlns:p14="http://schemas.microsoft.com/office/powerpoint/2010/main" val="3280219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lstStyle>
            <a:lvl1pPr>
              <a:defRPr sz="3200" b="0" baseline="0"/>
            </a:lvl1pPr>
          </a:lstStyle>
          <a:p>
            <a:r>
              <a:rPr lang="en-US" dirty="0"/>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3">
            <a:extLst>
              <a:ext uri="{FF2B5EF4-FFF2-40B4-BE49-F238E27FC236}">
                <a16:creationId xmlns:a16="http://schemas.microsoft.com/office/drawing/2014/main" id="{35BE587C-F30D-43C7-8181-5B17A4A0993F}"/>
              </a:ext>
            </a:extLst>
          </p:cNvPr>
          <p:cNvSpPr>
            <a:spLocks noGrp="1"/>
          </p:cNvSpPr>
          <p:nvPr>
            <p:ph type="dt" sz="half" idx="10"/>
          </p:nvPr>
        </p:nvSpPr>
        <p:spPr/>
        <p:txBody>
          <a:bodyPr/>
          <a:lstStyle>
            <a:lvl1pPr>
              <a:defRPr/>
            </a:lvl1pPr>
          </a:lstStyle>
          <a:p>
            <a:pPr>
              <a:defRPr/>
            </a:pPr>
            <a:fld id="{B78495B1-1B47-4B01-81DD-8C034B0B6314}" type="datetimeFigureOut">
              <a:rPr lang="en-US"/>
              <a:pPr>
                <a:defRPr/>
              </a:pPr>
              <a:t>11/14/2022</a:t>
            </a:fld>
            <a:endParaRPr lang="en-US"/>
          </a:p>
        </p:txBody>
      </p:sp>
      <p:sp>
        <p:nvSpPr>
          <p:cNvPr id="6" name="Footer Placeholder 4">
            <a:extLst>
              <a:ext uri="{FF2B5EF4-FFF2-40B4-BE49-F238E27FC236}">
                <a16:creationId xmlns:a16="http://schemas.microsoft.com/office/drawing/2014/main" id="{4FEEEAAF-8061-45CC-AC96-1F3730CEDBE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F50ABE9-75FC-46CB-8382-FD5334F254AA}"/>
              </a:ext>
            </a:extLst>
          </p:cNvPr>
          <p:cNvSpPr>
            <a:spLocks noGrp="1"/>
          </p:cNvSpPr>
          <p:nvPr>
            <p:ph type="sldNum" sz="quarter" idx="12"/>
          </p:nvPr>
        </p:nvSpPr>
        <p:spPr/>
        <p:txBody>
          <a:bodyPr/>
          <a:lstStyle>
            <a:lvl1pPr>
              <a:defRPr/>
            </a:lvl1pPr>
          </a:lstStyle>
          <a:p>
            <a:pPr>
              <a:defRPr/>
            </a:pPr>
            <a:fld id="{81BFAAAC-567A-474C-8A6E-1E1E9B84F381}" type="slidenum">
              <a:rPr lang="en-US"/>
              <a:pPr>
                <a:defRPr/>
              </a:pPr>
              <a:t>‹#›</a:t>
            </a:fld>
            <a:endParaRPr lang="en-US"/>
          </a:p>
        </p:txBody>
      </p:sp>
    </p:spTree>
    <p:extLst>
      <p:ext uri="{BB962C8B-B14F-4D97-AF65-F5344CB8AC3E}">
        <p14:creationId xmlns:p14="http://schemas.microsoft.com/office/powerpoint/2010/main" val="3056840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lstStyle>
            <a:lvl1pPr>
              <a:defRPr sz="3200" b="0"/>
            </a:lvl1pPr>
          </a:lstStyle>
          <a:p>
            <a:r>
              <a:rPr lang="en-US" dirty="0"/>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rtlCol="0" anchor="t">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7">
            <a:extLst>
              <a:ext uri="{FF2B5EF4-FFF2-40B4-BE49-F238E27FC236}">
                <a16:creationId xmlns:a16="http://schemas.microsoft.com/office/drawing/2014/main" id="{18E92AB2-F3FD-4160-859A-3024723EEAA4}"/>
              </a:ext>
            </a:extLst>
          </p:cNvPr>
          <p:cNvSpPr>
            <a:spLocks noGrp="1"/>
          </p:cNvSpPr>
          <p:nvPr>
            <p:ph type="dt" sz="half" idx="10"/>
          </p:nvPr>
        </p:nvSpPr>
        <p:spPr/>
        <p:txBody>
          <a:bodyPr/>
          <a:lstStyle>
            <a:lvl1pPr>
              <a:defRPr/>
            </a:lvl1pPr>
          </a:lstStyle>
          <a:p>
            <a:pPr>
              <a:defRPr/>
            </a:pPr>
            <a:fld id="{C615A27B-2E38-439D-ADCE-56D8658DBD53}" type="datetimeFigureOut">
              <a:rPr lang="en-US"/>
              <a:pPr>
                <a:defRPr/>
              </a:pPr>
              <a:t>11/14/2022</a:t>
            </a:fld>
            <a:endParaRPr lang="en-US"/>
          </a:p>
        </p:txBody>
      </p:sp>
      <p:sp>
        <p:nvSpPr>
          <p:cNvPr id="6" name="Footer Placeholder 8">
            <a:extLst>
              <a:ext uri="{FF2B5EF4-FFF2-40B4-BE49-F238E27FC236}">
                <a16:creationId xmlns:a16="http://schemas.microsoft.com/office/drawing/2014/main" id="{CC28F5F9-E371-4CF0-96CD-62DE0F7ADCCE}"/>
              </a:ext>
            </a:extLst>
          </p:cNvPr>
          <p:cNvSpPr>
            <a:spLocks noGrp="1"/>
          </p:cNvSpPr>
          <p:nvPr>
            <p:ph type="ftr" sz="quarter" idx="11"/>
          </p:nvPr>
        </p:nvSpPr>
        <p:spPr>
          <a:xfrm>
            <a:off x="3498850" y="6356350"/>
            <a:ext cx="5911850" cy="365125"/>
          </a:xfrm>
        </p:spPr>
        <p:txBody>
          <a:bodyPr/>
          <a:lstStyle>
            <a:lvl1pPr>
              <a:defRPr/>
            </a:lvl1pPr>
          </a:lstStyle>
          <a:p>
            <a:pPr>
              <a:defRPr/>
            </a:pPr>
            <a:endParaRPr lang="en-US"/>
          </a:p>
        </p:txBody>
      </p:sp>
      <p:sp>
        <p:nvSpPr>
          <p:cNvPr id="7" name="Slide Number Placeholder 9">
            <a:extLst>
              <a:ext uri="{FF2B5EF4-FFF2-40B4-BE49-F238E27FC236}">
                <a16:creationId xmlns:a16="http://schemas.microsoft.com/office/drawing/2014/main" id="{58669D34-BB88-4E9A-AC0B-98ED728B4681}"/>
              </a:ext>
            </a:extLst>
          </p:cNvPr>
          <p:cNvSpPr>
            <a:spLocks noGrp="1"/>
          </p:cNvSpPr>
          <p:nvPr>
            <p:ph type="sldNum" sz="quarter" idx="12"/>
          </p:nvPr>
        </p:nvSpPr>
        <p:spPr/>
        <p:txBody>
          <a:bodyPr/>
          <a:lstStyle>
            <a:lvl1pPr>
              <a:defRPr/>
            </a:lvl1pPr>
          </a:lstStyle>
          <a:p>
            <a:pPr>
              <a:defRPr/>
            </a:pPr>
            <a:fld id="{E6501C0A-4A28-4853-851D-6D27B5EE70A9}" type="slidenum">
              <a:rPr lang="en-US"/>
              <a:pPr>
                <a:defRPr/>
              </a:pPr>
              <a:t>‹#›</a:t>
            </a:fld>
            <a:endParaRPr lang="en-US"/>
          </a:p>
        </p:txBody>
      </p:sp>
    </p:spTree>
    <p:extLst>
      <p:ext uri="{BB962C8B-B14F-4D97-AF65-F5344CB8AC3E}">
        <p14:creationId xmlns:p14="http://schemas.microsoft.com/office/powerpoint/2010/main" val="1655124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4985CDD-312D-423E-B94F-346FDB56367E}"/>
              </a:ext>
            </a:extLst>
          </p:cNvPr>
          <p:cNvSpPr/>
          <p:nvPr/>
        </p:nvSpPr>
        <p:spPr>
          <a:xfrm>
            <a:off x="0" y="758825"/>
            <a:ext cx="3443288" cy="53308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BCCA932C-4B3F-457E-A173-E627F1D6B15E}"/>
              </a:ext>
            </a:extLst>
          </p:cNvPr>
          <p:cNvSpPr>
            <a:spLocks noGrp="1"/>
          </p:cNvSpPr>
          <p:nvPr>
            <p:ph type="title"/>
          </p:nvPr>
        </p:nvSpPr>
        <p:spPr>
          <a:xfrm>
            <a:off x="252413" y="1123950"/>
            <a:ext cx="2947987" cy="4600575"/>
          </a:xfrm>
          <a:prstGeom prst="rect">
            <a:avLst/>
          </a:prstGeom>
        </p:spPr>
        <p:txBody>
          <a:bodyPr vert="horz" lIns="91440" tIns="45720" rIns="91440" bIns="45720" rtlCol="0" anchor="ctr">
            <a:normAutofit/>
          </a:bodyPr>
          <a:lstStyle/>
          <a:p>
            <a:r>
              <a:rPr lang="en-US" dirty="0"/>
              <a:t>Click to edit Master title style</a:t>
            </a:r>
          </a:p>
        </p:txBody>
      </p:sp>
      <p:sp>
        <p:nvSpPr>
          <p:cNvPr id="38" name="Rectangle 37">
            <a:extLst>
              <a:ext uri="{FF2B5EF4-FFF2-40B4-BE49-F238E27FC236}">
                <a16:creationId xmlns:a16="http://schemas.microsoft.com/office/drawing/2014/main" id="{6BBE6B3C-EBCB-4615-93FF-C9F60A21D522}"/>
              </a:ext>
            </a:extLst>
          </p:cNvPr>
          <p:cNvSpPr/>
          <p:nvPr/>
        </p:nvSpPr>
        <p:spPr>
          <a:xfrm>
            <a:off x="11815763" y="758825"/>
            <a:ext cx="384175" cy="5330825"/>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29" name="Text Placeholder 2">
            <a:extLst>
              <a:ext uri="{FF2B5EF4-FFF2-40B4-BE49-F238E27FC236}">
                <a16:creationId xmlns:a16="http://schemas.microsoft.com/office/drawing/2014/main" id="{E9575E7D-1523-4105-B5A2-A04FFF422E26}"/>
              </a:ext>
            </a:extLst>
          </p:cNvPr>
          <p:cNvSpPr>
            <a:spLocks noGrp="1" noChangeArrowheads="1"/>
          </p:cNvSpPr>
          <p:nvPr>
            <p:ph type="body" idx="1"/>
          </p:nvPr>
        </p:nvSpPr>
        <p:spPr bwMode="auto">
          <a:xfrm>
            <a:off x="3868738" y="863600"/>
            <a:ext cx="7315200"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7E38570-BAC8-4A4D-B53F-97A636FEA199}"/>
              </a:ext>
            </a:extLst>
          </p:cNvPr>
          <p:cNvSpPr>
            <a:spLocks noGrp="1"/>
          </p:cNvSpPr>
          <p:nvPr>
            <p:ph type="dt" sz="half" idx="2"/>
          </p:nvPr>
        </p:nvSpPr>
        <p:spPr>
          <a:xfrm>
            <a:off x="261938"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100">
                <a:solidFill>
                  <a:schemeClr val="tx1">
                    <a:lumMod val="50000"/>
                    <a:lumOff val="50000"/>
                  </a:schemeClr>
                </a:solidFill>
                <a:latin typeface="+mn-lt"/>
              </a:defRPr>
            </a:lvl1pPr>
          </a:lstStyle>
          <a:p>
            <a:pPr>
              <a:defRPr/>
            </a:pPr>
            <a:fld id="{3853FBDC-EDE4-437C-A203-8EFE7A2870FD}" type="datetimeFigureOut">
              <a:rPr lang="en-US"/>
              <a:pPr>
                <a:defRPr/>
              </a:pPr>
              <a:t>11/14/2022</a:t>
            </a:fld>
            <a:endParaRPr lang="en-US"/>
          </a:p>
        </p:txBody>
      </p:sp>
      <p:sp>
        <p:nvSpPr>
          <p:cNvPr id="5" name="Footer Placeholder 4">
            <a:extLst>
              <a:ext uri="{FF2B5EF4-FFF2-40B4-BE49-F238E27FC236}">
                <a16:creationId xmlns:a16="http://schemas.microsoft.com/office/drawing/2014/main" id="{6AD9405B-1FD0-40FD-91F6-DF7074105AE9}"/>
              </a:ext>
            </a:extLst>
          </p:cNvPr>
          <p:cNvSpPr>
            <a:spLocks noGrp="1"/>
          </p:cNvSpPr>
          <p:nvPr>
            <p:ph type="ftr" sz="quarter" idx="3"/>
          </p:nvPr>
        </p:nvSpPr>
        <p:spPr>
          <a:xfrm>
            <a:off x="3868738" y="6356350"/>
            <a:ext cx="5911850" cy="365125"/>
          </a:xfrm>
          <a:prstGeom prst="rect">
            <a:avLst/>
          </a:prstGeom>
        </p:spPr>
        <p:txBody>
          <a:bodyPr vert="horz" lIns="91440" tIns="45720" rIns="91440" bIns="45720" rtlCol="0" anchor="ctr"/>
          <a:lstStyle>
            <a:lvl1pPr algn="l" eaLnBrk="1" fontAlgn="auto" hangingPunct="1">
              <a:spcBef>
                <a:spcPts val="0"/>
              </a:spcBef>
              <a:spcAft>
                <a:spcPts val="0"/>
              </a:spcAft>
              <a:defRPr sz="1100">
                <a:solidFill>
                  <a:schemeClr val="tx1">
                    <a:lumMod val="50000"/>
                    <a:lumOff val="50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3FCD4B7D-80A0-4A3A-8D9B-D13E12DED987}"/>
              </a:ext>
            </a:extLst>
          </p:cNvPr>
          <p:cNvSpPr>
            <a:spLocks noGrp="1"/>
          </p:cNvSpPr>
          <p:nvPr>
            <p:ph type="sldNum" sz="quarter" idx="4"/>
          </p:nvPr>
        </p:nvSpPr>
        <p:spPr>
          <a:xfrm>
            <a:off x="10634663" y="6356350"/>
            <a:ext cx="1530350" cy="365125"/>
          </a:xfrm>
          <a:prstGeom prst="rect">
            <a:avLst/>
          </a:prstGeom>
        </p:spPr>
        <p:txBody>
          <a:bodyPr vert="horz" lIns="91440" tIns="45720" rIns="91440" bIns="45720" rtlCol="0" anchor="ctr"/>
          <a:lstStyle>
            <a:lvl1pPr algn="r" eaLnBrk="1" fontAlgn="auto" hangingPunct="1">
              <a:spcBef>
                <a:spcPts val="0"/>
              </a:spcBef>
              <a:spcAft>
                <a:spcPts val="0"/>
              </a:spcAft>
              <a:defRPr sz="1200" b="1">
                <a:solidFill>
                  <a:schemeClr val="accent1"/>
                </a:solidFill>
                <a:latin typeface="+mn-lt"/>
              </a:defRPr>
            </a:lvl1pPr>
          </a:lstStyle>
          <a:p>
            <a:pPr>
              <a:defRPr/>
            </a:pPr>
            <a:fld id="{3573BC0B-4753-40A3-8FCC-B14A1D9AB68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86" r:id="rId1"/>
    <p:sldLayoutId id="2147484362" r:id="rId2"/>
    <p:sldLayoutId id="2147484363" r:id="rId3"/>
    <p:sldLayoutId id="2147484364" r:id="rId4"/>
    <p:sldLayoutId id="2147484365" r:id="rId5"/>
    <p:sldLayoutId id="2147484366" r:id="rId6"/>
    <p:sldLayoutId id="2147484387" r:id="rId7"/>
    <p:sldLayoutId id="2147484367" r:id="rId8"/>
    <p:sldLayoutId id="2147484388" r:id="rId9"/>
    <p:sldLayoutId id="2147484368" r:id="rId10"/>
    <p:sldLayoutId id="2147484369" r:id="rId11"/>
  </p:sldLayoutIdLst>
  <p:hf sldNum="0" hdr="0" ftr="0" dt="0"/>
  <p:txStyles>
    <p:titleStyle>
      <a:lvl1pPr algn="l" rtl="0" eaLnBrk="0" fontAlgn="base" hangingPunct="0">
        <a:lnSpc>
          <a:spcPct val="90000"/>
        </a:lnSpc>
        <a:spcBef>
          <a:spcPct val="0"/>
        </a:spcBef>
        <a:spcAft>
          <a:spcPct val="0"/>
        </a:spcAft>
        <a:defRPr sz="3600" kern="1200" spc="-60">
          <a:solidFill>
            <a:srgbClr val="FFFFFF"/>
          </a:solidFill>
          <a:latin typeface="+mj-lt"/>
          <a:ea typeface="+mj-ea"/>
          <a:cs typeface="+mj-cs"/>
        </a:defRPr>
      </a:lvl1pPr>
      <a:lvl2pPr algn="l" rtl="0" eaLnBrk="0" fontAlgn="base" hangingPunct="0">
        <a:lnSpc>
          <a:spcPct val="90000"/>
        </a:lnSpc>
        <a:spcBef>
          <a:spcPct val="0"/>
        </a:spcBef>
        <a:spcAft>
          <a:spcPct val="0"/>
        </a:spcAft>
        <a:defRPr sz="3600">
          <a:solidFill>
            <a:srgbClr val="FFFFFF"/>
          </a:solidFill>
          <a:latin typeface="Corbel" panose="020B0503020204020204" pitchFamily="34" charset="0"/>
        </a:defRPr>
      </a:lvl2pPr>
      <a:lvl3pPr algn="l" rtl="0" eaLnBrk="0" fontAlgn="base" hangingPunct="0">
        <a:lnSpc>
          <a:spcPct val="90000"/>
        </a:lnSpc>
        <a:spcBef>
          <a:spcPct val="0"/>
        </a:spcBef>
        <a:spcAft>
          <a:spcPct val="0"/>
        </a:spcAft>
        <a:defRPr sz="3600">
          <a:solidFill>
            <a:srgbClr val="FFFFFF"/>
          </a:solidFill>
          <a:latin typeface="Corbel" panose="020B0503020204020204" pitchFamily="34" charset="0"/>
        </a:defRPr>
      </a:lvl3pPr>
      <a:lvl4pPr algn="l" rtl="0" eaLnBrk="0" fontAlgn="base" hangingPunct="0">
        <a:lnSpc>
          <a:spcPct val="90000"/>
        </a:lnSpc>
        <a:spcBef>
          <a:spcPct val="0"/>
        </a:spcBef>
        <a:spcAft>
          <a:spcPct val="0"/>
        </a:spcAft>
        <a:defRPr sz="3600">
          <a:solidFill>
            <a:srgbClr val="FFFFFF"/>
          </a:solidFill>
          <a:latin typeface="Corbel" panose="020B0503020204020204" pitchFamily="34" charset="0"/>
        </a:defRPr>
      </a:lvl4pPr>
      <a:lvl5pPr algn="l" rtl="0" eaLnBrk="0" fontAlgn="base" hangingPunct="0">
        <a:lnSpc>
          <a:spcPct val="90000"/>
        </a:lnSpc>
        <a:spcBef>
          <a:spcPct val="0"/>
        </a:spcBef>
        <a:spcAft>
          <a:spcPct val="0"/>
        </a:spcAft>
        <a:defRPr sz="3600">
          <a:solidFill>
            <a:srgbClr val="FFFFFF"/>
          </a:solidFill>
          <a:latin typeface="Corbel" panose="020B0503020204020204" pitchFamily="34" charset="0"/>
        </a:defRPr>
      </a:lvl5pPr>
      <a:lvl6pPr marL="457200" algn="l" rtl="0" fontAlgn="base">
        <a:lnSpc>
          <a:spcPct val="90000"/>
        </a:lnSpc>
        <a:spcBef>
          <a:spcPct val="0"/>
        </a:spcBef>
        <a:spcAft>
          <a:spcPct val="0"/>
        </a:spcAft>
        <a:defRPr sz="3600">
          <a:solidFill>
            <a:srgbClr val="FFFFFF"/>
          </a:solidFill>
          <a:latin typeface="Corbel" panose="020B0503020204020204" pitchFamily="34" charset="0"/>
        </a:defRPr>
      </a:lvl6pPr>
      <a:lvl7pPr marL="914400" algn="l" rtl="0" fontAlgn="base">
        <a:lnSpc>
          <a:spcPct val="90000"/>
        </a:lnSpc>
        <a:spcBef>
          <a:spcPct val="0"/>
        </a:spcBef>
        <a:spcAft>
          <a:spcPct val="0"/>
        </a:spcAft>
        <a:defRPr sz="3600">
          <a:solidFill>
            <a:srgbClr val="FFFFFF"/>
          </a:solidFill>
          <a:latin typeface="Corbel" panose="020B0503020204020204" pitchFamily="34" charset="0"/>
        </a:defRPr>
      </a:lvl7pPr>
      <a:lvl8pPr marL="1371600" algn="l" rtl="0" fontAlgn="base">
        <a:lnSpc>
          <a:spcPct val="90000"/>
        </a:lnSpc>
        <a:spcBef>
          <a:spcPct val="0"/>
        </a:spcBef>
        <a:spcAft>
          <a:spcPct val="0"/>
        </a:spcAft>
        <a:defRPr sz="3600">
          <a:solidFill>
            <a:srgbClr val="FFFFFF"/>
          </a:solidFill>
          <a:latin typeface="Corbel" panose="020B0503020204020204" pitchFamily="34" charset="0"/>
        </a:defRPr>
      </a:lvl8pPr>
      <a:lvl9pPr marL="1828800" algn="l" rtl="0" fontAlgn="base">
        <a:lnSpc>
          <a:spcPct val="90000"/>
        </a:lnSpc>
        <a:spcBef>
          <a:spcPct val="0"/>
        </a:spcBef>
        <a:spcAft>
          <a:spcPct val="0"/>
        </a:spcAft>
        <a:defRPr sz="3600">
          <a:solidFill>
            <a:srgbClr val="FFFFFF"/>
          </a:solidFill>
          <a:latin typeface="Corbel" panose="020B0503020204020204" pitchFamily="34" charset="0"/>
        </a:defRPr>
      </a:lvl9pPr>
    </p:titleStyle>
    <p:bodyStyle>
      <a:lvl1pPr marL="182563" indent="-182563" algn="l" rtl="0" eaLnBrk="0" fontAlgn="base" hangingPunct="0">
        <a:lnSpc>
          <a:spcPct val="90000"/>
        </a:lnSpc>
        <a:spcBef>
          <a:spcPts val="1200"/>
        </a:spcBef>
        <a:spcAft>
          <a:spcPct val="0"/>
        </a:spcAft>
        <a:buClr>
          <a:schemeClr val="accent1"/>
        </a:buClr>
        <a:buFont typeface="Wingdings 2" panose="05020102010507070707" pitchFamily="18" charset="2"/>
        <a:buChar char=""/>
        <a:defRPr sz="2000" kern="1200">
          <a:solidFill>
            <a:srgbClr val="404040"/>
          </a:solidFill>
          <a:latin typeface="+mn-lt"/>
          <a:ea typeface="+mn-ea"/>
          <a:cs typeface="+mn-cs"/>
        </a:defRPr>
      </a:lvl1pPr>
      <a:lvl2pPr marL="685800" indent="-182563" algn="l" rtl="0" eaLnBrk="0" fontAlgn="base" hangingPunct="0">
        <a:lnSpc>
          <a:spcPct val="90000"/>
        </a:lnSpc>
        <a:spcBef>
          <a:spcPts val="250"/>
        </a:spcBef>
        <a:spcAft>
          <a:spcPts val="250"/>
        </a:spcAft>
        <a:buClr>
          <a:schemeClr val="accent1"/>
        </a:buClr>
        <a:buFont typeface="Wingdings 2" panose="05020102010507070707" pitchFamily="18" charset="2"/>
        <a:buChar char=""/>
        <a:defRPr kern="1200">
          <a:solidFill>
            <a:srgbClr val="404040"/>
          </a:solidFill>
          <a:latin typeface="+mn-lt"/>
          <a:ea typeface="+mn-ea"/>
          <a:cs typeface="+mn-cs"/>
        </a:defRPr>
      </a:lvl2pPr>
      <a:lvl3pPr marL="1143000" indent="-182563" algn="l" rtl="0" eaLnBrk="0" fontAlgn="base" hangingPunct="0">
        <a:lnSpc>
          <a:spcPct val="90000"/>
        </a:lnSpc>
        <a:spcBef>
          <a:spcPts val="250"/>
        </a:spcBef>
        <a:spcAft>
          <a:spcPts val="250"/>
        </a:spcAft>
        <a:buClr>
          <a:schemeClr val="accent1"/>
        </a:buClr>
        <a:buFont typeface="Wingdings 2" panose="05020102010507070707" pitchFamily="18" charset="2"/>
        <a:buChar char=""/>
        <a:defRPr sz="1600" kern="1200">
          <a:solidFill>
            <a:srgbClr val="404040"/>
          </a:solidFill>
          <a:latin typeface="+mn-lt"/>
          <a:ea typeface="+mn-ea"/>
          <a:cs typeface="+mn-cs"/>
        </a:defRPr>
      </a:lvl3pPr>
      <a:lvl4pPr marL="1600200" indent="-182563" algn="l" rtl="0" eaLnBrk="0" fontAlgn="base" hangingPunct="0">
        <a:lnSpc>
          <a:spcPct val="90000"/>
        </a:lnSpc>
        <a:spcBef>
          <a:spcPts val="250"/>
        </a:spcBef>
        <a:spcAft>
          <a:spcPts val="250"/>
        </a:spcAft>
        <a:buClr>
          <a:schemeClr val="accent1"/>
        </a:buClr>
        <a:buFont typeface="Wingdings 2" panose="05020102010507070707" pitchFamily="18" charset="2"/>
        <a:buChar char=""/>
        <a:defRPr sz="1400" kern="1200">
          <a:solidFill>
            <a:srgbClr val="404040"/>
          </a:solidFill>
          <a:latin typeface="+mn-lt"/>
          <a:ea typeface="+mn-ea"/>
          <a:cs typeface="+mn-cs"/>
        </a:defRPr>
      </a:lvl4pPr>
      <a:lvl5pPr marL="2057400" indent="-182563" algn="l" rtl="0" eaLnBrk="0" fontAlgn="base" hangingPunct="0">
        <a:lnSpc>
          <a:spcPct val="90000"/>
        </a:lnSpc>
        <a:spcBef>
          <a:spcPts val="250"/>
        </a:spcBef>
        <a:spcAft>
          <a:spcPts val="250"/>
        </a:spcAft>
        <a:buClr>
          <a:schemeClr val="accent1"/>
        </a:buClr>
        <a:buFont typeface="Wingdings 2" panose="05020102010507070707" pitchFamily="18" charset="2"/>
        <a:buChar char=""/>
        <a:defRPr sz="1400" kern="1200">
          <a:solidFill>
            <a:srgbClr val="404040"/>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683AA360-A5E1-4E9C-9D5B-4F7611E475F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1C900F4A-0BB1-4691-8AEC-A09F766C0575}"/>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8D3E180-425C-4991-A51A-16713C183B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28CECA24-74C6-42EF-A454-FAE7A3AAE5D7}" type="datetimeFigureOut">
              <a:rPr lang="en-US"/>
              <a:pPr>
                <a:defRPr/>
              </a:pPr>
              <a:t>11/14/2022</a:t>
            </a:fld>
            <a:endParaRPr lang="en-US" dirty="0"/>
          </a:p>
        </p:txBody>
      </p:sp>
      <p:sp>
        <p:nvSpPr>
          <p:cNvPr id="5" name="Footer Placeholder 4">
            <a:extLst>
              <a:ext uri="{FF2B5EF4-FFF2-40B4-BE49-F238E27FC236}">
                <a16:creationId xmlns:a16="http://schemas.microsoft.com/office/drawing/2014/main" id="{B5DDB345-8AB2-4524-B441-FA1FD00C09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FD555AAD-3986-412D-B3AB-9FDE496C7A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46961B9F-98CB-4BD2-A159-1D64D20DE7DB}"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370" r:id="rId1"/>
    <p:sldLayoutId id="2147484371" r:id="rId2"/>
    <p:sldLayoutId id="2147484372" r:id="rId3"/>
    <p:sldLayoutId id="2147484373" r:id="rId4"/>
    <p:sldLayoutId id="2147484374" r:id="rId5"/>
    <p:sldLayoutId id="2147484375" r:id="rId6"/>
    <p:sldLayoutId id="2147484376" r:id="rId7"/>
    <p:sldLayoutId id="2147484377" r:id="rId8"/>
    <p:sldLayoutId id="2147484378" r:id="rId9"/>
    <p:sldLayoutId id="2147484379" r:id="rId10"/>
    <p:sldLayoutId id="2147484380"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AC9652-D94E-4ADD-9C50-222AFD93B515}"/>
              </a:ext>
            </a:extLst>
          </p:cNvPr>
          <p:cNvSpPr/>
          <p:nvPr/>
        </p:nvSpPr>
        <p:spPr>
          <a:xfrm>
            <a:off x="0"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E1CA6EE5-7847-4D11-8CB1-D56B3C1C5E84}"/>
              </a:ext>
            </a:extLst>
          </p:cNvPr>
          <p:cNvSpPr/>
          <p:nvPr/>
        </p:nvSpPr>
        <p:spPr>
          <a:xfrm>
            <a:off x="0" y="6334125"/>
            <a:ext cx="12192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67B5EE8F-B298-42F6-8261-343DAF6BFEB2}"/>
              </a:ext>
            </a:extLst>
          </p:cNvPr>
          <p:cNvSpPr>
            <a:spLocks noGrp="1"/>
          </p:cNvSpPr>
          <p:nvPr>
            <p:ph type="title"/>
          </p:nvPr>
        </p:nvSpPr>
        <p:spPr>
          <a:xfrm>
            <a:off x="1096963" y="287338"/>
            <a:ext cx="10058400" cy="144938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077" name="Text Placeholder 2">
            <a:extLst>
              <a:ext uri="{FF2B5EF4-FFF2-40B4-BE49-F238E27FC236}">
                <a16:creationId xmlns:a16="http://schemas.microsoft.com/office/drawing/2014/main" id="{3F16FEB1-893E-4E30-B0E8-19681F7BBD9D}"/>
              </a:ext>
            </a:extLst>
          </p:cNvPr>
          <p:cNvSpPr>
            <a:spLocks noGrp="1" noChangeArrowheads="1"/>
          </p:cNvSpPr>
          <p:nvPr>
            <p:ph type="body" idx="1"/>
          </p:nvPr>
        </p:nvSpPr>
        <p:spPr bwMode="auto">
          <a:xfrm>
            <a:off x="1096963" y="1846263"/>
            <a:ext cx="100584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9EC9E58-17FA-460E-B5C5-07C6C4307D04}"/>
              </a:ext>
            </a:extLst>
          </p:cNvPr>
          <p:cNvSpPr>
            <a:spLocks noGrp="1"/>
          </p:cNvSpPr>
          <p:nvPr>
            <p:ph type="dt" sz="half" idx="2"/>
          </p:nvPr>
        </p:nvSpPr>
        <p:spPr>
          <a:xfrm>
            <a:off x="1096963" y="6459538"/>
            <a:ext cx="2473325"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a:defRPr/>
            </a:pPr>
            <a:fld id="{E15E2B72-75DD-43FB-A2E5-7CA6E86AD320}" type="datetimeFigureOut">
              <a:rPr lang="en-US"/>
              <a:pPr>
                <a:defRPr/>
              </a:pPr>
              <a:t>11/14/2022</a:t>
            </a:fld>
            <a:endParaRPr lang="en-US" dirty="0"/>
          </a:p>
        </p:txBody>
      </p:sp>
      <p:sp>
        <p:nvSpPr>
          <p:cNvPr id="5" name="Footer Placeholder 4">
            <a:extLst>
              <a:ext uri="{FF2B5EF4-FFF2-40B4-BE49-F238E27FC236}">
                <a16:creationId xmlns:a16="http://schemas.microsoft.com/office/drawing/2014/main" id="{3749FC03-CB73-4DBC-8B66-E3D219BF27EC}"/>
              </a:ext>
            </a:extLst>
          </p:cNvPr>
          <p:cNvSpPr>
            <a:spLocks noGrp="1"/>
          </p:cNvSpPr>
          <p:nvPr>
            <p:ph type="ftr" sz="quarter" idx="3"/>
          </p:nvPr>
        </p:nvSpPr>
        <p:spPr>
          <a:xfrm>
            <a:off x="3686175" y="6459538"/>
            <a:ext cx="4822825"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4BDAE5BF-77E2-497B-A366-C243C155D1D1}"/>
              </a:ext>
            </a:extLst>
          </p:cNvPr>
          <p:cNvSpPr>
            <a:spLocks noGrp="1"/>
          </p:cNvSpPr>
          <p:nvPr>
            <p:ph type="sldNum" sz="quarter" idx="4"/>
          </p:nvPr>
        </p:nvSpPr>
        <p:spPr>
          <a:xfrm>
            <a:off x="9901238" y="6459538"/>
            <a:ext cx="1311275" cy="365125"/>
          </a:xfrm>
          <a:prstGeom prst="rect">
            <a:avLst/>
          </a:prstGeom>
        </p:spPr>
        <p:txBody>
          <a:bodyPr vert="horz" lIns="91440" tIns="45720" rIns="91440" bIns="45720" rtlCol="0" anchor="ctr"/>
          <a:lstStyle>
            <a:lvl1pPr algn="r" eaLnBrk="1" fontAlgn="auto" hangingPunct="1">
              <a:spcBef>
                <a:spcPts val="0"/>
              </a:spcBef>
              <a:spcAft>
                <a:spcPts val="0"/>
              </a:spcAft>
              <a:defRPr sz="1050">
                <a:solidFill>
                  <a:srgbClr val="FFFFFF"/>
                </a:solidFill>
                <a:latin typeface="+mn-lt"/>
              </a:defRPr>
            </a:lvl1pPr>
          </a:lstStyle>
          <a:p>
            <a:pPr>
              <a:defRPr/>
            </a:pPr>
            <a:fld id="{88F2CEF3-6D70-48B8-ABC6-152E8A188BE7}" type="slidenum">
              <a:rPr lang="en-US"/>
              <a:pPr>
                <a:defRPr/>
              </a:pPr>
              <a:t>‹#›</a:t>
            </a:fld>
            <a:endParaRPr lang="en-US" dirty="0"/>
          </a:p>
        </p:txBody>
      </p:sp>
      <p:cxnSp>
        <p:nvCxnSpPr>
          <p:cNvPr id="10" name="Straight Connector 9">
            <a:extLst>
              <a:ext uri="{FF2B5EF4-FFF2-40B4-BE49-F238E27FC236}">
                <a16:creationId xmlns:a16="http://schemas.microsoft.com/office/drawing/2014/main" id="{05B68A15-8226-4ED3-A2EC-3126782F4061}"/>
              </a:ext>
            </a:extLst>
          </p:cNvPr>
          <p:cNvCxnSpPr/>
          <p:nvPr/>
        </p:nvCxnSpPr>
        <p:spPr>
          <a:xfrm>
            <a:off x="1193800" y="1738313"/>
            <a:ext cx="996632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389" r:id="rId1"/>
    <p:sldLayoutId id="2147484381" r:id="rId2"/>
    <p:sldLayoutId id="2147484390" r:id="rId3"/>
    <p:sldLayoutId id="2147484382" r:id="rId4"/>
    <p:sldLayoutId id="2147484383" r:id="rId5"/>
    <p:sldLayoutId id="2147484384" r:id="rId6"/>
    <p:sldLayoutId id="2147484391" r:id="rId7"/>
    <p:sldLayoutId id="2147484392" r:id="rId8"/>
    <p:sldLayoutId id="2147484393" r:id="rId9"/>
    <p:sldLayoutId id="2147484385" r:id="rId10"/>
    <p:sldLayoutId id="2147484394" r:id="rId11"/>
  </p:sldLayoutIdLst>
  <p:hf sldNum="0" hdr="0" ftr="0" dt="0"/>
  <p:txStyles>
    <p:title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11/14/2022</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2559531"/>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99FD5-D671-4B83-BCD4-8225B27304CE}"/>
              </a:ext>
            </a:extLst>
          </p:cNvPr>
          <p:cNvSpPr>
            <a:spLocks noGrp="1"/>
          </p:cNvSpPr>
          <p:nvPr>
            <p:ph type="ctrTitle"/>
          </p:nvPr>
        </p:nvSpPr>
        <p:spPr>
          <a:xfrm>
            <a:off x="900113" y="2187575"/>
            <a:ext cx="8356600" cy="1577975"/>
          </a:xfrm>
        </p:spPr>
        <p:txBody>
          <a:bodyPr/>
          <a:lstStyle/>
          <a:p>
            <a:pPr eaLnBrk="1" fontAlgn="auto" hangingPunct="1">
              <a:spcAft>
                <a:spcPts val="0"/>
              </a:spcAft>
              <a:defRPr/>
            </a:pPr>
            <a:r>
              <a:rPr lang="en-US" sz="9600">
                <a:latin typeface="Rockwell Condensed"/>
                <a:ea typeface="+mj-lt"/>
                <a:cs typeface="+mj-lt"/>
              </a:rPr>
              <a:t>Sustainability 101</a:t>
            </a:r>
          </a:p>
        </p:txBody>
      </p:sp>
      <p:sp>
        <p:nvSpPr>
          <p:cNvPr id="3" name="Subtitle 2">
            <a:extLst>
              <a:ext uri="{FF2B5EF4-FFF2-40B4-BE49-F238E27FC236}">
                <a16:creationId xmlns:a16="http://schemas.microsoft.com/office/drawing/2014/main" id="{F67B8E9A-1CBB-4AB2-99E0-1BD5589D3579}"/>
              </a:ext>
            </a:extLst>
          </p:cNvPr>
          <p:cNvSpPr>
            <a:spLocks noGrp="1"/>
          </p:cNvSpPr>
          <p:nvPr>
            <p:ph type="subTitle" idx="1"/>
          </p:nvPr>
        </p:nvSpPr>
        <p:spPr>
          <a:xfrm>
            <a:off x="-30163" y="3706813"/>
            <a:ext cx="7891463" cy="1069975"/>
          </a:xfrm>
        </p:spPr>
        <p:txBody>
          <a:bodyPr rtlCol="0"/>
          <a:lstStyle/>
          <a:p>
            <a:pPr algn="r" eaLnBrk="1" fontAlgn="auto" hangingPunct="1">
              <a:spcAft>
                <a:spcPts val="0"/>
              </a:spcAft>
              <a:defRPr/>
            </a:pPr>
            <a:r>
              <a:rPr lang="en-US" dirty="0">
                <a:solidFill>
                  <a:schemeClr val="accent6">
                    <a:lumMod val="20000"/>
                    <a:lumOff val="80000"/>
                  </a:schemeClr>
                </a:solidFill>
                <a:latin typeface="+mj-lt"/>
                <a:cs typeface="Arial"/>
              </a:rPr>
              <a:t>Riverside County, Department of Waste Resources</a:t>
            </a:r>
            <a:br>
              <a:rPr lang="en-US" dirty="0">
                <a:solidFill>
                  <a:schemeClr val="accent6">
                    <a:lumMod val="20000"/>
                    <a:lumOff val="80000"/>
                  </a:schemeClr>
                </a:solidFill>
                <a:latin typeface="+mj-lt"/>
                <a:cs typeface="Arial"/>
              </a:rPr>
            </a:br>
            <a:r>
              <a:rPr lang="en-US" dirty="0" err="1">
                <a:solidFill>
                  <a:schemeClr val="accent6">
                    <a:lumMod val="20000"/>
                    <a:lumOff val="80000"/>
                  </a:schemeClr>
                </a:solidFill>
                <a:latin typeface="+mj-lt"/>
                <a:cs typeface="Arial"/>
              </a:rPr>
              <a:t>Rivco</a:t>
            </a:r>
            <a:r>
              <a:rPr lang="en-US" dirty="0">
                <a:solidFill>
                  <a:schemeClr val="accent6">
                    <a:lumMod val="20000"/>
                    <a:lumOff val="80000"/>
                  </a:schemeClr>
                </a:solidFill>
                <a:latin typeface="+mj-lt"/>
                <a:cs typeface="Arial"/>
              </a:rPr>
              <a:t> Recycles Community Summit 2022</a:t>
            </a:r>
            <a:endParaRPr lang="en-US" dirty="0">
              <a:solidFill>
                <a:schemeClr val="accent6">
                  <a:lumMod val="20000"/>
                  <a:lumOff val="80000"/>
                </a:schemeClr>
              </a:solidFill>
              <a:latin typeface="+mj-lt"/>
            </a:endParaRPr>
          </a:p>
        </p:txBody>
      </p:sp>
      <p:pic>
        <p:nvPicPr>
          <p:cNvPr id="14340" name="Picture 4" descr="thumbnail_RCDWR Social Media Logo Transparent.png">
            <a:extLst>
              <a:ext uri="{FF2B5EF4-FFF2-40B4-BE49-F238E27FC236}">
                <a16:creationId xmlns:a16="http://schemas.microsoft.com/office/drawing/2014/main" id="{8203EDF9-5841-4EF5-81C5-3F4CC97A8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0538" y="2049463"/>
            <a:ext cx="2743200"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BFA26-6DCF-4213-BA27-69C317D707F1}"/>
              </a:ext>
            </a:extLst>
          </p:cNvPr>
          <p:cNvSpPr>
            <a:spLocks noGrp="1"/>
          </p:cNvSpPr>
          <p:nvPr>
            <p:ph type="title"/>
          </p:nvPr>
        </p:nvSpPr>
        <p:spPr/>
        <p:txBody>
          <a:bodyPr/>
          <a:lstStyle/>
          <a:p>
            <a:r>
              <a:rPr lang="en-US" dirty="0"/>
              <a:t>Recycling Prevents </a:t>
            </a:r>
          </a:p>
        </p:txBody>
      </p:sp>
      <p:pic>
        <p:nvPicPr>
          <p:cNvPr id="4" name="Picture 4">
            <a:extLst>
              <a:ext uri="{FF2B5EF4-FFF2-40B4-BE49-F238E27FC236}">
                <a16:creationId xmlns:a16="http://schemas.microsoft.com/office/drawing/2014/main" id="{5193B1F5-1E53-478B-9605-445B9D533623}"/>
              </a:ext>
            </a:extLst>
          </p:cNvPr>
          <p:cNvPicPr>
            <a:picLocks noChangeAspect="1"/>
          </p:cNvPicPr>
          <p:nvPr/>
        </p:nvPicPr>
        <p:blipFill rotWithShape="1">
          <a:blip r:embed="rId3"/>
          <a:srcRect l="-35" t="29730" r="-312" b="27651"/>
          <a:stretch/>
        </p:blipFill>
        <p:spPr>
          <a:xfrm>
            <a:off x="0" y="0"/>
            <a:ext cx="12257814" cy="2173485"/>
          </a:xfrm>
          <a:prstGeom prst="rect">
            <a:avLst/>
          </a:prstGeom>
        </p:spPr>
      </p:pic>
      <p:pic>
        <p:nvPicPr>
          <p:cNvPr id="3" name="Picture 4">
            <a:extLst>
              <a:ext uri="{FF2B5EF4-FFF2-40B4-BE49-F238E27FC236}">
                <a16:creationId xmlns:a16="http://schemas.microsoft.com/office/drawing/2014/main" id="{8FDAD469-6611-4D44-B3FA-892C9D1A45FE}"/>
              </a:ext>
            </a:extLst>
          </p:cNvPr>
          <p:cNvPicPr>
            <a:picLocks noGrp="1" noChangeAspect="1"/>
          </p:cNvPicPr>
          <p:nvPr>
            <p:ph idx="1"/>
          </p:nvPr>
        </p:nvPicPr>
        <p:blipFill rotWithShape="1">
          <a:blip r:embed="rId4"/>
          <a:srcRect l="139" t="10242" r="-226" b="29380"/>
          <a:stretch/>
        </p:blipFill>
        <p:spPr>
          <a:xfrm>
            <a:off x="-1" y="2174496"/>
            <a:ext cx="12257654" cy="2371768"/>
          </a:xfrm>
        </p:spPr>
      </p:pic>
      <p:pic>
        <p:nvPicPr>
          <p:cNvPr id="9" name="Picture 9">
            <a:extLst>
              <a:ext uri="{FF2B5EF4-FFF2-40B4-BE49-F238E27FC236}">
                <a16:creationId xmlns:a16="http://schemas.microsoft.com/office/drawing/2014/main" id="{F49F4490-6A21-4AF0-99CF-658537DB1FA6}"/>
              </a:ext>
            </a:extLst>
          </p:cNvPr>
          <p:cNvPicPr>
            <a:picLocks noChangeAspect="1"/>
          </p:cNvPicPr>
          <p:nvPr/>
        </p:nvPicPr>
        <p:blipFill rotWithShape="1">
          <a:blip r:embed="rId5"/>
          <a:srcRect t="16185" r="6296" b="19240"/>
          <a:stretch/>
        </p:blipFill>
        <p:spPr>
          <a:xfrm>
            <a:off x="757825" y="4525773"/>
            <a:ext cx="9159836" cy="2328525"/>
          </a:xfrm>
          <a:prstGeom prst="rect">
            <a:avLst/>
          </a:prstGeom>
        </p:spPr>
      </p:pic>
      <p:pic>
        <p:nvPicPr>
          <p:cNvPr id="12" name="Picture 9">
            <a:extLst>
              <a:ext uri="{FF2B5EF4-FFF2-40B4-BE49-F238E27FC236}">
                <a16:creationId xmlns:a16="http://schemas.microsoft.com/office/drawing/2014/main" id="{8F8430FD-BAA2-4244-BEA4-55897EA22C41}"/>
              </a:ext>
            </a:extLst>
          </p:cNvPr>
          <p:cNvPicPr>
            <a:picLocks noChangeAspect="1"/>
          </p:cNvPicPr>
          <p:nvPr/>
        </p:nvPicPr>
        <p:blipFill rotWithShape="1">
          <a:blip r:embed="rId5"/>
          <a:srcRect l="83718" t="16185" r="210" b="19240"/>
          <a:stretch/>
        </p:blipFill>
        <p:spPr>
          <a:xfrm>
            <a:off x="8941493" y="4525770"/>
            <a:ext cx="3247159" cy="2328525"/>
          </a:xfrm>
          <a:prstGeom prst="rect">
            <a:avLst/>
          </a:prstGeom>
        </p:spPr>
      </p:pic>
      <p:pic>
        <p:nvPicPr>
          <p:cNvPr id="13" name="Picture 9">
            <a:extLst>
              <a:ext uri="{FF2B5EF4-FFF2-40B4-BE49-F238E27FC236}">
                <a16:creationId xmlns:a16="http://schemas.microsoft.com/office/drawing/2014/main" id="{56022EDA-9C99-41ED-9C21-3EE0E1B83B39}"/>
              </a:ext>
            </a:extLst>
          </p:cNvPr>
          <p:cNvPicPr>
            <a:picLocks noChangeAspect="1"/>
          </p:cNvPicPr>
          <p:nvPr/>
        </p:nvPicPr>
        <p:blipFill rotWithShape="1">
          <a:blip r:embed="rId5"/>
          <a:srcRect t="16112" r="86766" b="20107"/>
          <a:stretch/>
        </p:blipFill>
        <p:spPr>
          <a:xfrm>
            <a:off x="-4175" y="4554441"/>
            <a:ext cx="2013889" cy="2299894"/>
          </a:xfrm>
          <a:prstGeom prst="rect">
            <a:avLst/>
          </a:prstGeom>
        </p:spPr>
      </p:pic>
    </p:spTree>
    <p:extLst>
      <p:ext uri="{BB962C8B-B14F-4D97-AF65-F5344CB8AC3E}">
        <p14:creationId xmlns:p14="http://schemas.microsoft.com/office/powerpoint/2010/main" val="2072932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646E12-0101-4F38-BE55-A8B73816D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95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BD42589-FCC9-49E6-933F-D92AC0F08067}"/>
              </a:ext>
            </a:extLst>
          </p:cNvPr>
          <p:cNvSpPr>
            <a:spLocks noGrp="1"/>
          </p:cNvSpPr>
          <p:nvPr>
            <p:ph type="title"/>
          </p:nvPr>
        </p:nvSpPr>
        <p:spPr>
          <a:xfrm>
            <a:off x="33990" y="1426150"/>
            <a:ext cx="4562026" cy="1255469"/>
          </a:xfrm>
        </p:spPr>
        <p:txBody>
          <a:bodyPr>
            <a:noAutofit/>
          </a:bodyPr>
          <a:lstStyle/>
          <a:p>
            <a:r>
              <a:rPr lang="en-US" sz="5400" b="1" dirty="0">
                <a:solidFill>
                  <a:schemeClr val="bg1"/>
                </a:solidFill>
                <a:latin typeface="Arial"/>
                <a:cs typeface="Aldhabi"/>
              </a:rPr>
              <a:t>Incorporating </a:t>
            </a:r>
            <a:r>
              <a:rPr lang="en-US" sz="5400" b="1">
                <a:solidFill>
                  <a:schemeClr val="bg1"/>
                </a:solidFill>
                <a:latin typeface="Arial"/>
                <a:cs typeface="Aldhabi"/>
              </a:rPr>
              <a:t>a plant-based diet  </a:t>
            </a:r>
          </a:p>
        </p:txBody>
      </p:sp>
      <p:sp>
        <p:nvSpPr>
          <p:cNvPr id="3" name="Content Placeholder 2">
            <a:extLst>
              <a:ext uri="{FF2B5EF4-FFF2-40B4-BE49-F238E27FC236}">
                <a16:creationId xmlns:a16="http://schemas.microsoft.com/office/drawing/2014/main" id="{60E27A69-104D-4112-9EDA-A42D7CFACBF7}"/>
              </a:ext>
            </a:extLst>
          </p:cNvPr>
          <p:cNvSpPr>
            <a:spLocks noGrp="1"/>
          </p:cNvSpPr>
          <p:nvPr>
            <p:ph idx="1"/>
          </p:nvPr>
        </p:nvSpPr>
        <p:spPr>
          <a:xfrm>
            <a:off x="228884" y="3535268"/>
            <a:ext cx="4016116" cy="2307870"/>
          </a:xfrm>
        </p:spPr>
        <p:txBody>
          <a:bodyPr anchor="t">
            <a:normAutofit/>
          </a:bodyPr>
          <a:lstStyle/>
          <a:p>
            <a:pPr marL="182245" indent="-182245"/>
            <a:r>
              <a:rPr lang="en-US" b="1" dirty="0">
                <a:solidFill>
                  <a:srgbClr val="FFFFFF"/>
                </a:solidFill>
                <a:ea typeface="+mn-lt"/>
                <a:cs typeface="+mn-lt"/>
              </a:rPr>
              <a:t>Beef</a:t>
            </a:r>
            <a:r>
              <a:rPr lang="en-US" dirty="0">
                <a:solidFill>
                  <a:srgbClr val="FFFFFF"/>
                </a:solidFill>
                <a:ea typeface="+mn-lt"/>
                <a:cs typeface="+mn-lt"/>
              </a:rPr>
              <a:t> production is the top driver of deforestation in the world's tropical forests. </a:t>
            </a:r>
          </a:p>
          <a:p>
            <a:pPr marL="182245" indent="-182245"/>
            <a:r>
              <a:rPr lang="en-US" dirty="0">
                <a:solidFill>
                  <a:srgbClr val="FFFFFF"/>
                </a:solidFill>
              </a:rPr>
              <a:t>Just above landfills, </a:t>
            </a:r>
            <a:r>
              <a:rPr lang="en-US">
                <a:solidFill>
                  <a:srgbClr val="FFFFFF"/>
                </a:solidFill>
              </a:rPr>
              <a:t>Ruminants/cattle are the 2nd </a:t>
            </a:r>
            <a:r>
              <a:rPr lang="en-US" dirty="0">
                <a:solidFill>
                  <a:srgbClr val="FFFFFF"/>
                </a:solidFill>
              </a:rPr>
              <a:t>leading cause of human-related methane </a:t>
            </a:r>
            <a:r>
              <a:rPr lang="en-US">
                <a:solidFill>
                  <a:srgbClr val="FFFFFF"/>
                </a:solidFill>
              </a:rPr>
              <a:t>emmissions</a:t>
            </a:r>
            <a:r>
              <a:rPr lang="en-US" dirty="0">
                <a:solidFill>
                  <a:srgbClr val="FFFFFF"/>
                </a:solidFill>
              </a:rPr>
              <a:t>. </a:t>
            </a:r>
          </a:p>
        </p:txBody>
      </p:sp>
      <p:pic>
        <p:nvPicPr>
          <p:cNvPr id="4" name="Picture 4">
            <a:extLst>
              <a:ext uri="{FF2B5EF4-FFF2-40B4-BE49-F238E27FC236}">
                <a16:creationId xmlns:a16="http://schemas.microsoft.com/office/drawing/2014/main" id="{F90EEC73-0A3B-4725-B61E-D47C5BD5893B}"/>
              </a:ext>
            </a:extLst>
          </p:cNvPr>
          <p:cNvPicPr>
            <a:picLocks noChangeAspect="1"/>
          </p:cNvPicPr>
          <p:nvPr/>
        </p:nvPicPr>
        <p:blipFill rotWithShape="1">
          <a:blip r:embed="rId3"/>
          <a:srcRect r="-415" b="12319"/>
          <a:stretch/>
        </p:blipFill>
        <p:spPr>
          <a:xfrm>
            <a:off x="5911072" y="759599"/>
            <a:ext cx="4646549" cy="5330650"/>
          </a:xfrm>
          <a:prstGeom prst="rect">
            <a:avLst/>
          </a:prstGeom>
        </p:spPr>
      </p:pic>
    </p:spTree>
    <p:extLst>
      <p:ext uri="{BB962C8B-B14F-4D97-AF65-F5344CB8AC3E}">
        <p14:creationId xmlns:p14="http://schemas.microsoft.com/office/powerpoint/2010/main" val="3229826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970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8D6C122C-C001-494F-B5BF-824FA89DF2BE}"/>
              </a:ext>
            </a:extLst>
          </p:cNvPr>
          <p:cNvSpPr>
            <a:spLocks noGrp="1"/>
          </p:cNvSpPr>
          <p:nvPr>
            <p:ph type="title"/>
          </p:nvPr>
        </p:nvSpPr>
        <p:spPr>
          <a:xfrm>
            <a:off x="481124" y="4738317"/>
            <a:ext cx="6594189" cy="1625210"/>
          </a:xfrm>
          <a:solidFill>
            <a:schemeClr val="accent5">
              <a:lumMod val="20000"/>
              <a:lumOff val="80000"/>
            </a:schemeClr>
          </a:solidFill>
        </p:spPr>
        <p:txBody>
          <a:bodyPr>
            <a:normAutofit/>
          </a:bodyPr>
          <a:lstStyle/>
          <a:p>
            <a:pPr algn="r"/>
            <a:r>
              <a:rPr lang="en-US">
                <a:solidFill>
                  <a:schemeClr val="tx1">
                    <a:lumMod val="50000"/>
                    <a:lumOff val="50000"/>
                  </a:schemeClr>
                </a:solidFill>
                <a:cs typeface="Calibri Light"/>
              </a:rPr>
              <a:t>Food Waste </a:t>
            </a:r>
            <a:endParaRPr lang="en-US">
              <a:solidFill>
                <a:schemeClr val="tx1">
                  <a:lumMod val="50000"/>
                  <a:lumOff val="50000"/>
                </a:schemeClr>
              </a:solidFill>
            </a:endParaRPr>
          </a:p>
        </p:txBody>
      </p:sp>
      <p:pic>
        <p:nvPicPr>
          <p:cNvPr id="4" name="Picture 4">
            <a:extLst>
              <a:ext uri="{FF2B5EF4-FFF2-40B4-BE49-F238E27FC236}">
                <a16:creationId xmlns:a16="http://schemas.microsoft.com/office/drawing/2014/main" id="{3F77E319-2EA7-466E-BF9A-99A5F7AE2732}"/>
              </a:ext>
            </a:extLst>
          </p:cNvPr>
          <p:cNvPicPr>
            <a:picLocks noChangeAspect="1"/>
          </p:cNvPicPr>
          <p:nvPr/>
        </p:nvPicPr>
        <p:blipFill rotWithShape="1">
          <a:blip r:embed="rId3"/>
          <a:srcRect l="30088" r="13970" b="-2"/>
          <a:stretch/>
        </p:blipFill>
        <p:spPr>
          <a:xfrm>
            <a:off x="327547" y="321733"/>
            <a:ext cx="3448718" cy="4107392"/>
          </a:xfrm>
          <a:prstGeom prst="rect">
            <a:avLst/>
          </a:prstGeom>
        </p:spPr>
      </p:pic>
      <p:sp>
        <p:nvSpPr>
          <p:cNvPr id="17"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Content Placeholder 2">
            <a:extLst>
              <a:ext uri="{FF2B5EF4-FFF2-40B4-BE49-F238E27FC236}">
                <a16:creationId xmlns:a16="http://schemas.microsoft.com/office/drawing/2014/main" id="{16877A4D-4519-418D-A029-B3A6A209A8C5}"/>
              </a:ext>
            </a:extLst>
          </p:cNvPr>
          <p:cNvSpPr>
            <a:spLocks noGrp="1"/>
          </p:cNvSpPr>
          <p:nvPr>
            <p:ph idx="1"/>
          </p:nvPr>
        </p:nvSpPr>
        <p:spPr>
          <a:xfrm>
            <a:off x="7833513" y="1439644"/>
            <a:ext cx="3741497" cy="4342538"/>
          </a:xfrm>
        </p:spPr>
        <p:txBody>
          <a:bodyPr vert="horz" lIns="0" tIns="45720" rIns="0" bIns="45720" rtlCol="0" anchor="ctr">
            <a:noAutofit/>
          </a:bodyPr>
          <a:lstStyle/>
          <a:p>
            <a:pPr marL="0" indent="0">
              <a:buNone/>
            </a:pPr>
            <a:endParaRPr lang="en-US" sz="2000">
              <a:solidFill>
                <a:srgbClr val="FFFFFF"/>
              </a:solidFill>
              <a:cs typeface="Calibri"/>
            </a:endParaRPr>
          </a:p>
          <a:p>
            <a:pPr algn="ctr"/>
            <a:endParaRPr lang="en-US" sz="2800">
              <a:solidFill>
                <a:schemeClr val="bg1"/>
              </a:solidFill>
              <a:cs typeface="Calibri"/>
            </a:endParaRPr>
          </a:p>
          <a:p>
            <a:pPr algn="ctr"/>
            <a:r>
              <a:rPr lang="en-US" sz="2800">
                <a:solidFill>
                  <a:schemeClr val="bg1"/>
                </a:solidFill>
                <a:ea typeface="+mn-lt"/>
                <a:cs typeface="+mn-lt"/>
              </a:rPr>
              <a:t>Landfills are the 3rd largest methane emitters in the world. </a:t>
            </a:r>
          </a:p>
          <a:p>
            <a:pPr algn="ctr"/>
            <a:endParaRPr lang="en-US" sz="2800">
              <a:solidFill>
                <a:schemeClr val="bg1"/>
              </a:solidFill>
              <a:cs typeface="Calibri"/>
            </a:endParaRPr>
          </a:p>
          <a:p>
            <a:r>
              <a:rPr lang="en-US" sz="2800" b="1" u="sng">
                <a:solidFill>
                  <a:schemeClr val="bg1"/>
                </a:solidFill>
                <a:cs typeface="Calibri"/>
              </a:rPr>
              <a:t>Prevent food waste by:</a:t>
            </a:r>
          </a:p>
          <a:p>
            <a:pPr>
              <a:lnSpc>
                <a:spcPct val="100000"/>
              </a:lnSpc>
              <a:spcBef>
                <a:spcPts val="0"/>
              </a:spcBef>
              <a:spcAft>
                <a:spcPts val="0"/>
              </a:spcAft>
              <a:buFont typeface="Arial" panose="020B0602020104020603" pitchFamily="34" charset="0"/>
              <a:buChar char="•"/>
            </a:pPr>
            <a:r>
              <a:rPr lang="en-US" sz="2800">
                <a:solidFill>
                  <a:schemeClr val="bg1"/>
                </a:solidFill>
                <a:cs typeface="Calibri"/>
              </a:rPr>
              <a:t>Eat your whole meal</a:t>
            </a:r>
          </a:p>
          <a:p>
            <a:pPr>
              <a:lnSpc>
                <a:spcPct val="100000"/>
              </a:lnSpc>
              <a:spcBef>
                <a:spcPts val="0"/>
              </a:spcBef>
              <a:spcAft>
                <a:spcPts val="0"/>
              </a:spcAft>
              <a:buFont typeface="Arial" panose="020B0602020104020603" pitchFamily="34" charset="0"/>
              <a:buChar char="•"/>
            </a:pPr>
            <a:r>
              <a:rPr lang="en-US" sz="2800">
                <a:solidFill>
                  <a:schemeClr val="bg1"/>
                </a:solidFill>
                <a:cs typeface="Calibri"/>
              </a:rPr>
              <a:t>Eat your leftovers</a:t>
            </a:r>
            <a:endParaRPr lang="en-US">
              <a:solidFill>
                <a:schemeClr val="bg1"/>
              </a:solidFill>
            </a:endParaRPr>
          </a:p>
          <a:p>
            <a:pPr>
              <a:lnSpc>
                <a:spcPct val="100000"/>
              </a:lnSpc>
              <a:spcBef>
                <a:spcPts val="0"/>
              </a:spcBef>
              <a:spcAft>
                <a:spcPts val="0"/>
              </a:spcAft>
              <a:buFont typeface="Arial" panose="020B0602020104020603" pitchFamily="34" charset="0"/>
              <a:buChar char="•"/>
            </a:pPr>
            <a:r>
              <a:rPr lang="en-US" sz="2800">
                <a:solidFill>
                  <a:schemeClr val="bg1"/>
                </a:solidFill>
                <a:cs typeface="Calibri"/>
              </a:rPr>
              <a:t>Compost / garden</a:t>
            </a:r>
          </a:p>
          <a:p>
            <a:pPr>
              <a:lnSpc>
                <a:spcPct val="100000"/>
              </a:lnSpc>
              <a:spcBef>
                <a:spcPts val="0"/>
              </a:spcBef>
              <a:spcAft>
                <a:spcPts val="0"/>
              </a:spcAft>
              <a:buFont typeface="Arial" panose="020B0602020104020603" pitchFamily="34" charset="0"/>
              <a:buChar char="•"/>
            </a:pPr>
            <a:r>
              <a:rPr lang="en-US" sz="2800">
                <a:solidFill>
                  <a:schemeClr val="bg1"/>
                </a:solidFill>
                <a:cs typeface="Calibri"/>
              </a:rPr>
              <a:t>Buy less food</a:t>
            </a:r>
          </a:p>
          <a:p>
            <a:pPr>
              <a:lnSpc>
                <a:spcPct val="100000"/>
              </a:lnSpc>
              <a:spcBef>
                <a:spcPts val="0"/>
              </a:spcBef>
              <a:spcAft>
                <a:spcPts val="0"/>
              </a:spcAft>
              <a:buFont typeface="Arial" panose="020B0602020104020603" pitchFamily="34" charset="0"/>
              <a:buChar char="•"/>
            </a:pPr>
            <a:r>
              <a:rPr lang="en-US" sz="2800">
                <a:solidFill>
                  <a:schemeClr val="bg1"/>
                </a:solidFill>
                <a:cs typeface="Calibri"/>
              </a:rPr>
              <a:t>Glean!</a:t>
            </a:r>
          </a:p>
          <a:p>
            <a:endParaRPr lang="en-US" sz="2000">
              <a:solidFill>
                <a:srgbClr val="FFFFFF"/>
              </a:solidFill>
              <a:cs typeface="Calibri"/>
            </a:endParaRPr>
          </a:p>
          <a:p>
            <a:endParaRPr lang="en-US" sz="1700">
              <a:solidFill>
                <a:srgbClr val="FFFFFF"/>
              </a:solidFill>
              <a:cs typeface="Calibri"/>
            </a:endParaRPr>
          </a:p>
          <a:p>
            <a:endParaRPr lang="en-US" sz="1700">
              <a:solidFill>
                <a:srgbClr val="FFFFFF"/>
              </a:solidFill>
              <a:cs typeface="Calibri"/>
            </a:endParaRPr>
          </a:p>
          <a:p>
            <a:endParaRPr lang="en-US" sz="1700">
              <a:solidFill>
                <a:srgbClr val="FFFFFF"/>
              </a:solidFill>
              <a:cs typeface="Calibri"/>
            </a:endParaRPr>
          </a:p>
        </p:txBody>
      </p:sp>
      <p:pic>
        <p:nvPicPr>
          <p:cNvPr id="6" name="Picture 6">
            <a:extLst>
              <a:ext uri="{FF2B5EF4-FFF2-40B4-BE49-F238E27FC236}">
                <a16:creationId xmlns:a16="http://schemas.microsoft.com/office/drawing/2014/main" id="{51EE4D80-7783-4571-916F-5560446B252F}"/>
              </a:ext>
            </a:extLst>
          </p:cNvPr>
          <p:cNvPicPr>
            <a:picLocks noChangeAspect="1"/>
          </p:cNvPicPr>
          <p:nvPr/>
        </p:nvPicPr>
        <p:blipFill rotWithShape="1">
          <a:blip r:embed="rId4"/>
          <a:srcRect l="5038" r="4374" b="3679"/>
          <a:stretch/>
        </p:blipFill>
        <p:spPr>
          <a:xfrm>
            <a:off x="3778958" y="659618"/>
            <a:ext cx="3750892" cy="3517825"/>
          </a:xfrm>
          <a:prstGeom prst="rect">
            <a:avLst/>
          </a:prstGeom>
        </p:spPr>
      </p:pic>
    </p:spTree>
    <p:extLst>
      <p:ext uri="{BB962C8B-B14F-4D97-AF65-F5344CB8AC3E}">
        <p14:creationId xmlns:p14="http://schemas.microsoft.com/office/powerpoint/2010/main" val="4182082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DE5E9C2-E241-427F-9602-B75D1E0F51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A006200-4AA8-476D-967F-EAE7170F68DC}"/>
              </a:ext>
            </a:extLst>
          </p:cNvPr>
          <p:cNvSpPr>
            <a:spLocks noGrp="1"/>
          </p:cNvSpPr>
          <p:nvPr>
            <p:ph type="title"/>
          </p:nvPr>
        </p:nvSpPr>
        <p:spPr>
          <a:xfrm>
            <a:off x="289248" y="1123837"/>
            <a:ext cx="6451110" cy="1255469"/>
          </a:xfrm>
        </p:spPr>
        <p:txBody>
          <a:bodyPr vert="horz" lIns="91440" tIns="45720" rIns="91440" bIns="45720" rtlCol="0" anchor="ctr">
            <a:noAutofit/>
          </a:bodyPr>
          <a:lstStyle/>
          <a:p>
            <a:pPr eaLnBrk="1" fontAlgn="auto" hangingPunct="1">
              <a:spcAft>
                <a:spcPts val="0"/>
              </a:spcAft>
              <a:defRPr/>
            </a:pPr>
            <a:r>
              <a:rPr lang="en-US" sz="4400" b="1" dirty="0">
                <a:latin typeface="Arial Black"/>
              </a:rPr>
              <a:t>Go Zero Grocery </a:t>
            </a:r>
            <a:r>
              <a:rPr lang="en-US" sz="4400" b="1">
                <a:latin typeface="Arial Black"/>
              </a:rPr>
              <a:t>Shopping </a:t>
            </a:r>
          </a:p>
        </p:txBody>
      </p:sp>
      <p:sp>
        <p:nvSpPr>
          <p:cNvPr id="3" name="Content Placeholder 2">
            <a:extLst>
              <a:ext uri="{FF2B5EF4-FFF2-40B4-BE49-F238E27FC236}">
                <a16:creationId xmlns:a16="http://schemas.microsoft.com/office/drawing/2014/main" id="{D2B86918-327D-43D4-8908-79CA3DDD27BC}"/>
              </a:ext>
            </a:extLst>
          </p:cNvPr>
          <p:cNvSpPr>
            <a:spLocks noGrp="1"/>
          </p:cNvSpPr>
          <p:nvPr>
            <p:ph idx="1"/>
          </p:nvPr>
        </p:nvSpPr>
        <p:spPr>
          <a:xfrm>
            <a:off x="289248" y="2879489"/>
            <a:ext cx="6451109" cy="2441149"/>
          </a:xfrm>
        </p:spPr>
        <p:txBody>
          <a:bodyPr rtlCol="0" anchor="t">
            <a:normAutofit lnSpcReduction="10000"/>
          </a:bodyPr>
          <a:lstStyle/>
          <a:p>
            <a:pPr marL="182880" indent="-182880" eaLnBrk="1" fontAlgn="auto" hangingPunct="1">
              <a:spcAft>
                <a:spcPts val="0"/>
              </a:spcAft>
              <a:buClr>
                <a:srgbClr val="689D9B"/>
              </a:buClr>
              <a:defRPr/>
            </a:pPr>
            <a:r>
              <a:rPr lang="en-US" sz="2400" b="1" dirty="0">
                <a:solidFill>
                  <a:srgbClr val="FFFFFF"/>
                </a:solidFill>
                <a:ea typeface="+mn-lt"/>
                <a:cs typeface="+mn-lt"/>
              </a:rPr>
              <a:t>Avoid Plastic &amp; Styrofoam</a:t>
            </a:r>
            <a:endParaRPr lang="en-US" sz="2400" dirty="0">
              <a:solidFill>
                <a:srgbClr val="FFFFFF"/>
              </a:solidFill>
              <a:ea typeface="+mn-lt"/>
              <a:cs typeface="Arial"/>
            </a:endParaRPr>
          </a:p>
          <a:p>
            <a:pPr marL="686435" lvl="1" indent="-182245">
              <a:spcAft>
                <a:spcPts val="0"/>
              </a:spcAft>
              <a:buClr>
                <a:srgbClr val="689D9B"/>
              </a:buClr>
              <a:defRPr/>
            </a:pPr>
            <a:r>
              <a:rPr lang="en-US" b="1" dirty="0">
                <a:solidFill>
                  <a:srgbClr val="FFFFFF"/>
                </a:solidFill>
                <a:cs typeface="Arial"/>
              </a:rPr>
              <a:t>Choose </a:t>
            </a:r>
            <a:r>
              <a:rPr lang="en-US" b="1" dirty="0" err="1">
                <a:solidFill>
                  <a:srgbClr val="FFFFFF"/>
                </a:solidFill>
                <a:cs typeface="Arial"/>
              </a:rPr>
              <a:t>aluminim</a:t>
            </a:r>
            <a:r>
              <a:rPr lang="en-US" b="1" dirty="0">
                <a:solidFill>
                  <a:srgbClr val="FFFFFF"/>
                </a:solidFill>
                <a:cs typeface="Arial"/>
              </a:rPr>
              <a:t>, glass, or paper </a:t>
            </a:r>
          </a:p>
          <a:p>
            <a:pPr marL="182880" indent="-182880">
              <a:spcAft>
                <a:spcPts val="0"/>
              </a:spcAft>
              <a:buClr>
                <a:srgbClr val="689D9B"/>
              </a:buClr>
              <a:defRPr/>
            </a:pPr>
            <a:r>
              <a:rPr lang="en-US" sz="2400" b="1" dirty="0">
                <a:solidFill>
                  <a:srgbClr val="FFFFFF"/>
                </a:solidFill>
                <a:cs typeface="Arial"/>
              </a:rPr>
              <a:t>Buy larger containers </a:t>
            </a:r>
          </a:p>
          <a:p>
            <a:pPr marL="182880" indent="-182880">
              <a:spcAft>
                <a:spcPts val="0"/>
              </a:spcAft>
              <a:buClr>
                <a:srgbClr val="689D9B"/>
              </a:buClr>
              <a:defRPr/>
            </a:pPr>
            <a:r>
              <a:rPr lang="en-US" sz="2400" b="1" dirty="0">
                <a:solidFill>
                  <a:srgbClr val="FFFFFF"/>
                </a:solidFill>
                <a:ea typeface="+mn-lt"/>
                <a:cs typeface="Arial"/>
              </a:rPr>
              <a:t>Buy imperfect</a:t>
            </a:r>
          </a:p>
          <a:p>
            <a:pPr marL="182880" indent="-182880">
              <a:spcAft>
                <a:spcPts val="0"/>
              </a:spcAft>
              <a:buClr>
                <a:srgbClr val="689D9B"/>
              </a:buClr>
              <a:defRPr/>
            </a:pPr>
            <a:r>
              <a:rPr lang="en-US" sz="2400" b="1" dirty="0">
                <a:solidFill>
                  <a:schemeClr val="bg1"/>
                </a:solidFill>
                <a:ea typeface="+mn-lt"/>
                <a:cs typeface="+mn-lt"/>
              </a:rPr>
              <a:t>Buy in Bulk </a:t>
            </a:r>
          </a:p>
          <a:p>
            <a:pPr marL="686435" lvl="1" indent="-182880">
              <a:spcAft>
                <a:spcPts val="0"/>
              </a:spcAft>
              <a:buClr>
                <a:srgbClr val="689D9B"/>
              </a:buClr>
              <a:defRPr/>
            </a:pPr>
            <a:r>
              <a:rPr lang="en-US" sz="2000" b="1" dirty="0">
                <a:solidFill>
                  <a:schemeClr val="bg1"/>
                </a:solidFill>
                <a:ea typeface="+mn-lt"/>
                <a:cs typeface="Arial"/>
              </a:rPr>
              <a:t>Eco-Now (</a:t>
            </a:r>
            <a:r>
              <a:rPr lang="en-US" sz="2000" b="1" dirty="0">
                <a:solidFill>
                  <a:schemeClr val="bg1"/>
                </a:solidFill>
                <a:ea typeface="+mn-lt"/>
                <a:cs typeface="+mn-lt"/>
              </a:rPr>
              <a:t>New location opening November 2022)</a:t>
            </a:r>
            <a:endParaRPr lang="en-US" sz="2000" b="1" dirty="0">
              <a:solidFill>
                <a:schemeClr val="bg1"/>
              </a:solidFill>
              <a:ea typeface="+mn-lt"/>
              <a:cs typeface="Arial"/>
            </a:endParaRPr>
          </a:p>
          <a:p>
            <a:pPr marL="182880" indent="-182880">
              <a:spcAft>
                <a:spcPts val="0"/>
              </a:spcAft>
              <a:buClr>
                <a:srgbClr val="689D9B"/>
              </a:buClr>
              <a:defRPr/>
            </a:pPr>
            <a:endParaRPr lang="en-US" b="1" dirty="0">
              <a:solidFill>
                <a:srgbClr val="FFFFFF"/>
              </a:solidFill>
              <a:cs typeface="Arial"/>
            </a:endParaRPr>
          </a:p>
          <a:p>
            <a:pPr marL="0" indent="0">
              <a:buClr>
                <a:srgbClr val="689D9B"/>
              </a:buClr>
              <a:buNone/>
              <a:defRPr/>
            </a:pPr>
            <a:endParaRPr lang="en-US" dirty="0">
              <a:cs typeface="Arial"/>
            </a:endParaRPr>
          </a:p>
          <a:p>
            <a:pPr marL="182880" indent="-182880">
              <a:spcAft>
                <a:spcPts val="0"/>
              </a:spcAft>
              <a:buClr>
                <a:srgbClr val="689D9B"/>
              </a:buClr>
              <a:defRPr/>
            </a:pPr>
            <a:endParaRPr lang="en-US" b="1" dirty="0">
              <a:solidFill>
                <a:srgbClr val="FFFFFF"/>
              </a:solidFill>
              <a:cs typeface="Arial"/>
            </a:endParaRPr>
          </a:p>
          <a:p>
            <a:pPr marL="182880" indent="-182880">
              <a:spcAft>
                <a:spcPts val="0"/>
              </a:spcAft>
              <a:buClr>
                <a:srgbClr val="689D9B"/>
              </a:buClr>
              <a:defRPr/>
            </a:pPr>
            <a:endParaRPr lang="en-US" b="1" dirty="0">
              <a:solidFill>
                <a:srgbClr val="FFFFFF"/>
              </a:solidFill>
              <a:cs typeface="Arial"/>
            </a:endParaRPr>
          </a:p>
        </p:txBody>
      </p:sp>
      <p:pic>
        <p:nvPicPr>
          <p:cNvPr id="4" name="Picture 4">
            <a:extLst>
              <a:ext uri="{FF2B5EF4-FFF2-40B4-BE49-F238E27FC236}">
                <a16:creationId xmlns:a16="http://schemas.microsoft.com/office/drawing/2014/main" id="{3AAA1438-BFE0-45C2-85B1-4654CDB52714}"/>
              </a:ext>
            </a:extLst>
          </p:cNvPr>
          <p:cNvPicPr>
            <a:picLocks noChangeAspect="1"/>
          </p:cNvPicPr>
          <p:nvPr/>
        </p:nvPicPr>
        <p:blipFill rotWithShape="1">
          <a:blip r:embed="rId3"/>
          <a:srcRect l="2422" r="3069" b="-5"/>
          <a:stretch/>
        </p:blipFill>
        <p:spPr>
          <a:xfrm>
            <a:off x="7545032" y="758953"/>
            <a:ext cx="3778286" cy="533065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descr="&quot;&quot;">
            <a:extLst>
              <a:ext uri="{FF2B5EF4-FFF2-40B4-BE49-F238E27FC236}">
                <a16:creationId xmlns:a16="http://schemas.microsoft.com/office/drawing/2014/main" id="{DE7809C6-E922-4799-98AF-2ECC86588204}"/>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3" name="Rectangle 72" descr="&quot;&quot;">
            <a:extLst>
              <a:ext uri="{FF2B5EF4-FFF2-40B4-BE49-F238E27FC236}">
                <a16:creationId xmlns:a16="http://schemas.microsoft.com/office/drawing/2014/main" id="{A3E6E2AC-09E3-4290-93E4-FA7F3FFFE179}"/>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a:extLst>
              <a:ext uri="{FF2B5EF4-FFF2-40B4-BE49-F238E27FC236}">
                <a16:creationId xmlns:a16="http://schemas.microsoft.com/office/drawing/2014/main" id="{DF424C1B-3DE2-4A9F-B7A1-CFE07C4ADEDB}"/>
              </a:ext>
            </a:extLst>
          </p:cNvPr>
          <p:cNvSpPr>
            <a:spLocks noGrp="1"/>
          </p:cNvSpPr>
          <p:nvPr>
            <p:ph type="title"/>
          </p:nvPr>
        </p:nvSpPr>
        <p:spPr>
          <a:xfrm>
            <a:off x="92075" y="358885"/>
            <a:ext cx="5620406" cy="1350963"/>
          </a:xfrm>
        </p:spPr>
        <p:txBody>
          <a:bodyPr rtlCol="0">
            <a:noAutofit/>
          </a:bodyPr>
          <a:lstStyle/>
          <a:p>
            <a:pPr algn="ctr" eaLnBrk="1" fontAlgn="auto" hangingPunct="1">
              <a:spcAft>
                <a:spcPts val="0"/>
              </a:spcAft>
              <a:defRPr/>
            </a:pPr>
            <a:r>
              <a:rPr lang="en-US" sz="8000" b="1" dirty="0">
                <a:solidFill>
                  <a:schemeClr val="tx1">
                    <a:lumMod val="85000"/>
                    <a:lumOff val="15000"/>
                  </a:schemeClr>
                </a:solidFill>
              </a:rPr>
              <a:t>Wardrobe </a:t>
            </a:r>
            <a:endParaRPr lang="en-US" sz="8000" b="1">
              <a:solidFill>
                <a:schemeClr val="tx1">
                  <a:lumMod val="85000"/>
                  <a:lumOff val="15000"/>
                </a:schemeClr>
              </a:solidFill>
              <a:cs typeface="Calibri Light"/>
            </a:endParaRPr>
          </a:p>
        </p:txBody>
      </p:sp>
      <p:sp>
        <p:nvSpPr>
          <p:cNvPr id="33797" name="Content Placeholder 2">
            <a:extLst>
              <a:ext uri="{FF2B5EF4-FFF2-40B4-BE49-F238E27FC236}">
                <a16:creationId xmlns:a16="http://schemas.microsoft.com/office/drawing/2014/main" id="{7D138EC0-0D36-4627-BD43-898519413875}"/>
              </a:ext>
            </a:extLst>
          </p:cNvPr>
          <p:cNvSpPr>
            <a:spLocks noGrp="1"/>
          </p:cNvSpPr>
          <p:nvPr>
            <p:ph idx="1"/>
          </p:nvPr>
        </p:nvSpPr>
        <p:spPr>
          <a:xfrm>
            <a:off x="749300" y="1971675"/>
            <a:ext cx="4968875" cy="1146175"/>
          </a:xfrm>
          <a:solidFill>
            <a:schemeClr val="accent4">
              <a:lumMod val="40000"/>
              <a:lumOff val="60000"/>
            </a:schemeClr>
          </a:solidFill>
          <a:ln w="57150">
            <a:miter lim="800000"/>
            <a:headEnd/>
            <a:tailEnd/>
          </a:ln>
        </p:spPr>
        <p:txBody>
          <a:bodyPr anchor="ctr"/>
          <a:lstStyle/>
          <a:p>
            <a:pPr marL="0" indent="0" eaLnBrk="1" hangingPunct="1">
              <a:buFont typeface="Arial" panose="020B0604020202020204" pitchFamily="34" charset="0"/>
              <a:buNone/>
              <a:defRPr/>
            </a:pPr>
            <a:r>
              <a:rPr lang="en-US" altLang="en-US" sz="2400" dirty="0">
                <a:latin typeface="Arial" panose="020B0604020202020204" pitchFamily="34" charset="0"/>
                <a:cs typeface="Arial" panose="020B0604020202020204" pitchFamily="34" charset="0"/>
              </a:rPr>
              <a:t>The U.S. generates an average of 25 billion pounds of textiles per year.</a:t>
            </a:r>
          </a:p>
        </p:txBody>
      </p:sp>
      <p:pic>
        <p:nvPicPr>
          <p:cNvPr id="1026" name="Picture 2" descr="The Facts about Textile Waste (Infographic) - Harmony">
            <a:extLst>
              <a:ext uri="{FF2B5EF4-FFF2-40B4-BE49-F238E27FC236}">
                <a16:creationId xmlns:a16="http://schemas.microsoft.com/office/drawing/2014/main" id="{43EA8E62-8416-47A3-8093-E50CFEE8D67D}"/>
              </a:ext>
            </a:extLst>
          </p:cNvPr>
          <p:cNvPicPr>
            <a:picLocks noChangeAspect="1" noChangeArrowheads="1"/>
          </p:cNvPicPr>
          <p:nvPr/>
        </p:nvPicPr>
        <p:blipFill rotWithShape="1">
          <a:blip r:embed="rId2"/>
          <a:srcRect t="16105" r="-1" b="18158"/>
          <a:stretch/>
        </p:blipFill>
        <p:spPr bwMode="auto">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a:noFill/>
        </p:spPr>
      </p:pic>
      <p:sp>
        <p:nvSpPr>
          <p:cNvPr id="13" name="TextBox 12">
            <a:extLst>
              <a:ext uri="{FF2B5EF4-FFF2-40B4-BE49-F238E27FC236}">
                <a16:creationId xmlns:a16="http://schemas.microsoft.com/office/drawing/2014/main" id="{98BB670E-24C2-471D-9B04-41603AF6322C}"/>
              </a:ext>
            </a:extLst>
          </p:cNvPr>
          <p:cNvSpPr txBox="1"/>
          <p:nvPr/>
        </p:nvSpPr>
        <p:spPr>
          <a:xfrm>
            <a:off x="749300" y="5026025"/>
            <a:ext cx="4416425" cy="831850"/>
          </a:xfrm>
          <a:prstGeom prst="rect">
            <a:avLst/>
          </a:prstGeom>
          <a:solidFill>
            <a:schemeClr val="accent6">
              <a:lumMod val="40000"/>
              <a:lumOff val="60000"/>
            </a:schemeClr>
          </a:solidFill>
          <a:ln w="38100">
            <a:noFill/>
          </a:ln>
        </p:spPr>
        <p:txBody>
          <a:bodyPr anchor="ctr">
            <a:spAutoFit/>
          </a:bodyPr>
          <a:lstStyle/>
          <a:p>
            <a:pPr eaLnBrk="1" fontAlgn="auto" hangingPunct="1">
              <a:spcBef>
                <a:spcPts val="0"/>
              </a:spcBef>
              <a:spcAft>
                <a:spcPts val="0"/>
              </a:spcAft>
              <a:defRPr/>
            </a:pPr>
            <a:r>
              <a:rPr lang="en-US" sz="2400" dirty="0">
                <a:latin typeface="Arial" panose="020B0604020202020204" pitchFamily="34" charset="0"/>
                <a:ea typeface="+mn-lt"/>
                <a:cs typeface="Arial" panose="020B0604020202020204" pitchFamily="34" charset="0"/>
              </a:rPr>
              <a:t>Textiles make up just over 5% </a:t>
            </a:r>
          </a:p>
          <a:p>
            <a:pPr eaLnBrk="1" fontAlgn="auto" hangingPunct="1">
              <a:spcBef>
                <a:spcPts val="0"/>
              </a:spcBef>
              <a:spcAft>
                <a:spcPts val="0"/>
              </a:spcAft>
              <a:defRPr/>
            </a:pPr>
            <a:r>
              <a:rPr lang="en-US" sz="2400" dirty="0">
                <a:latin typeface="Arial" panose="020B0604020202020204" pitchFamily="34" charset="0"/>
                <a:ea typeface="+mn-lt"/>
                <a:cs typeface="Arial" panose="020B0604020202020204" pitchFamily="34" charset="0"/>
              </a:rPr>
              <a:t>of all municipal waste.</a:t>
            </a:r>
          </a:p>
        </p:txBody>
      </p:sp>
      <p:sp>
        <p:nvSpPr>
          <p:cNvPr id="34824" name="TextBox 14">
            <a:extLst>
              <a:ext uri="{FF2B5EF4-FFF2-40B4-BE49-F238E27FC236}">
                <a16:creationId xmlns:a16="http://schemas.microsoft.com/office/drawing/2014/main" id="{9325A419-4F24-45D2-B7E2-6170DB11AF09}"/>
              </a:ext>
            </a:extLst>
          </p:cNvPr>
          <p:cNvSpPr txBox="1">
            <a:spLocks noChangeArrowheads="1"/>
          </p:cNvSpPr>
          <p:nvPr/>
        </p:nvSpPr>
        <p:spPr bwMode="auto">
          <a:xfrm>
            <a:off x="749300" y="3287713"/>
            <a:ext cx="6094413" cy="1568450"/>
          </a:xfrm>
          <a:prstGeom prst="rect">
            <a:avLst/>
          </a:prstGeom>
          <a:solidFill>
            <a:srgbClr val="B4E4F5"/>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a:latin typeface="Arial" panose="020B0604020202020204" pitchFamily="34" charset="0"/>
                <a:cs typeface="Arial" panose="020B0604020202020204" pitchFamily="34" charset="0"/>
              </a:rPr>
              <a:t>According to the Council for Textile Recycling, the average US citizen throws away 82 pounds of clothing and other textiles annually.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descr="&quot;&quot;">
            <a:extLst>
              <a:ext uri="{FF2B5EF4-FFF2-40B4-BE49-F238E27FC236}">
                <a16:creationId xmlns:a16="http://schemas.microsoft.com/office/drawing/2014/main" id="{D3D0AD73-F58D-4730-8BFF-B72A222B8E10}"/>
              </a:ext>
            </a:extLst>
          </p:cNvPr>
          <p:cNvSpPr>
            <a:spLocks noGrp="1" noRot="1" noChangeAspect="1" noMove="1" noResize="1" noEditPoints="1" noAdjustHandles="1" noChangeArrowheads="1" noChangeShapeType="1" noTextEdit="1"/>
          </p:cNvSpPr>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5843" name="Title 1">
            <a:extLst>
              <a:ext uri="{FF2B5EF4-FFF2-40B4-BE49-F238E27FC236}">
                <a16:creationId xmlns:a16="http://schemas.microsoft.com/office/drawing/2014/main" id="{DA5C4CDE-7594-417F-A5EA-4EF7E8A6A372}"/>
              </a:ext>
            </a:extLst>
          </p:cNvPr>
          <p:cNvSpPr>
            <a:spLocks noGrp="1" noChangeArrowheads="1"/>
          </p:cNvSpPr>
          <p:nvPr>
            <p:ph type="title"/>
          </p:nvPr>
        </p:nvSpPr>
        <p:spPr>
          <a:xfrm>
            <a:off x="444500" y="784225"/>
            <a:ext cx="4865688" cy="1581150"/>
          </a:xfrm>
        </p:spPr>
        <p:txBody>
          <a:bodyPr anchor="b"/>
          <a:lstStyle/>
          <a:p>
            <a:pPr eaLnBrk="1" hangingPunct="1"/>
            <a:r>
              <a:rPr lang="en-US" altLang="en-US" sz="6600"/>
              <a:t>Wardrobe </a:t>
            </a:r>
          </a:p>
        </p:txBody>
      </p:sp>
      <p:sp>
        <p:nvSpPr>
          <p:cNvPr id="20" name="sketchy line" descr="&quot;&quot;">
            <a:extLst>
              <a:ext uri="{FF2B5EF4-FFF2-40B4-BE49-F238E27FC236}">
                <a16:creationId xmlns:a16="http://schemas.microsoft.com/office/drawing/2014/main" id="{6C25586B-5E60-4A9E-82AF-ABCE1144197D}"/>
              </a:ext>
            </a:extLst>
          </p:cNvPr>
          <p:cNvSpPr>
            <a:spLocks noGrp="1" noRot="1" noChangeAspect="1" noMove="1" noResize="1" noEditPoints="1" noAdjustHandles="1" noChangeArrowheads="1" noChangeShapeType="1" noTextEdit="1"/>
          </p:cNvSpPr>
          <p:nvPr/>
        </p:nvSpPr>
        <p:spPr>
          <a:xfrm>
            <a:off x="639763" y="2587625"/>
            <a:ext cx="3475037" cy="17463"/>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Content Placeholder 2">
            <a:extLst>
              <a:ext uri="{FF2B5EF4-FFF2-40B4-BE49-F238E27FC236}">
                <a16:creationId xmlns:a16="http://schemas.microsoft.com/office/drawing/2014/main" id="{225DD204-5102-49F8-94E7-9B35409CFDB4}"/>
              </a:ext>
            </a:extLst>
          </p:cNvPr>
          <p:cNvSpPr>
            <a:spLocks noGrp="1"/>
          </p:cNvSpPr>
          <p:nvPr>
            <p:ph idx="1"/>
          </p:nvPr>
        </p:nvSpPr>
        <p:spPr>
          <a:xfrm>
            <a:off x="600075" y="3111500"/>
            <a:ext cx="4554538" cy="3240088"/>
          </a:xfrm>
        </p:spPr>
        <p:txBody>
          <a:bodyPr rtlCol="0">
            <a:normAutofit/>
          </a:bodyPr>
          <a:lstStyle/>
          <a:p>
            <a:pPr eaLnBrk="1" fontAlgn="auto" hangingPunct="1">
              <a:spcAft>
                <a:spcPts val="0"/>
              </a:spcAft>
              <a:buClr>
                <a:schemeClr val="accent2">
                  <a:lumMod val="20000"/>
                  <a:lumOff val="80000"/>
                </a:schemeClr>
              </a:buClr>
              <a:defRPr/>
            </a:pPr>
            <a:r>
              <a:rPr lang="en-US" sz="2400" dirty="0">
                <a:latin typeface="Arial" panose="020B0604020202020204" pitchFamily="34" charset="0"/>
                <a:ea typeface="+mn-lt"/>
                <a:cs typeface="Arial" panose="020B0604020202020204" pitchFamily="34" charset="0"/>
              </a:rPr>
              <a:t>Buy Second Hand</a:t>
            </a:r>
          </a:p>
          <a:p>
            <a:pPr eaLnBrk="1" fontAlgn="auto" hangingPunct="1">
              <a:spcAft>
                <a:spcPts val="0"/>
              </a:spcAft>
              <a:buClr>
                <a:schemeClr val="accent2">
                  <a:lumMod val="20000"/>
                  <a:lumOff val="80000"/>
                </a:schemeClr>
              </a:buClr>
              <a:defRPr/>
            </a:pPr>
            <a:r>
              <a:rPr lang="en-US" sz="2400" dirty="0">
                <a:latin typeface="Arial" panose="020B0604020202020204" pitchFamily="34" charset="0"/>
                <a:ea typeface="+mn-lt"/>
                <a:cs typeface="Arial" panose="020B0604020202020204" pitchFamily="34" charset="0"/>
              </a:rPr>
              <a:t>Clothing swaps </a:t>
            </a:r>
          </a:p>
          <a:p>
            <a:pPr eaLnBrk="1" fontAlgn="auto" hangingPunct="1">
              <a:spcAft>
                <a:spcPts val="0"/>
              </a:spcAft>
              <a:buClr>
                <a:schemeClr val="accent2">
                  <a:lumMod val="20000"/>
                  <a:lumOff val="80000"/>
                </a:schemeClr>
              </a:buClr>
              <a:defRPr/>
            </a:pPr>
            <a:r>
              <a:rPr lang="en-US" sz="2400" dirty="0">
                <a:latin typeface="Arial" panose="020B0604020202020204" pitchFamily="34" charset="0"/>
                <a:ea typeface="+mn-lt"/>
                <a:cs typeface="Arial" panose="020B0604020202020204" pitchFamily="34" charset="0"/>
              </a:rPr>
              <a:t>Donate/ sell instead of throwing them away.</a:t>
            </a:r>
          </a:p>
          <a:p>
            <a:pPr eaLnBrk="1" fontAlgn="auto" hangingPunct="1">
              <a:spcAft>
                <a:spcPts val="0"/>
              </a:spcAft>
              <a:buClr>
                <a:schemeClr val="accent2">
                  <a:lumMod val="20000"/>
                  <a:lumOff val="80000"/>
                </a:schemeClr>
              </a:buClr>
              <a:defRPr/>
            </a:pPr>
            <a:r>
              <a:rPr lang="en-US" sz="2400" dirty="0">
                <a:latin typeface="Arial" panose="020B0604020202020204" pitchFamily="34" charset="0"/>
                <a:ea typeface="+mn-lt"/>
                <a:cs typeface="Arial" panose="020B0604020202020204" pitchFamily="34" charset="0"/>
              </a:rPr>
              <a:t>Make into rags </a:t>
            </a:r>
            <a:br>
              <a:rPr lang="en-US" sz="2200" b="1" dirty="0">
                <a:ea typeface="+mn-lt"/>
                <a:cs typeface="+mn-lt"/>
              </a:rPr>
            </a:br>
            <a:endParaRPr lang="en-US" sz="2200" b="1" dirty="0">
              <a:ea typeface="+mn-lt"/>
              <a:cs typeface="+mn-lt"/>
            </a:endParaRPr>
          </a:p>
          <a:p>
            <a:pPr eaLnBrk="1" fontAlgn="auto" hangingPunct="1">
              <a:spcAft>
                <a:spcPts val="0"/>
              </a:spcAft>
              <a:buClr>
                <a:srgbClr val="689D9B"/>
              </a:buClr>
              <a:defRPr/>
            </a:pPr>
            <a:endParaRPr lang="en-US" sz="2200" b="1" dirty="0">
              <a:ea typeface="+mn-lt"/>
              <a:cs typeface="+mn-lt"/>
            </a:endParaRPr>
          </a:p>
        </p:txBody>
      </p:sp>
      <p:pic>
        <p:nvPicPr>
          <p:cNvPr id="5" name="Picture 4" descr="A picture containing indoor&#10;&#10;Description automatically generated">
            <a:extLst>
              <a:ext uri="{FF2B5EF4-FFF2-40B4-BE49-F238E27FC236}">
                <a16:creationId xmlns:a16="http://schemas.microsoft.com/office/drawing/2014/main" id="{41BAEEA9-6A16-40E2-A6B1-E52612D70052}"/>
              </a:ext>
            </a:extLst>
          </p:cNvPr>
          <p:cNvPicPr>
            <a:picLocks noChangeAspect="1"/>
          </p:cNvPicPr>
          <p:nvPr/>
        </p:nvPicPr>
        <p:blipFill rotWithShape="1">
          <a:blip r:embed="rId2"/>
          <a:srcRect t="7398" r="1" b="1907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2B622862-0AAF-4B7F-BCBB-E483AEABD857}"/>
              </a:ext>
            </a:extLst>
          </p:cNvPr>
          <p:cNvSpPr>
            <a:spLocks noGrp="1" noChangeArrowheads="1"/>
          </p:cNvSpPr>
          <p:nvPr>
            <p:ph type="title"/>
          </p:nvPr>
        </p:nvSpPr>
        <p:spPr>
          <a:xfrm>
            <a:off x="106363" y="549275"/>
            <a:ext cx="6664325" cy="1325563"/>
          </a:xfrm>
        </p:spPr>
        <p:txBody>
          <a:bodyPr/>
          <a:lstStyle/>
          <a:p>
            <a:pPr eaLnBrk="1" hangingPunct="1"/>
            <a:r>
              <a:rPr lang="en-US" altLang="en-US" sz="4600" b="1">
                <a:latin typeface="Arial" panose="020B0604020202020204" pitchFamily="34" charset="0"/>
                <a:cs typeface="Arial" panose="020B0604020202020204" pitchFamily="34" charset="0"/>
              </a:rPr>
              <a:t>Zero Waste Shopping</a:t>
            </a:r>
          </a:p>
        </p:txBody>
      </p:sp>
      <p:pic>
        <p:nvPicPr>
          <p:cNvPr id="36867" name="Content Placeholder 15" descr="Diagram&#10;&#10;Description automatically generated with low confidence">
            <a:extLst>
              <a:ext uri="{FF2B5EF4-FFF2-40B4-BE49-F238E27FC236}">
                <a16:creationId xmlns:a16="http://schemas.microsoft.com/office/drawing/2014/main" id="{D62E9286-3A83-4E67-8914-B6B870314A5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3110" t="49731" r="66193" b="4985"/>
          <a:stretch>
            <a:fillRect/>
          </a:stretch>
        </p:blipFill>
        <p:spPr>
          <a:xfrm>
            <a:off x="488950" y="4699000"/>
            <a:ext cx="566738" cy="696913"/>
          </a:xfrm>
        </p:spPr>
      </p:pic>
      <p:pic>
        <p:nvPicPr>
          <p:cNvPr id="36868" name="Content Placeholder 15" descr="Diagram&#10;&#10;Description automatically generated with low confidence">
            <a:extLst>
              <a:ext uri="{FF2B5EF4-FFF2-40B4-BE49-F238E27FC236}">
                <a16:creationId xmlns:a16="http://schemas.microsoft.com/office/drawing/2014/main" id="{4850E047-909D-4CC3-842E-D659A45285ED}"/>
              </a:ext>
            </a:extLst>
          </p:cNvPr>
          <p:cNvPicPr>
            <a:picLocks noChangeAspect="1"/>
          </p:cNvPicPr>
          <p:nvPr/>
        </p:nvPicPr>
        <p:blipFill>
          <a:blip r:embed="rId4">
            <a:extLst>
              <a:ext uri="{28A0092B-C50C-407E-A947-70E740481C1C}">
                <a14:useLocalDpi xmlns:a14="http://schemas.microsoft.com/office/drawing/2010/main" val="0"/>
              </a:ext>
            </a:extLst>
          </a:blip>
          <a:srcRect l="34502" t="53705" r="44736" b="1505"/>
          <a:stretch>
            <a:fillRect/>
          </a:stretch>
        </p:blipFill>
        <p:spPr bwMode="auto">
          <a:xfrm>
            <a:off x="438150" y="3948113"/>
            <a:ext cx="56515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Content Placeholder 15" descr="Diagram&#10;&#10;Description automatically generated with low confidence">
            <a:extLst>
              <a:ext uri="{FF2B5EF4-FFF2-40B4-BE49-F238E27FC236}">
                <a16:creationId xmlns:a16="http://schemas.microsoft.com/office/drawing/2014/main" id="{A90A975F-7256-4B4B-9650-F11701C66E15}"/>
              </a:ext>
            </a:extLst>
          </p:cNvPr>
          <p:cNvPicPr>
            <a:picLocks noChangeAspect="1"/>
          </p:cNvPicPr>
          <p:nvPr/>
        </p:nvPicPr>
        <p:blipFill>
          <a:blip r:embed="rId4">
            <a:extLst>
              <a:ext uri="{28A0092B-C50C-407E-A947-70E740481C1C}">
                <a14:useLocalDpi xmlns:a14="http://schemas.microsoft.com/office/drawing/2010/main" val="0"/>
              </a:ext>
            </a:extLst>
          </a:blip>
          <a:srcRect l="69701" t="48909" r="2141" b="9581"/>
          <a:stretch>
            <a:fillRect/>
          </a:stretch>
        </p:blipFill>
        <p:spPr bwMode="auto">
          <a:xfrm>
            <a:off x="361950" y="3302000"/>
            <a:ext cx="64135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Content Placeholder 15" descr="Diagram&#10;&#10;Description automatically generated with low confidence">
            <a:extLst>
              <a:ext uri="{FF2B5EF4-FFF2-40B4-BE49-F238E27FC236}">
                <a16:creationId xmlns:a16="http://schemas.microsoft.com/office/drawing/2014/main" id="{4BB1F768-52B9-4A07-BC49-1FFCE91A1F1D}"/>
              </a:ext>
            </a:extLst>
          </p:cNvPr>
          <p:cNvPicPr>
            <a:picLocks noChangeAspect="1"/>
          </p:cNvPicPr>
          <p:nvPr/>
        </p:nvPicPr>
        <p:blipFill>
          <a:blip r:embed="rId4">
            <a:extLst>
              <a:ext uri="{28A0092B-C50C-407E-A947-70E740481C1C}">
                <a14:useLocalDpi xmlns:a14="http://schemas.microsoft.com/office/drawing/2010/main" val="0"/>
              </a:ext>
            </a:extLst>
          </a:blip>
          <a:srcRect l="33630" t="6091" r="38512" b="52480"/>
          <a:stretch>
            <a:fillRect/>
          </a:stretch>
        </p:blipFill>
        <p:spPr bwMode="auto">
          <a:xfrm>
            <a:off x="320675" y="2522538"/>
            <a:ext cx="7239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5" descr="A picture containing text, indoor, cluttered&#10;&#10;Description automatically generated">
            <a:extLst>
              <a:ext uri="{FF2B5EF4-FFF2-40B4-BE49-F238E27FC236}">
                <a16:creationId xmlns:a16="http://schemas.microsoft.com/office/drawing/2014/main" id="{75ACAA26-5570-4478-9CB9-00D41B9F1C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6758"/>
          <a:stretch>
            <a:fillRect/>
          </a:stretch>
        </p:blipFill>
        <p:spPr bwMode="auto">
          <a:xfrm>
            <a:off x="6770688" y="479425"/>
            <a:ext cx="542131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Title 1">
            <a:extLst>
              <a:ext uri="{FF2B5EF4-FFF2-40B4-BE49-F238E27FC236}">
                <a16:creationId xmlns:a16="http://schemas.microsoft.com/office/drawing/2014/main" id="{4EE0519C-0ACC-4342-B0FE-4FE5F35782C1}"/>
              </a:ext>
            </a:extLst>
          </p:cNvPr>
          <p:cNvSpPr txBox="1">
            <a:spLocks/>
          </p:cNvSpPr>
          <p:nvPr/>
        </p:nvSpPr>
        <p:spPr bwMode="auto">
          <a:xfrm>
            <a:off x="1147763" y="3908425"/>
            <a:ext cx="542131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50000"/>
              </a:lnSpc>
              <a:spcBef>
                <a:spcPct val="0"/>
              </a:spcBef>
              <a:buFontTx/>
              <a:buNone/>
            </a:pPr>
            <a:r>
              <a:rPr lang="en-US" altLang="en-US" sz="3600">
                <a:latin typeface="Arial" panose="020B0604020202020204" pitchFamily="34" charset="0"/>
                <a:cs typeface="Arial" panose="020B0604020202020204" pitchFamily="34" charset="0"/>
              </a:rPr>
              <a:t>Avoid Plastic/Styrofoam</a:t>
            </a:r>
          </a:p>
          <a:p>
            <a:pPr eaLnBrk="1" hangingPunct="1">
              <a:lnSpc>
                <a:spcPct val="150000"/>
              </a:lnSpc>
              <a:spcBef>
                <a:spcPct val="0"/>
              </a:spcBef>
              <a:buFontTx/>
              <a:buNone/>
            </a:pPr>
            <a:r>
              <a:rPr lang="en-US" altLang="en-US" sz="3600">
                <a:latin typeface="Arial" panose="020B0604020202020204" pitchFamily="34" charset="0"/>
                <a:cs typeface="Arial" panose="020B0604020202020204" pitchFamily="34" charset="0"/>
              </a:rPr>
              <a:t>Buy in bulk </a:t>
            </a:r>
          </a:p>
          <a:p>
            <a:pPr eaLnBrk="1" hangingPunct="1">
              <a:lnSpc>
                <a:spcPct val="150000"/>
              </a:lnSpc>
              <a:spcBef>
                <a:spcPct val="0"/>
              </a:spcBef>
              <a:buFontTx/>
              <a:buNone/>
            </a:pPr>
            <a:r>
              <a:rPr lang="en-US" altLang="en-US" sz="3600">
                <a:latin typeface="Arial" panose="020B0604020202020204" pitchFamily="34" charset="0"/>
                <a:cs typeface="Arial" panose="020B0604020202020204" pitchFamily="34" charset="0"/>
              </a:rPr>
              <a:t>Buy larger containers</a:t>
            </a:r>
          </a:p>
          <a:p>
            <a:pPr eaLnBrk="1" hangingPunct="1">
              <a:lnSpc>
                <a:spcPct val="150000"/>
              </a:lnSpc>
              <a:spcBef>
                <a:spcPct val="0"/>
              </a:spcBef>
              <a:buFontTx/>
              <a:buNone/>
            </a:pPr>
            <a:r>
              <a:rPr lang="en-US" altLang="en-US" sz="3600">
                <a:latin typeface="Arial" panose="020B0604020202020204" pitchFamily="34" charset="0"/>
                <a:cs typeface="Arial" panose="020B0604020202020204" pitchFamily="34" charset="0"/>
              </a:rPr>
              <a:t>Buy imperfect</a:t>
            </a:r>
          </a:p>
          <a:p>
            <a:pPr eaLnBrk="1" hangingPunct="1">
              <a:spcBef>
                <a:spcPct val="0"/>
              </a:spcBef>
              <a:buFontTx/>
              <a:buNone/>
            </a:pPr>
            <a:endParaRPr lang="en-US" altLang="en-US" sz="3400">
              <a:latin typeface="Arial" panose="020B0604020202020204" pitchFamily="34" charset="0"/>
              <a:cs typeface="Arial" panose="020B0604020202020204" pitchFamily="34" charset="0"/>
            </a:endParaRPr>
          </a:p>
          <a:p>
            <a:pPr eaLnBrk="1" hangingPunct="1">
              <a:spcBef>
                <a:spcPct val="0"/>
              </a:spcBef>
              <a:buFontTx/>
              <a:buNone/>
            </a:pPr>
            <a:endParaRPr lang="en-US" altLang="en-US" sz="3400">
              <a:latin typeface="Arial" panose="020B0604020202020204" pitchFamily="34" charset="0"/>
              <a:cs typeface="Arial" panose="020B0604020202020204" pitchFamily="34" charset="0"/>
            </a:endParaRPr>
          </a:p>
          <a:p>
            <a:pPr eaLnBrk="1" hangingPunct="1">
              <a:spcBef>
                <a:spcPct val="0"/>
              </a:spcBef>
              <a:buFontTx/>
              <a:buNone/>
            </a:pPr>
            <a:r>
              <a:rPr lang="en-US" altLang="en-US" sz="3400">
                <a:latin typeface="Arial" panose="020B0604020202020204" pitchFamily="34" charset="0"/>
                <a:cs typeface="Arial" panose="020B0604020202020204" pitchFamily="34" charset="0"/>
              </a:rPr>
              <a:t>  </a:t>
            </a:r>
          </a:p>
        </p:txBody>
      </p:sp>
      <p:cxnSp>
        <p:nvCxnSpPr>
          <p:cNvPr id="8" name="Straight Connector 7">
            <a:extLst>
              <a:ext uri="{FF2B5EF4-FFF2-40B4-BE49-F238E27FC236}">
                <a16:creationId xmlns:a16="http://schemas.microsoft.com/office/drawing/2014/main" id="{F0865671-000C-406B-ACAD-89DE35273CE6}"/>
              </a:ext>
            </a:extLst>
          </p:cNvPr>
          <p:cNvCxnSpPr/>
          <p:nvPr/>
        </p:nvCxnSpPr>
        <p:spPr>
          <a:xfrm>
            <a:off x="438150" y="1797050"/>
            <a:ext cx="4719638" cy="0"/>
          </a:xfrm>
          <a:prstGeom prst="line">
            <a:avLst/>
          </a:prstGeom>
          <a:ln w="76200"/>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descr="&quot;&quot;">
            <a:extLst>
              <a:ext uri="{FF2B5EF4-FFF2-40B4-BE49-F238E27FC236}">
                <a16:creationId xmlns:a16="http://schemas.microsoft.com/office/drawing/2014/main" id="{3FF9979F-8655-475A-B637-3F6EE07C3BC9}"/>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8915" name="Picture 4" descr="A picture containing text&#10;&#10;Description automatically generated">
            <a:extLst>
              <a:ext uri="{FF2B5EF4-FFF2-40B4-BE49-F238E27FC236}">
                <a16:creationId xmlns:a16="http://schemas.microsoft.com/office/drawing/2014/main" id="{B9EA65BA-580B-433A-A416-E6C67E85E7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578"/>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descr="&quot;&quot;">
            <a:extLst>
              <a:ext uri="{FF2B5EF4-FFF2-40B4-BE49-F238E27FC236}">
                <a16:creationId xmlns:a16="http://schemas.microsoft.com/office/drawing/2014/main" id="{A1ED0B3A-F065-4964-9D1D-44A22729EF14}"/>
              </a:ext>
            </a:extLst>
          </p:cNvPr>
          <p:cNvSpPr>
            <a:spLocks noGrp="1" noRot="1" noChangeAspect="1" noMove="1" noResize="1" noEditPoints="1" noAdjustHandles="1" noChangeArrowheads="1" noChangeShapeType="1" noTextEdit="1"/>
          </p:cNvSpPr>
          <p:nvPr/>
        </p:nvSpPr>
        <p:spPr>
          <a:xfrm>
            <a:off x="0" y="762000"/>
            <a:ext cx="7053263" cy="53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FF90E25-4636-4328-AA04-4E36BA51ED3E}"/>
              </a:ext>
            </a:extLst>
          </p:cNvPr>
          <p:cNvSpPr>
            <a:spLocks noGrp="1"/>
          </p:cNvSpPr>
          <p:nvPr>
            <p:ph type="title"/>
          </p:nvPr>
        </p:nvSpPr>
        <p:spPr>
          <a:xfrm>
            <a:off x="339779" y="1200419"/>
            <a:ext cx="6672263" cy="1566863"/>
          </a:xfrm>
        </p:spPr>
        <p:txBody>
          <a:bodyPr/>
          <a:lstStyle/>
          <a:p>
            <a:pPr eaLnBrk="1" fontAlgn="auto" hangingPunct="1">
              <a:spcAft>
                <a:spcPts val="0"/>
              </a:spcAft>
              <a:defRPr/>
            </a:pPr>
            <a:r>
              <a:rPr lang="en-US" sz="4400" b="1" dirty="0"/>
              <a:t>Advocate for </a:t>
            </a:r>
            <a:br>
              <a:rPr lang="en-US" sz="4400" b="1" dirty="0"/>
            </a:br>
            <a:r>
              <a:rPr lang="en-US" sz="4400" b="1" dirty="0"/>
              <a:t>Environmental Policy </a:t>
            </a:r>
            <a:endParaRPr lang="en-US" sz="4400" dirty="0"/>
          </a:p>
        </p:txBody>
      </p:sp>
      <p:sp>
        <p:nvSpPr>
          <p:cNvPr id="38918" name="Content Placeholder 2">
            <a:extLst>
              <a:ext uri="{FF2B5EF4-FFF2-40B4-BE49-F238E27FC236}">
                <a16:creationId xmlns:a16="http://schemas.microsoft.com/office/drawing/2014/main" id="{935C4A42-F062-4857-BEC8-8B1887B18632}"/>
              </a:ext>
            </a:extLst>
          </p:cNvPr>
          <p:cNvSpPr>
            <a:spLocks noGrp="1" noChangeArrowheads="1"/>
          </p:cNvSpPr>
          <p:nvPr>
            <p:ph idx="1"/>
          </p:nvPr>
        </p:nvSpPr>
        <p:spPr>
          <a:xfrm>
            <a:off x="146050" y="3195638"/>
            <a:ext cx="6450013" cy="2537593"/>
          </a:xfrm>
        </p:spPr>
        <p:txBody>
          <a:bodyPr anchor="t"/>
          <a:lstStyle/>
          <a:p>
            <a:pPr marL="182245" indent="-182245" eaLnBrk="1" hangingPunct="1"/>
            <a:r>
              <a:rPr lang="en-US" b="1">
                <a:solidFill>
                  <a:schemeClr val="bg1"/>
                </a:solidFill>
                <a:ea typeface="+mn-lt"/>
                <a:cs typeface="+mn-lt"/>
              </a:rPr>
              <a:t>Policies addressing water and air pollution &amp; wildlife protection</a:t>
            </a:r>
            <a:br>
              <a:rPr lang="en-US" altLang="en-US" b="1" dirty="0">
                <a:solidFill>
                  <a:schemeClr val="bg1"/>
                </a:solidFill>
              </a:rPr>
            </a:br>
            <a:br>
              <a:rPr lang="en-US" altLang="en-US" b="1" dirty="0">
                <a:solidFill>
                  <a:schemeClr val="bg1"/>
                </a:solidFill>
              </a:rPr>
            </a:br>
            <a:r>
              <a:rPr lang="en-US" altLang="en-US" b="1">
                <a:solidFill>
                  <a:schemeClr val="bg1"/>
                </a:solidFill>
              </a:rPr>
              <a:t>EPR – Extender producer responsibility </a:t>
            </a:r>
            <a:endParaRPr lang="en-US" b="1">
              <a:solidFill>
                <a:schemeClr val="bg1"/>
              </a:solidFill>
            </a:endParaRPr>
          </a:p>
          <a:p>
            <a:pPr marL="182245" indent="-182245" eaLnBrk="1" hangingPunct="1"/>
            <a:r>
              <a:rPr lang="en-US" altLang="en-US" b="1">
                <a:solidFill>
                  <a:schemeClr val="bg1"/>
                </a:solidFill>
              </a:rPr>
              <a:t>Clean Renewable Energy Infrastructure</a:t>
            </a:r>
          </a:p>
          <a:p>
            <a:pPr marL="182245" indent="-182245" eaLnBrk="1" hangingPunct="1"/>
            <a:endParaRPr lang="en-US" altLang="en-US" dirty="0">
              <a:solidFill>
                <a:srgbClr val="FFFFFF"/>
              </a:solidFill>
            </a:endParaRPr>
          </a:p>
          <a:p>
            <a:pPr marL="182245" indent="-182245" eaLnBrk="1" hangingPunct="1"/>
            <a:endParaRPr lang="en-US" altLang="en-US">
              <a:solidFill>
                <a:srgbClr val="FFFFFF"/>
              </a:solidFill>
            </a:endParaRPr>
          </a:p>
        </p:txBody>
      </p:sp>
      <p:sp>
        <p:nvSpPr>
          <p:cNvPr id="14" name="Rectangle 13" descr="&quot;&quot;">
            <a:extLst>
              <a:ext uri="{FF2B5EF4-FFF2-40B4-BE49-F238E27FC236}">
                <a16:creationId xmlns:a16="http://schemas.microsoft.com/office/drawing/2014/main" id="{A64FEE70-3157-49FF-85A0-8B8479F91098}"/>
              </a:ext>
            </a:extLst>
          </p:cNvPr>
          <p:cNvSpPr>
            <a:spLocks noGrp="1" noRot="1" noChangeAspect="1" noMove="1" noResize="1" noEditPoints="1" noAdjustHandles="1" noChangeArrowheads="1" noChangeShapeType="1" noTextEdit="1"/>
          </p:cNvSpPr>
          <p:nvPr/>
        </p:nvSpPr>
        <p:spPr>
          <a:xfrm>
            <a:off x="11815763" y="758825"/>
            <a:ext cx="384175" cy="5330825"/>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99FD5-D671-4B83-BCD4-8225B27304CE}"/>
              </a:ext>
            </a:extLst>
          </p:cNvPr>
          <p:cNvSpPr>
            <a:spLocks noGrp="1"/>
          </p:cNvSpPr>
          <p:nvPr>
            <p:ph type="ctrTitle"/>
          </p:nvPr>
        </p:nvSpPr>
        <p:spPr>
          <a:xfrm>
            <a:off x="900113" y="2187575"/>
            <a:ext cx="8356600" cy="1577975"/>
          </a:xfrm>
        </p:spPr>
        <p:txBody>
          <a:bodyPr/>
          <a:lstStyle/>
          <a:p>
            <a:pPr eaLnBrk="1" fontAlgn="auto" hangingPunct="1">
              <a:spcAft>
                <a:spcPts val="0"/>
              </a:spcAft>
              <a:defRPr/>
            </a:pPr>
            <a:r>
              <a:rPr lang="en-US" sz="9600">
                <a:latin typeface="Rockwell Condensed"/>
                <a:ea typeface="+mj-lt"/>
                <a:cs typeface="+mj-lt"/>
              </a:rPr>
              <a:t>Sustainability 101</a:t>
            </a:r>
          </a:p>
        </p:txBody>
      </p:sp>
      <p:sp>
        <p:nvSpPr>
          <p:cNvPr id="3" name="Subtitle 2">
            <a:extLst>
              <a:ext uri="{FF2B5EF4-FFF2-40B4-BE49-F238E27FC236}">
                <a16:creationId xmlns:a16="http://schemas.microsoft.com/office/drawing/2014/main" id="{F67B8E9A-1CBB-4AB2-99E0-1BD5589D3579}"/>
              </a:ext>
            </a:extLst>
          </p:cNvPr>
          <p:cNvSpPr>
            <a:spLocks noGrp="1"/>
          </p:cNvSpPr>
          <p:nvPr>
            <p:ph type="subTitle" idx="1"/>
          </p:nvPr>
        </p:nvSpPr>
        <p:spPr>
          <a:xfrm>
            <a:off x="-30163" y="3706813"/>
            <a:ext cx="7891463" cy="1069975"/>
          </a:xfrm>
        </p:spPr>
        <p:txBody>
          <a:bodyPr rtlCol="0"/>
          <a:lstStyle/>
          <a:p>
            <a:pPr algn="r" eaLnBrk="1" fontAlgn="auto" hangingPunct="1">
              <a:spcAft>
                <a:spcPts val="0"/>
              </a:spcAft>
              <a:defRPr/>
            </a:pPr>
            <a:r>
              <a:rPr lang="en-US" dirty="0">
                <a:solidFill>
                  <a:schemeClr val="accent6">
                    <a:lumMod val="20000"/>
                    <a:lumOff val="80000"/>
                  </a:schemeClr>
                </a:solidFill>
                <a:latin typeface="+mj-lt"/>
                <a:cs typeface="Arial"/>
              </a:rPr>
              <a:t>Riverside County, Department of Waste Resources</a:t>
            </a:r>
            <a:br>
              <a:rPr lang="en-US" dirty="0">
                <a:solidFill>
                  <a:schemeClr val="accent6">
                    <a:lumMod val="20000"/>
                    <a:lumOff val="80000"/>
                  </a:schemeClr>
                </a:solidFill>
                <a:latin typeface="+mj-lt"/>
                <a:cs typeface="Arial"/>
              </a:rPr>
            </a:br>
            <a:r>
              <a:rPr lang="en-US" dirty="0" err="1">
                <a:solidFill>
                  <a:schemeClr val="accent6">
                    <a:lumMod val="20000"/>
                    <a:lumOff val="80000"/>
                  </a:schemeClr>
                </a:solidFill>
                <a:latin typeface="+mj-lt"/>
                <a:cs typeface="Arial"/>
              </a:rPr>
              <a:t>Rivco</a:t>
            </a:r>
            <a:r>
              <a:rPr lang="en-US" dirty="0">
                <a:solidFill>
                  <a:schemeClr val="accent6">
                    <a:lumMod val="20000"/>
                    <a:lumOff val="80000"/>
                  </a:schemeClr>
                </a:solidFill>
                <a:latin typeface="+mj-lt"/>
                <a:cs typeface="Arial"/>
              </a:rPr>
              <a:t> Recycles Community Summit 2022</a:t>
            </a:r>
            <a:endParaRPr lang="en-US" dirty="0">
              <a:solidFill>
                <a:schemeClr val="accent6">
                  <a:lumMod val="20000"/>
                  <a:lumOff val="80000"/>
                </a:schemeClr>
              </a:solidFill>
              <a:latin typeface="+mj-lt"/>
            </a:endParaRPr>
          </a:p>
        </p:txBody>
      </p:sp>
      <p:pic>
        <p:nvPicPr>
          <p:cNvPr id="14340" name="Picture 4" descr="thumbnail_RCDWR Social Media Logo Transparent.png">
            <a:extLst>
              <a:ext uri="{FF2B5EF4-FFF2-40B4-BE49-F238E27FC236}">
                <a16:creationId xmlns:a16="http://schemas.microsoft.com/office/drawing/2014/main" id="{8203EDF9-5841-4EF5-81C5-3F4CC97A8B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0538" y="2049463"/>
            <a:ext cx="2743200"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3735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0E70A-ED5B-4CB8-A52F-1F5231E76B90}"/>
              </a:ext>
            </a:extLst>
          </p:cNvPr>
          <p:cNvSpPr>
            <a:spLocks noGrp="1"/>
          </p:cNvSpPr>
          <p:nvPr>
            <p:ph type="title"/>
          </p:nvPr>
        </p:nvSpPr>
        <p:spPr/>
        <p:txBody>
          <a:bodyPr/>
          <a:lstStyle/>
          <a:p>
            <a:pPr eaLnBrk="1" fontAlgn="auto" hangingPunct="1">
              <a:spcAft>
                <a:spcPts val="0"/>
              </a:spcAft>
              <a:defRPr/>
            </a:pPr>
            <a:r>
              <a:rPr lang="en-US" sz="6600" dirty="0"/>
              <a:t>Agenda</a:t>
            </a:r>
          </a:p>
        </p:txBody>
      </p:sp>
      <p:graphicFrame>
        <p:nvGraphicFramePr>
          <p:cNvPr id="11" name="Content Placeholder 2">
            <a:extLst>
              <a:ext uri="{FF2B5EF4-FFF2-40B4-BE49-F238E27FC236}">
                <a16:creationId xmlns:a16="http://schemas.microsoft.com/office/drawing/2014/main" id="{0E90DEA3-E2C6-4FAA-BBED-6B96D1C128AB}"/>
              </a:ext>
            </a:extLst>
          </p:cNvPr>
          <p:cNvGraphicFramePr>
            <a:graphicFrameLocks noGrp="1"/>
          </p:cNvGraphicFramePr>
          <p:nvPr>
            <p:ph idx="1"/>
            <p:extLst>
              <p:ext uri="{D42A27DB-BD31-4B8C-83A1-F6EECF244321}">
                <p14:modId xmlns:p14="http://schemas.microsoft.com/office/powerpoint/2010/main" val="2572095197"/>
              </p:ext>
            </p:extLst>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descr="&quot;&quot;">
            <a:extLst>
              <a:ext uri="{FF2B5EF4-FFF2-40B4-BE49-F238E27FC236}">
                <a16:creationId xmlns:a16="http://schemas.microsoft.com/office/drawing/2014/main" id="{39776D3E-13A4-432D-9C2B-836A62F40EF8}"/>
              </a:ext>
            </a:extLst>
          </p:cNvPr>
          <p:cNvSpPr>
            <a:spLocks noGrp="1" noRot="1" noChangeAspect="1" noMove="1" noResize="1" noEditPoints="1" noAdjustHandles="1" noChangeArrowheads="1" noChangeShapeType="1" noTextEdit="1"/>
          </p:cNvSpPr>
          <p:nvPr/>
        </p:nvSpPr>
        <p:spPr>
          <a:xfrm>
            <a:off x="0" y="758825"/>
            <a:ext cx="3443288" cy="53308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descr="&quot;&quot;">
            <a:extLst>
              <a:ext uri="{FF2B5EF4-FFF2-40B4-BE49-F238E27FC236}">
                <a16:creationId xmlns:a16="http://schemas.microsoft.com/office/drawing/2014/main" id="{D4F45AD5-0D8D-4128-BE7F-6FEAB1115341}"/>
              </a:ext>
            </a:extLst>
          </p:cNvPr>
          <p:cNvSpPr>
            <a:spLocks noGrp="1" noRot="1" noChangeAspect="1" noMove="1" noResize="1" noEditPoints="1" noAdjustHandles="1" noChangeArrowheads="1" noChangeShapeType="1" noTextEdit="1"/>
          </p:cNvSpPr>
          <p:nvPr/>
        </p:nvSpPr>
        <p:spPr>
          <a:xfrm>
            <a:off x="11815763" y="758825"/>
            <a:ext cx="384175" cy="5330825"/>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8" name="Rectangle 17" descr="&quot;&quot;">
            <a:extLst>
              <a:ext uri="{FF2B5EF4-FFF2-40B4-BE49-F238E27FC236}">
                <a16:creationId xmlns:a16="http://schemas.microsoft.com/office/drawing/2014/main" id="{6AAA419D-D238-4E76-9F4E-56CBE3941352}"/>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58C9307-2704-4022-8C92-57319C2AA631}"/>
              </a:ext>
            </a:extLst>
          </p:cNvPr>
          <p:cNvSpPr>
            <a:spLocks noGrp="1"/>
          </p:cNvSpPr>
          <p:nvPr>
            <p:ph type="ctrTitle"/>
          </p:nvPr>
        </p:nvSpPr>
        <p:spPr>
          <a:xfrm>
            <a:off x="1425575" y="863600"/>
            <a:ext cx="3230563" cy="5121275"/>
          </a:xfrm>
        </p:spPr>
        <p:txBody>
          <a:bodyPr anchor="ctr"/>
          <a:lstStyle/>
          <a:p>
            <a:pPr algn="r" eaLnBrk="1" fontAlgn="auto" hangingPunct="1">
              <a:spcAft>
                <a:spcPts val="0"/>
              </a:spcAft>
              <a:defRPr/>
            </a:pPr>
            <a:r>
              <a:rPr lang="en-US" sz="4000" b="1" spc="-60" dirty="0">
                <a:solidFill>
                  <a:schemeClr val="tx1">
                    <a:lumMod val="85000"/>
                    <a:lumOff val="15000"/>
                  </a:schemeClr>
                </a:solidFill>
              </a:rPr>
              <a:t>Sustainability</a:t>
            </a:r>
          </a:p>
        </p:txBody>
      </p:sp>
      <p:sp>
        <p:nvSpPr>
          <p:cNvPr id="20" name="Rectangle 19" descr="&quot;&quot;">
            <a:extLst>
              <a:ext uri="{FF2B5EF4-FFF2-40B4-BE49-F238E27FC236}">
                <a16:creationId xmlns:a16="http://schemas.microsoft.com/office/drawing/2014/main" id="{8CD128E5-A7BC-45F6-AAC5-C0FC8497641E}"/>
              </a:ext>
            </a:extLst>
          </p:cNvPr>
          <p:cNvSpPr>
            <a:spLocks noGrp="1" noRot="1" noChangeAspect="1" noMove="1" noResize="1" noEditPoints="1" noAdjustHandles="1" noChangeArrowheads="1" noChangeShapeType="1" noTextEdit="1"/>
          </p:cNvSpPr>
          <p:nvPr/>
        </p:nvSpPr>
        <p:spPr>
          <a:xfrm>
            <a:off x="0" y="762000"/>
            <a:ext cx="1287463" cy="53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2" name="Straight Connector 21" descr="&quot;&quot;">
            <a:extLst>
              <a:ext uri="{FF2B5EF4-FFF2-40B4-BE49-F238E27FC236}">
                <a16:creationId xmlns:a16="http://schemas.microsoft.com/office/drawing/2014/main" id="{14D83E96-F5E2-4421-AC40-7304FDC82C2E}"/>
              </a:ext>
            </a:extLst>
          </p:cNvPr>
          <p:cNvCxnSpPr>
            <a:cxnSpLocks noGrp="1" noRot="1" noChangeAspect="1" noMove="1" noResize="1" noEditPoints="1" noAdjustHandles="1" noChangeArrowheads="1" noChangeShapeType="1"/>
          </p:cNvCxnSpPr>
          <p:nvPr/>
        </p:nvCxnSpPr>
        <p:spPr>
          <a:xfrm>
            <a:off x="4951413" y="2085975"/>
            <a:ext cx="0" cy="268605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68E55A6-9FF6-496E-AF27-E8C782A7691C}"/>
              </a:ext>
            </a:extLst>
          </p:cNvPr>
          <p:cNvSpPr txBox="1"/>
          <p:nvPr/>
        </p:nvSpPr>
        <p:spPr>
          <a:xfrm>
            <a:off x="5289550" y="863600"/>
            <a:ext cx="5910263" cy="5121275"/>
          </a:xfrm>
          <a:prstGeom prst="rect">
            <a:avLst/>
          </a:prstGeom>
        </p:spPr>
        <p:txBody>
          <a:bodyPr anchor="ctr">
            <a:normAutofit/>
          </a:bodyPr>
          <a:lstStyle/>
          <a:p>
            <a:pPr eaLnBrk="1" fontAlgn="auto" hangingPunct="1">
              <a:lnSpc>
                <a:spcPct val="90000"/>
              </a:lnSpc>
              <a:spcBef>
                <a:spcPts val="0"/>
              </a:spcBef>
              <a:spcAft>
                <a:spcPts val="600"/>
              </a:spcAft>
              <a:buClr>
                <a:schemeClr val="accent1"/>
              </a:buClr>
              <a:defRPr/>
            </a:pPr>
            <a:r>
              <a:rPr lang="en-US" sz="3200" b="1" dirty="0">
                <a:solidFill>
                  <a:schemeClr val="tx1">
                    <a:lumMod val="65000"/>
                    <a:lumOff val="35000"/>
                  </a:schemeClr>
                </a:solidFill>
                <a:latin typeface="+mn-lt"/>
              </a:rPr>
              <a:t>"Meeting our own needs without compromising the ability of future generations to meet their own needs</a:t>
            </a:r>
            <a:r>
              <a:rPr lang="en-US" sz="3200" dirty="0">
                <a:solidFill>
                  <a:schemeClr val="tx1">
                    <a:lumMod val="65000"/>
                    <a:lumOff val="35000"/>
                  </a:schemeClr>
                </a:solidFill>
                <a:latin typeface="+mn-lt"/>
              </a:rPr>
              <a:t>."</a:t>
            </a:r>
          </a:p>
          <a:p>
            <a:pPr eaLnBrk="1" fontAlgn="auto" hangingPunct="1">
              <a:lnSpc>
                <a:spcPct val="90000"/>
              </a:lnSpc>
              <a:spcBef>
                <a:spcPts val="0"/>
              </a:spcBef>
              <a:spcAft>
                <a:spcPts val="600"/>
              </a:spcAft>
              <a:buClr>
                <a:schemeClr val="accent1"/>
              </a:buClr>
              <a:defRPr/>
            </a:pPr>
            <a:r>
              <a:rPr lang="en-US" sz="2800" dirty="0">
                <a:solidFill>
                  <a:schemeClr val="tx1">
                    <a:lumMod val="65000"/>
                    <a:lumOff val="35000"/>
                  </a:schemeClr>
                </a:solidFill>
                <a:latin typeface="+mn-lt"/>
              </a:rPr>
              <a:t>-Brundtland Commission, </a:t>
            </a:r>
            <a:r>
              <a:rPr lang="en-US" sz="2800" i="1" dirty="0">
                <a:solidFill>
                  <a:schemeClr val="tx1">
                    <a:lumMod val="65000"/>
                    <a:lumOff val="35000"/>
                  </a:schemeClr>
                </a:solidFill>
                <a:latin typeface="+mn-lt"/>
              </a:rPr>
              <a:t>Our Common Future</a:t>
            </a:r>
          </a:p>
        </p:txBody>
      </p:sp>
      <p:sp>
        <p:nvSpPr>
          <p:cNvPr id="24" name="Rectangle 23" descr="&quot;&quot;">
            <a:extLst>
              <a:ext uri="{FF2B5EF4-FFF2-40B4-BE49-F238E27FC236}">
                <a16:creationId xmlns:a16="http://schemas.microsoft.com/office/drawing/2014/main" id="{408FDFB7-0304-420E-90AE-050BB46332EA}"/>
              </a:ext>
            </a:extLst>
          </p:cNvPr>
          <p:cNvSpPr>
            <a:spLocks noGrp="1" noRot="1" noChangeAspect="1" noMove="1" noResize="1" noEditPoints="1" noAdjustHandles="1" noChangeArrowheads="1" noChangeShapeType="1" noTextEdit="1"/>
          </p:cNvSpPr>
          <p:nvPr/>
        </p:nvSpPr>
        <p:spPr>
          <a:xfrm>
            <a:off x="11684000" y="768350"/>
            <a:ext cx="508000" cy="5327650"/>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7418" name="Picture 4">
            <a:extLst>
              <a:ext uri="{FF2B5EF4-FFF2-40B4-BE49-F238E27FC236}">
                <a16:creationId xmlns:a16="http://schemas.microsoft.com/office/drawing/2014/main" id="{63907D6E-4B75-4643-9054-5E074428A7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271" t="10492" r="25517" b="10983"/>
          <a:stretch>
            <a:fillRect/>
          </a:stretch>
        </p:blipFill>
        <p:spPr bwMode="auto">
          <a:xfrm>
            <a:off x="9393238" y="4662488"/>
            <a:ext cx="20161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58" name="Content Placeholder 4" descr="Logo&#10;&#10;Description automatically generated with medium confidence">
            <a:extLst>
              <a:ext uri="{FF2B5EF4-FFF2-40B4-BE49-F238E27FC236}">
                <a16:creationId xmlns:a16="http://schemas.microsoft.com/office/drawing/2014/main" id="{27B94D51-C300-4EF7-A1FB-1B4D57D12AF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68413" y="1400791"/>
            <a:ext cx="9655175" cy="3556000"/>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D34C9-F025-4A21-9B65-0CC666A3CA68}"/>
              </a:ext>
            </a:extLst>
          </p:cNvPr>
          <p:cNvSpPr>
            <a:spLocks noGrp="1"/>
          </p:cNvSpPr>
          <p:nvPr>
            <p:ph type="title"/>
          </p:nvPr>
        </p:nvSpPr>
        <p:spPr>
          <a:xfrm>
            <a:off x="2216150" y="441325"/>
            <a:ext cx="10058400" cy="1123950"/>
          </a:xfrm>
        </p:spPr>
        <p:txBody>
          <a:bodyPr/>
          <a:lstStyle/>
          <a:p>
            <a:pPr eaLnBrk="1" fontAlgn="auto" hangingPunct="1">
              <a:spcAft>
                <a:spcPts val="0"/>
              </a:spcAft>
              <a:defRPr/>
            </a:pPr>
            <a:r>
              <a:rPr lang="en-US" dirty="0">
                <a:solidFill>
                  <a:schemeClr val="tx1">
                    <a:lumMod val="75000"/>
                    <a:lumOff val="25000"/>
                  </a:schemeClr>
                </a:solidFill>
                <a:latin typeface="Segoe UI"/>
                <a:cs typeface="Calibri Light"/>
              </a:rPr>
              <a:t>Importance of Zero Waste</a:t>
            </a:r>
          </a:p>
        </p:txBody>
      </p:sp>
      <p:sp>
        <p:nvSpPr>
          <p:cNvPr id="3" name="Content Placeholder 2">
            <a:extLst>
              <a:ext uri="{FF2B5EF4-FFF2-40B4-BE49-F238E27FC236}">
                <a16:creationId xmlns:a16="http://schemas.microsoft.com/office/drawing/2014/main" id="{306D1F7B-2E88-4F84-ADEB-0E248C935219}"/>
              </a:ext>
            </a:extLst>
          </p:cNvPr>
          <p:cNvSpPr>
            <a:spLocks noGrp="1"/>
          </p:cNvSpPr>
          <p:nvPr>
            <p:ph idx="1"/>
          </p:nvPr>
        </p:nvSpPr>
        <p:spPr>
          <a:xfrm>
            <a:off x="1817688" y="2197100"/>
            <a:ext cx="3595687" cy="947738"/>
          </a:xfrm>
        </p:spPr>
        <p:txBody>
          <a:bodyPr rtlCol="0">
            <a:noAutofit/>
          </a:bodyPr>
          <a:lstStyle/>
          <a:p>
            <a:pPr marL="91440" indent="-91440" eaLnBrk="1" fontAlgn="auto" hangingPunct="1">
              <a:defRPr/>
            </a:pPr>
            <a:r>
              <a:rPr lang="en-US" sz="2800" dirty="0">
                <a:solidFill>
                  <a:schemeClr val="tx1"/>
                </a:solidFill>
                <a:latin typeface="Segoe UI"/>
                <a:ea typeface="+mn-lt"/>
                <a:cs typeface="+mn-lt"/>
              </a:rPr>
              <a:t>Less waste in landfills</a:t>
            </a:r>
            <a:br>
              <a:rPr lang="en-US" sz="2800" dirty="0">
                <a:solidFill>
                  <a:schemeClr val="tx1"/>
                </a:solidFill>
                <a:latin typeface="Segoe UI"/>
                <a:ea typeface="+mn-lt"/>
                <a:cs typeface="+mn-lt"/>
              </a:rPr>
            </a:br>
            <a:r>
              <a:rPr lang="en-US" sz="1400" b="1" dirty="0">
                <a:solidFill>
                  <a:schemeClr val="accent5"/>
                </a:solidFill>
                <a:latin typeface="Segoe UI"/>
                <a:ea typeface="+mn-lt"/>
                <a:cs typeface="+mn-lt"/>
              </a:rPr>
              <a:t>91% of packaging waste is sent to the landfills and/or in the environment.</a:t>
            </a:r>
          </a:p>
          <a:p>
            <a:pPr marL="91440" indent="-91440" eaLnBrk="1" fontAlgn="auto" hangingPunct="1">
              <a:defRPr/>
            </a:pPr>
            <a:endParaRPr lang="en-US" sz="2800" dirty="0">
              <a:solidFill>
                <a:schemeClr val="tx1"/>
              </a:solidFill>
              <a:latin typeface="Segoe UI"/>
              <a:ea typeface="+mn-lt"/>
              <a:cs typeface="+mn-lt"/>
            </a:endParaRPr>
          </a:p>
          <a:p>
            <a:pPr marL="91440" indent="-91440" eaLnBrk="1" fontAlgn="auto" hangingPunct="1">
              <a:defRPr/>
            </a:pPr>
            <a:endParaRPr lang="en-US" dirty="0">
              <a:solidFill>
                <a:schemeClr val="tx1"/>
              </a:solidFill>
              <a:cs typeface="Calibri"/>
            </a:endParaRPr>
          </a:p>
          <a:p>
            <a:pPr marL="91440" indent="-91440" eaLnBrk="1" fontAlgn="auto" hangingPunct="1">
              <a:defRPr/>
            </a:pPr>
            <a:endParaRPr lang="en-US" dirty="0">
              <a:solidFill>
                <a:schemeClr val="tx1">
                  <a:lumMod val="75000"/>
                  <a:lumOff val="25000"/>
                </a:schemeClr>
              </a:solidFill>
              <a:ea typeface="+mn-lt"/>
              <a:cs typeface="+mn-lt"/>
            </a:endParaRPr>
          </a:p>
          <a:p>
            <a:pPr marL="91440" indent="-91440" eaLnBrk="1" fontAlgn="auto" hangingPunct="1">
              <a:defRPr/>
            </a:pPr>
            <a:endParaRPr lang="en-US" dirty="0">
              <a:solidFill>
                <a:schemeClr val="tx1"/>
              </a:solidFill>
              <a:cs typeface="Calibri"/>
            </a:endParaRPr>
          </a:p>
        </p:txBody>
      </p:sp>
      <p:sp>
        <p:nvSpPr>
          <p:cNvPr id="56" name="Content Placeholder 2">
            <a:extLst>
              <a:ext uri="{FF2B5EF4-FFF2-40B4-BE49-F238E27FC236}">
                <a16:creationId xmlns:a16="http://schemas.microsoft.com/office/drawing/2014/main" id="{CC95D898-29C1-4C73-9206-FCD5DB6AFFC0}"/>
              </a:ext>
            </a:extLst>
          </p:cNvPr>
          <p:cNvSpPr txBox="1">
            <a:spLocks/>
          </p:cNvSpPr>
          <p:nvPr/>
        </p:nvSpPr>
        <p:spPr>
          <a:xfrm>
            <a:off x="7059613" y="3603625"/>
            <a:ext cx="4173537" cy="1289050"/>
          </a:xfrm>
          <a:prstGeom prst="rect">
            <a:avLst/>
          </a:prstGeom>
        </p:spPr>
        <p:txBody>
          <a:bodyPr lIns="0" rIns="0"/>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lnSpc>
                <a:spcPct val="70000"/>
              </a:lnSpc>
              <a:defRPr/>
            </a:pPr>
            <a:r>
              <a:rPr lang="en-US" sz="2800" dirty="0">
                <a:solidFill>
                  <a:schemeClr val="tx1"/>
                </a:solidFill>
                <a:latin typeface="Segoe UI"/>
                <a:ea typeface="+mn-lt"/>
                <a:cs typeface="+mn-lt"/>
              </a:rPr>
              <a:t>Less pollution of our air, water, and soil</a:t>
            </a:r>
            <a:br>
              <a:rPr lang="en-US" sz="2800" dirty="0">
                <a:solidFill>
                  <a:schemeClr val="tx1"/>
                </a:solidFill>
                <a:latin typeface="Segoe UI"/>
                <a:ea typeface="+mn-lt"/>
                <a:cs typeface="+mn-lt"/>
              </a:rPr>
            </a:br>
            <a:r>
              <a:rPr lang="en-US" sz="1400" b="1" dirty="0">
                <a:solidFill>
                  <a:schemeClr val="accent6"/>
                </a:solidFill>
                <a:latin typeface="Segoe UI"/>
                <a:ea typeface="+mn-lt"/>
                <a:cs typeface="+mn-lt"/>
              </a:rPr>
              <a:t>A truckload of plastic waste enters the ocean every single minute, endangering marine life and impacting human health.</a:t>
            </a:r>
            <a:endParaRPr lang="en-US" sz="1400" dirty="0">
              <a:solidFill>
                <a:schemeClr val="accent6"/>
              </a:solidFill>
            </a:endParaRPr>
          </a:p>
          <a:p>
            <a:pPr fontAlgn="auto">
              <a:defRPr/>
            </a:pPr>
            <a:endParaRPr lang="en-US" dirty="0">
              <a:solidFill>
                <a:schemeClr val="tx1"/>
              </a:solidFill>
              <a:cs typeface="Calibri"/>
            </a:endParaRPr>
          </a:p>
          <a:p>
            <a:pPr fontAlgn="auto">
              <a:defRPr/>
            </a:pPr>
            <a:endParaRPr lang="en-US" dirty="0">
              <a:ea typeface="+mn-lt"/>
              <a:cs typeface="+mn-lt"/>
            </a:endParaRPr>
          </a:p>
          <a:p>
            <a:pPr fontAlgn="auto">
              <a:defRPr/>
            </a:pPr>
            <a:endParaRPr lang="en-US" dirty="0">
              <a:solidFill>
                <a:schemeClr val="tx1"/>
              </a:solidFill>
              <a:cs typeface="Calibri"/>
            </a:endParaRPr>
          </a:p>
        </p:txBody>
      </p:sp>
      <p:sp>
        <p:nvSpPr>
          <p:cNvPr id="57" name="Content Placeholder 2">
            <a:extLst>
              <a:ext uri="{FF2B5EF4-FFF2-40B4-BE49-F238E27FC236}">
                <a16:creationId xmlns:a16="http://schemas.microsoft.com/office/drawing/2014/main" id="{8699990B-E581-4C41-AF67-E2D21AF1EB98}"/>
              </a:ext>
            </a:extLst>
          </p:cNvPr>
          <p:cNvSpPr txBox="1">
            <a:spLocks/>
          </p:cNvSpPr>
          <p:nvPr/>
        </p:nvSpPr>
        <p:spPr>
          <a:xfrm>
            <a:off x="1820863" y="3603625"/>
            <a:ext cx="4044950" cy="1030288"/>
          </a:xfrm>
          <a:prstGeom prst="rect">
            <a:avLst/>
          </a:prstGeom>
        </p:spPr>
        <p:txBody>
          <a:bodyPr lIns="0" rIns="0"/>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defRPr/>
            </a:pPr>
            <a:r>
              <a:rPr lang="en-US" sz="2800" dirty="0">
                <a:solidFill>
                  <a:schemeClr val="tx1"/>
                </a:solidFill>
                <a:latin typeface="Segoe UI"/>
                <a:ea typeface="+mn-lt"/>
                <a:cs typeface="+mn-lt"/>
              </a:rPr>
              <a:t>Less carbon emissions</a:t>
            </a:r>
            <a:br>
              <a:rPr lang="en-US" sz="2800" dirty="0">
                <a:solidFill>
                  <a:schemeClr val="tx1"/>
                </a:solidFill>
                <a:latin typeface="Segoe UI"/>
                <a:ea typeface="+mn-lt"/>
                <a:cs typeface="+mn-lt"/>
              </a:rPr>
            </a:br>
            <a:r>
              <a:rPr lang="en-US" sz="1400" b="1" dirty="0">
                <a:solidFill>
                  <a:schemeClr val="accent1">
                    <a:lumMod val="75000"/>
                  </a:schemeClr>
                </a:solidFill>
                <a:latin typeface="Segoe UI"/>
                <a:ea typeface="+mn-lt"/>
                <a:cs typeface="Segoe UI"/>
              </a:rPr>
              <a:t>Every stage of packaging production emits greenhouse gases from manufacturing to transporting.</a:t>
            </a:r>
            <a:endParaRPr lang="en-US" sz="1400" dirty="0">
              <a:solidFill>
                <a:schemeClr val="accent1">
                  <a:lumMod val="75000"/>
                </a:schemeClr>
              </a:solidFill>
              <a:latin typeface="Segoe UI"/>
              <a:ea typeface="+mn-lt"/>
              <a:cs typeface="Segoe UI"/>
            </a:endParaRPr>
          </a:p>
          <a:p>
            <a:pPr fontAlgn="auto">
              <a:defRPr/>
            </a:pPr>
            <a:endParaRPr lang="en-US" sz="2800" dirty="0">
              <a:solidFill>
                <a:schemeClr val="tx1"/>
              </a:solidFill>
              <a:latin typeface="Segoe UI"/>
              <a:cs typeface="Calibri"/>
            </a:endParaRPr>
          </a:p>
          <a:p>
            <a:pPr fontAlgn="auto">
              <a:defRPr/>
            </a:pPr>
            <a:endParaRPr lang="en-US" dirty="0">
              <a:solidFill>
                <a:schemeClr val="tx1"/>
              </a:solidFill>
              <a:cs typeface="Calibri"/>
            </a:endParaRPr>
          </a:p>
          <a:p>
            <a:pPr fontAlgn="auto">
              <a:defRPr/>
            </a:pPr>
            <a:endParaRPr lang="en-US" dirty="0">
              <a:ea typeface="+mn-lt"/>
              <a:cs typeface="+mn-lt"/>
            </a:endParaRPr>
          </a:p>
          <a:p>
            <a:pPr fontAlgn="auto">
              <a:defRPr/>
            </a:pPr>
            <a:endParaRPr lang="en-US" dirty="0">
              <a:solidFill>
                <a:schemeClr val="tx1"/>
              </a:solidFill>
              <a:cs typeface="Calibri"/>
            </a:endParaRPr>
          </a:p>
        </p:txBody>
      </p:sp>
      <p:pic>
        <p:nvPicPr>
          <p:cNvPr id="26630" name="Graphic 59" descr="Garbage with solid fill">
            <a:extLst>
              <a:ext uri="{FF2B5EF4-FFF2-40B4-BE49-F238E27FC236}">
                <a16:creationId xmlns:a16="http://schemas.microsoft.com/office/drawing/2014/main" id="{8CACB8BC-539B-4A69-AFE6-510D1F156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1908175"/>
            <a:ext cx="1255713"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Graphic 61" descr="Earth globe: Americas with solid fill">
            <a:extLst>
              <a:ext uri="{FF2B5EF4-FFF2-40B4-BE49-F238E27FC236}">
                <a16:creationId xmlns:a16="http://schemas.microsoft.com/office/drawing/2014/main" id="{CC3E99C7-975D-4D74-B2D1-14331251B9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9300" y="3530600"/>
            <a:ext cx="1227138"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Graphic 62" descr="Power Plant with solid fill">
            <a:extLst>
              <a:ext uri="{FF2B5EF4-FFF2-40B4-BE49-F238E27FC236}">
                <a16:creationId xmlns:a16="http://schemas.microsoft.com/office/drawing/2014/main" id="{69345894-8563-4E2E-B69C-EB32332FD7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825" y="3530600"/>
            <a:ext cx="1090613"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Content Placeholder 2">
            <a:extLst>
              <a:ext uri="{FF2B5EF4-FFF2-40B4-BE49-F238E27FC236}">
                <a16:creationId xmlns:a16="http://schemas.microsoft.com/office/drawing/2014/main" id="{596F89D3-77CE-4257-8551-83553E12F019}"/>
              </a:ext>
            </a:extLst>
          </p:cNvPr>
          <p:cNvSpPr txBox="1">
            <a:spLocks/>
          </p:cNvSpPr>
          <p:nvPr/>
        </p:nvSpPr>
        <p:spPr>
          <a:xfrm>
            <a:off x="7059613" y="2200275"/>
            <a:ext cx="4641850" cy="966788"/>
          </a:xfrm>
          <a:prstGeom prst="rect">
            <a:avLst/>
          </a:prstGeom>
        </p:spPr>
        <p:txBody>
          <a:bodyPr lIns="0" rIns="0"/>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lnSpc>
                <a:spcPct val="80000"/>
              </a:lnSpc>
              <a:defRPr/>
            </a:pPr>
            <a:r>
              <a:rPr lang="en-US" sz="2800" dirty="0">
                <a:solidFill>
                  <a:schemeClr val="tx1"/>
                </a:solidFill>
                <a:latin typeface="Segoe UI"/>
                <a:ea typeface="+mn-lt"/>
                <a:cs typeface="+mn-lt"/>
              </a:rPr>
              <a:t>Conserves natural resources</a:t>
            </a:r>
            <a:br>
              <a:rPr lang="en-US" sz="2800" dirty="0">
                <a:solidFill>
                  <a:schemeClr val="tx1"/>
                </a:solidFill>
                <a:latin typeface="Segoe UI"/>
                <a:ea typeface="+mn-lt"/>
                <a:cs typeface="+mn-lt"/>
              </a:rPr>
            </a:br>
            <a:r>
              <a:rPr lang="en-US" sz="1400" b="1" dirty="0">
                <a:solidFill>
                  <a:srgbClr val="777AC9"/>
                </a:solidFill>
                <a:latin typeface="Segoe UI"/>
                <a:ea typeface="+mn-lt"/>
                <a:cs typeface="+mn-lt"/>
              </a:rPr>
              <a:t>New products are made by extracting fresh, raw material from the Earth, through mining and forestry.  </a:t>
            </a:r>
            <a:br>
              <a:rPr lang="en-US" sz="1000" dirty="0">
                <a:solidFill>
                  <a:schemeClr val="accent1">
                    <a:lumMod val="75000"/>
                  </a:schemeClr>
                </a:solidFill>
                <a:latin typeface="Segoe UI"/>
                <a:ea typeface="+mn-lt"/>
                <a:cs typeface="+mn-lt"/>
              </a:rPr>
            </a:br>
            <a:endParaRPr lang="en-US" sz="1400" b="1" dirty="0">
              <a:solidFill>
                <a:schemeClr val="accent1">
                  <a:lumMod val="75000"/>
                </a:schemeClr>
              </a:solidFill>
              <a:latin typeface="Segoe UI"/>
              <a:cs typeface="Calibri"/>
            </a:endParaRPr>
          </a:p>
        </p:txBody>
      </p:sp>
      <p:pic>
        <p:nvPicPr>
          <p:cNvPr id="26634" name="Graphic 64" descr="Forest scene with solid fill">
            <a:extLst>
              <a:ext uri="{FF2B5EF4-FFF2-40B4-BE49-F238E27FC236}">
                <a16:creationId xmlns:a16="http://schemas.microsoft.com/office/drawing/2014/main" id="{463B9AFE-A946-44F1-AFA3-CB25D2DC99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9300" y="1908175"/>
            <a:ext cx="1227138"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5" name="Content Placeholder 2">
            <a:extLst>
              <a:ext uri="{FF2B5EF4-FFF2-40B4-BE49-F238E27FC236}">
                <a16:creationId xmlns:a16="http://schemas.microsoft.com/office/drawing/2014/main" id="{5A9B2111-9B66-451E-A842-E9C3571EE315}"/>
              </a:ext>
            </a:extLst>
          </p:cNvPr>
          <p:cNvSpPr txBox="1">
            <a:spLocks noChangeArrowheads="1"/>
          </p:cNvSpPr>
          <p:nvPr/>
        </p:nvSpPr>
        <p:spPr bwMode="auto">
          <a:xfrm>
            <a:off x="4557713" y="5127625"/>
            <a:ext cx="4173537"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marL="90488" indent="-90488">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382588" indent="-182563">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566738"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749300"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931863"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eaLnBrk="1" hangingPunct="1">
              <a:lnSpc>
                <a:spcPct val="70000"/>
              </a:lnSpc>
            </a:pPr>
            <a:r>
              <a:rPr lang="en-US" altLang="en-US" sz="2800">
                <a:solidFill>
                  <a:schemeClr val="tx1"/>
                </a:solidFill>
                <a:latin typeface="Segoe UI" panose="020B0502040204020203" pitchFamily="34" charset="0"/>
                <a:cs typeface="Calibri" panose="020F0502020204030204" pitchFamily="34" charset="0"/>
              </a:rPr>
              <a:t>Toxicity </a:t>
            </a:r>
            <a:br>
              <a:rPr lang="en-US" altLang="en-US" sz="2800">
                <a:latin typeface="Segoe UI" panose="020B0502040204020203" pitchFamily="34" charset="0"/>
                <a:cs typeface="Calibri" panose="020F0502020204030204" pitchFamily="34" charset="0"/>
              </a:rPr>
            </a:br>
            <a:r>
              <a:rPr lang="en-US" altLang="en-US" sz="1400" b="1">
                <a:solidFill>
                  <a:srgbClr val="08A5EF"/>
                </a:solidFill>
                <a:latin typeface="Segoe UI" panose="020B0502040204020203" pitchFamily="34" charset="0"/>
                <a:cs typeface="Calibri" panose="020F0502020204030204" pitchFamily="34" charset="0"/>
              </a:rPr>
              <a:t>CEPA deems plastic as toxic due to its immediate or long-term harmful effect on the environment and its biological diversity.</a:t>
            </a:r>
          </a:p>
          <a:p>
            <a:pPr eaLnBrk="1" hangingPunct="1"/>
            <a:endParaRPr lang="en-US" altLang="en-US">
              <a:solidFill>
                <a:schemeClr val="tx1"/>
              </a:solidFill>
              <a:cs typeface="Calibri" panose="020F0502020204030204" pitchFamily="34" charset="0"/>
            </a:endParaRPr>
          </a:p>
          <a:p>
            <a:pPr eaLnBrk="1" hangingPunct="1"/>
            <a:endParaRPr lang="en-US" altLang="en-US">
              <a:cs typeface="Calibri" panose="020F0502020204030204" pitchFamily="34" charset="0"/>
            </a:endParaRPr>
          </a:p>
          <a:p>
            <a:pPr eaLnBrk="1" hangingPunct="1"/>
            <a:endParaRPr lang="en-US" altLang="en-US">
              <a:solidFill>
                <a:schemeClr val="tx1"/>
              </a:solidFill>
              <a:cs typeface="Calibri" panose="020F0502020204030204" pitchFamily="34" charset="0"/>
            </a:endParaRPr>
          </a:p>
        </p:txBody>
      </p:sp>
      <p:pic>
        <p:nvPicPr>
          <p:cNvPr id="26636" name="Graphic 4" descr="Radioactive with solid fill">
            <a:extLst>
              <a:ext uri="{FF2B5EF4-FFF2-40B4-BE49-F238E27FC236}">
                <a16:creationId xmlns:a16="http://schemas.microsoft.com/office/drawing/2014/main" id="{7FB87F75-1289-48CE-8097-D94EE23426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0138" y="501332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DF245-27A9-48A0-B8F4-6FB3C706054C}"/>
              </a:ext>
            </a:extLst>
          </p:cNvPr>
          <p:cNvSpPr>
            <a:spLocks noGrp="1"/>
          </p:cNvSpPr>
          <p:nvPr>
            <p:ph type="title"/>
          </p:nvPr>
        </p:nvSpPr>
        <p:spPr>
          <a:xfrm>
            <a:off x="177968" y="1523574"/>
            <a:ext cx="2947482" cy="541512"/>
          </a:xfrm>
        </p:spPr>
        <p:txBody>
          <a:bodyPr anchor="b">
            <a:normAutofit/>
          </a:bodyPr>
          <a:lstStyle/>
          <a:p>
            <a:r>
              <a:rPr lang="en-US" sz="3200"/>
              <a:t>Carbon footprint</a:t>
            </a:r>
          </a:p>
        </p:txBody>
      </p:sp>
      <p:sp>
        <p:nvSpPr>
          <p:cNvPr id="3" name="Content Placeholder 2">
            <a:extLst>
              <a:ext uri="{FF2B5EF4-FFF2-40B4-BE49-F238E27FC236}">
                <a16:creationId xmlns:a16="http://schemas.microsoft.com/office/drawing/2014/main" id="{61C54783-4DF8-422B-9BE2-F7ADC73B42BC}"/>
              </a:ext>
            </a:extLst>
          </p:cNvPr>
          <p:cNvSpPr>
            <a:spLocks noGrp="1"/>
          </p:cNvSpPr>
          <p:nvPr>
            <p:ph idx="1"/>
          </p:nvPr>
        </p:nvSpPr>
        <p:spPr>
          <a:xfrm>
            <a:off x="252920" y="2177512"/>
            <a:ext cx="2947482" cy="3728766"/>
          </a:xfrm>
        </p:spPr>
        <p:txBody>
          <a:bodyPr anchor="t">
            <a:normAutofit/>
          </a:bodyPr>
          <a:lstStyle/>
          <a:p>
            <a:pPr marL="182245" indent="-182245"/>
            <a:r>
              <a:rPr lang="en-US" sz="1600">
                <a:solidFill>
                  <a:schemeClr val="bg1"/>
                </a:solidFill>
                <a:ea typeface="+mn-lt"/>
                <a:cs typeface="+mn-lt"/>
              </a:rPr>
              <a:t>A carbon footprint is the total amount of greenhouse gases (including carbon dioxide and methane) that are generated by our actions. </a:t>
            </a:r>
            <a:endParaRPr lang="en-US">
              <a:solidFill>
                <a:schemeClr val="bg1"/>
              </a:solidFill>
            </a:endParaRPr>
          </a:p>
          <a:p>
            <a:pPr marL="182245" indent="-182245"/>
            <a:r>
              <a:rPr lang="en-US" sz="1600">
                <a:solidFill>
                  <a:schemeClr val="bg1"/>
                </a:solidFill>
                <a:ea typeface="+mn-lt"/>
                <a:cs typeface="+mn-lt"/>
              </a:rPr>
              <a:t>– The Nature Conservancy </a:t>
            </a:r>
            <a:endParaRPr lang="en-US">
              <a:solidFill>
                <a:schemeClr val="bg1"/>
              </a:solidFill>
            </a:endParaRPr>
          </a:p>
          <a:p>
            <a:pPr marL="182245" indent="-182245"/>
            <a:endParaRPr lang="en-US" sz="1600" dirty="0">
              <a:solidFill>
                <a:schemeClr val="bg1"/>
              </a:solidFill>
            </a:endParaRPr>
          </a:p>
          <a:p>
            <a:pPr marL="182245" indent="-182245"/>
            <a:r>
              <a:rPr lang="en-US" sz="1600">
                <a:solidFill>
                  <a:schemeClr val="bg1"/>
                </a:solidFill>
              </a:rPr>
              <a:t>Reducing our consumption and using clean energy can lower individual carbon footprint. </a:t>
            </a:r>
          </a:p>
        </p:txBody>
      </p:sp>
      <p:pic>
        <p:nvPicPr>
          <p:cNvPr id="5" name="Picture 3">
            <a:extLst>
              <a:ext uri="{FF2B5EF4-FFF2-40B4-BE49-F238E27FC236}">
                <a16:creationId xmlns:a16="http://schemas.microsoft.com/office/drawing/2014/main" id="{36411B5C-2467-42B0-BB88-3B75341E5B83}"/>
              </a:ext>
            </a:extLst>
          </p:cNvPr>
          <p:cNvPicPr>
            <a:picLocks noChangeAspect="1"/>
          </p:cNvPicPr>
          <p:nvPr/>
        </p:nvPicPr>
        <p:blipFill>
          <a:blip r:embed="rId3"/>
          <a:stretch>
            <a:fillRect/>
          </a:stretch>
        </p:blipFill>
        <p:spPr>
          <a:xfrm>
            <a:off x="3778897" y="1125680"/>
            <a:ext cx="7772401" cy="4578650"/>
          </a:xfrm>
          <a:prstGeom prst="rect">
            <a:avLst/>
          </a:prstGeom>
        </p:spPr>
      </p:pic>
    </p:spTree>
    <p:extLst>
      <p:ext uri="{BB962C8B-B14F-4D97-AF65-F5344CB8AC3E}">
        <p14:creationId xmlns:p14="http://schemas.microsoft.com/office/powerpoint/2010/main" val="929121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435FB-9775-4340-9012-24A45727C9C0}"/>
              </a:ext>
            </a:extLst>
          </p:cNvPr>
          <p:cNvSpPr>
            <a:spLocks noGrp="1"/>
          </p:cNvSpPr>
          <p:nvPr>
            <p:ph type="title"/>
          </p:nvPr>
        </p:nvSpPr>
        <p:spPr>
          <a:xfrm>
            <a:off x="288089" y="2671283"/>
            <a:ext cx="2947482" cy="1053675"/>
          </a:xfrm>
        </p:spPr>
        <p:txBody>
          <a:bodyPr vert="horz" lIns="91440" tIns="45720" rIns="91440" bIns="45720" rtlCol="0" anchor="b">
            <a:noAutofit/>
          </a:bodyPr>
          <a:lstStyle/>
          <a:p>
            <a:pPr eaLnBrk="1" fontAlgn="auto" hangingPunct="1">
              <a:spcAft>
                <a:spcPts val="0"/>
              </a:spcAft>
              <a:defRPr/>
            </a:pPr>
            <a:r>
              <a:rPr lang="en-US" b="1" dirty="0"/>
              <a:t>Where is methane </a:t>
            </a:r>
            <a:r>
              <a:rPr lang="en-US" b="1"/>
              <a:t>coming from?</a:t>
            </a:r>
          </a:p>
        </p:txBody>
      </p:sp>
      <p:sp>
        <p:nvSpPr>
          <p:cNvPr id="23555" name="Content Placeholder 2">
            <a:extLst>
              <a:ext uri="{FF2B5EF4-FFF2-40B4-BE49-F238E27FC236}">
                <a16:creationId xmlns:a16="http://schemas.microsoft.com/office/drawing/2014/main" id="{185F1DBE-0DDD-461A-9F95-D57E5C1F1F61}"/>
              </a:ext>
            </a:extLst>
          </p:cNvPr>
          <p:cNvSpPr>
            <a:spLocks noGrp="1" noChangeArrowheads="1"/>
          </p:cNvSpPr>
          <p:nvPr>
            <p:ph idx="1"/>
          </p:nvPr>
        </p:nvSpPr>
        <p:spPr>
          <a:xfrm>
            <a:off x="241197" y="4217327"/>
            <a:ext cx="2759913" cy="1184859"/>
          </a:xfrm>
        </p:spPr>
        <p:txBody>
          <a:bodyPr anchor="t">
            <a:normAutofit/>
          </a:bodyPr>
          <a:lstStyle/>
          <a:p>
            <a:pPr marL="182245" indent="-182245" eaLnBrk="1" hangingPunct="1"/>
            <a:r>
              <a:rPr lang="en-US" altLang="en-US" sz="1600">
                <a:solidFill>
                  <a:schemeClr val="bg1"/>
                </a:solidFill>
              </a:rPr>
              <a:t>Methane, a green-house gas, is 20x more potent than Carbon Dioxide. </a:t>
            </a:r>
          </a:p>
        </p:txBody>
      </p:sp>
      <p:pic>
        <p:nvPicPr>
          <p:cNvPr id="23556" name="Picture 2" descr="Pie chart of total U.S. greenhouse gas emissions by economic sector in 2019. 27 percent is from electricity, 28 percent is from transportation, 22 percent is from industry, 12 percent is from commercial and residential, and 10 percent is from agriculture.">
            <a:extLst>
              <a:ext uri="{FF2B5EF4-FFF2-40B4-BE49-F238E27FC236}">
                <a16:creationId xmlns:a16="http://schemas.microsoft.com/office/drawing/2014/main" id="{48D538DA-B722-43CB-9C67-44467EE4EC6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15925" y="643334"/>
            <a:ext cx="6641145" cy="58598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7A189BD7-01B2-4102-87D4-6904CE801599}"/>
              </a:ext>
            </a:extLst>
          </p:cNvPr>
          <p:cNvSpPr>
            <a:spLocks noGrp="1" noChangeArrowheads="1"/>
          </p:cNvSpPr>
          <p:nvPr>
            <p:ph type="title"/>
          </p:nvPr>
        </p:nvSpPr>
        <p:spPr>
          <a:xfrm>
            <a:off x="984739" y="3684610"/>
            <a:ext cx="3469550" cy="2452687"/>
          </a:xfrm>
        </p:spPr>
        <p:txBody>
          <a:bodyPr vert="horz" lIns="91440" tIns="45720" rIns="91440" bIns="45720" rtlCol="0" anchor="ctr">
            <a:normAutofit/>
          </a:bodyPr>
          <a:lstStyle/>
          <a:p>
            <a:pPr eaLnBrk="1" hangingPunct="1"/>
            <a:r>
              <a:rPr lang="en-US" altLang="en-US" sz="3600" dirty="0"/>
              <a:t>Ways to be sustainable as a resident</a:t>
            </a:r>
          </a:p>
        </p:txBody>
      </p:sp>
      <p:pic>
        <p:nvPicPr>
          <p:cNvPr id="3" name="Picture 3">
            <a:extLst>
              <a:ext uri="{FF2B5EF4-FFF2-40B4-BE49-F238E27FC236}">
                <a16:creationId xmlns:a16="http://schemas.microsoft.com/office/drawing/2014/main" id="{39E0ACF1-0AAB-4D71-A99D-98BEBB623CA4}"/>
              </a:ext>
            </a:extLst>
          </p:cNvPr>
          <p:cNvPicPr>
            <a:picLocks noChangeAspect="1"/>
          </p:cNvPicPr>
          <p:nvPr/>
        </p:nvPicPr>
        <p:blipFill rotWithShape="1">
          <a:blip r:embed="rId2"/>
          <a:srcRect l="25848" r="15419" b="-1"/>
          <a:stretch/>
        </p:blipFill>
        <p:spPr>
          <a:xfrm>
            <a:off x="20" y="-79602"/>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4" name="TextBox 23">
            <a:extLst>
              <a:ext uri="{FF2B5EF4-FFF2-40B4-BE49-F238E27FC236}">
                <a16:creationId xmlns:a16="http://schemas.microsoft.com/office/drawing/2014/main" id="{ED1F96D0-919E-4CFB-AB7F-5DC517951F37}"/>
              </a:ext>
            </a:extLst>
          </p:cNvPr>
          <p:cNvSpPr txBox="1"/>
          <p:nvPr/>
        </p:nvSpPr>
        <p:spPr>
          <a:xfrm>
            <a:off x="5702490" y="3798342"/>
            <a:ext cx="7485413" cy="2452687"/>
          </a:xfrm>
          <a:prstGeom prst="rect">
            <a:avLst/>
          </a:prstGeom>
        </p:spPr>
        <p:txBody>
          <a:bodyPr vert="horz" lIns="91440" tIns="45720" rIns="91440" bIns="45720" rtlCol="0" anchor="ctr">
            <a:normAutofit/>
          </a:bodyPr>
          <a:lstStyle/>
          <a:p>
            <a:pPr marL="400050" indent="-342900" eaLnBrk="1" fontAlgn="auto" hangingPunct="1">
              <a:lnSpc>
                <a:spcPct val="90000"/>
              </a:lnSpc>
              <a:spcAft>
                <a:spcPts val="600"/>
              </a:spcAft>
              <a:buFont typeface="Courier New" panose="020B0604020202020204" pitchFamily="34" charset="0"/>
              <a:buChar char="o"/>
              <a:defRPr/>
            </a:pPr>
            <a:r>
              <a:rPr lang="en-US" sz="2400">
                <a:latin typeface="Calibri Light"/>
                <a:cs typeface="Calibri Light"/>
              </a:rPr>
              <a:t>Recycle / Reuse</a:t>
            </a:r>
            <a:endParaRPr lang="en-US"/>
          </a:p>
          <a:p>
            <a:pPr marL="400050" indent="-342900" eaLnBrk="1" fontAlgn="auto" hangingPunct="1">
              <a:lnSpc>
                <a:spcPct val="90000"/>
              </a:lnSpc>
              <a:spcAft>
                <a:spcPts val="600"/>
              </a:spcAft>
              <a:buFont typeface="Courier New" panose="020B0604020202020204" pitchFamily="34" charset="0"/>
              <a:buChar char="o"/>
              <a:defRPr/>
            </a:pPr>
            <a:r>
              <a:rPr lang="en-US" sz="2400">
                <a:latin typeface="Calibri Light"/>
                <a:cs typeface="Calibri Light"/>
              </a:rPr>
              <a:t>Incorporate Zero Waste Tactics:</a:t>
            </a:r>
          </a:p>
          <a:p>
            <a:pPr marL="742950" lvl="1" indent="-228600" eaLnBrk="1" fontAlgn="auto" hangingPunct="1">
              <a:lnSpc>
                <a:spcPct val="90000"/>
              </a:lnSpc>
              <a:spcAft>
                <a:spcPts val="600"/>
              </a:spcAft>
              <a:buFont typeface="Arial" panose="020B0604020202020204" pitchFamily="34" charset="0"/>
              <a:buChar char="•"/>
              <a:defRPr/>
            </a:pPr>
            <a:r>
              <a:rPr lang="en-US" sz="2400">
                <a:latin typeface="Calibri Light"/>
                <a:cs typeface="Calibri Light"/>
              </a:rPr>
              <a:t>Food Rescue / Compost</a:t>
            </a:r>
          </a:p>
          <a:p>
            <a:pPr marL="742950" lvl="1" indent="-228600" eaLnBrk="1" fontAlgn="auto" hangingPunct="1">
              <a:lnSpc>
                <a:spcPct val="90000"/>
              </a:lnSpc>
              <a:spcAft>
                <a:spcPts val="600"/>
              </a:spcAft>
              <a:buFont typeface="Arial" panose="020B0604020202020204" pitchFamily="34" charset="0"/>
              <a:buChar char="•"/>
              <a:defRPr/>
            </a:pPr>
            <a:r>
              <a:rPr lang="en-US" sz="2400">
                <a:latin typeface="Calibri Light"/>
                <a:cs typeface="Calibri Light"/>
              </a:rPr>
              <a:t>Shopping</a:t>
            </a:r>
          </a:p>
          <a:p>
            <a:pPr marL="742950" lvl="1" indent="-228600" eaLnBrk="1" fontAlgn="auto" hangingPunct="1">
              <a:lnSpc>
                <a:spcPct val="90000"/>
              </a:lnSpc>
              <a:spcAft>
                <a:spcPts val="600"/>
              </a:spcAft>
              <a:buFont typeface="Arial" panose="020B0604020202020204" pitchFamily="34" charset="0"/>
              <a:buChar char="•"/>
              <a:defRPr/>
            </a:pPr>
            <a:r>
              <a:rPr lang="en-US" sz="2400">
                <a:latin typeface="Calibri Light"/>
                <a:cs typeface="Calibri Light"/>
              </a:rPr>
              <a:t>Wardrobe</a:t>
            </a:r>
          </a:p>
          <a:p>
            <a:pPr marL="400050" indent="-342900" eaLnBrk="1" fontAlgn="auto" hangingPunct="1">
              <a:lnSpc>
                <a:spcPct val="90000"/>
              </a:lnSpc>
              <a:spcAft>
                <a:spcPts val="600"/>
              </a:spcAft>
              <a:buFont typeface="Courier New" panose="020B0604020202020204" pitchFamily="34" charset="0"/>
              <a:buChar char="o"/>
              <a:defRPr/>
            </a:pPr>
            <a:r>
              <a:rPr lang="en-US" sz="2400">
                <a:latin typeface="Calibri Light"/>
                <a:cs typeface="Calibri Light"/>
              </a:rPr>
              <a:t>Advocate for Environmental Policy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descr="&quot;&quot;">
            <a:extLst>
              <a:ext uri="{FF2B5EF4-FFF2-40B4-BE49-F238E27FC236}">
                <a16:creationId xmlns:a16="http://schemas.microsoft.com/office/drawing/2014/main" id="{7AB3057D-B660-4F93-88CE-D3032451BE34}"/>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Rectangle 11" descr="&quot;&quot;">
            <a:extLst>
              <a:ext uri="{FF2B5EF4-FFF2-40B4-BE49-F238E27FC236}">
                <a16:creationId xmlns:a16="http://schemas.microsoft.com/office/drawing/2014/main" id="{EBB774D3-2092-460F-BD5E-7139D61749F4}"/>
              </a:ext>
            </a:extLst>
          </p:cNvPr>
          <p:cNvSpPr>
            <a:spLocks noGrp="1" noRot="1" noChangeAspect="1" noMove="1" noResize="1" noEditPoints="1" noAdjustHandles="1" noChangeArrowheads="1" noChangeShapeType="1" noTextEdit="1"/>
          </p:cNvSpPr>
          <p:nvPr/>
        </p:nvSpPr>
        <p:spPr>
          <a:xfrm>
            <a:off x="0" y="762000"/>
            <a:ext cx="7053263" cy="53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4D3E533-0048-4FFA-AB0C-AEAB79EFFE06}"/>
              </a:ext>
            </a:extLst>
          </p:cNvPr>
          <p:cNvSpPr>
            <a:spLocks noGrp="1"/>
          </p:cNvSpPr>
          <p:nvPr>
            <p:ph type="title"/>
          </p:nvPr>
        </p:nvSpPr>
        <p:spPr>
          <a:xfrm>
            <a:off x="735013" y="1189038"/>
            <a:ext cx="5537200" cy="1566862"/>
          </a:xfrm>
        </p:spPr>
        <p:txBody>
          <a:bodyPr>
            <a:normAutofit fontScale="90000"/>
          </a:bodyPr>
          <a:lstStyle/>
          <a:p>
            <a:pPr eaLnBrk="1" fontAlgn="auto" hangingPunct="1">
              <a:spcAft>
                <a:spcPts val="0"/>
              </a:spcAft>
              <a:defRPr/>
            </a:pPr>
            <a:r>
              <a:rPr lang="en-US" sz="7200" dirty="0"/>
              <a:t>Recycle / Reuse </a:t>
            </a:r>
          </a:p>
        </p:txBody>
      </p:sp>
      <p:sp>
        <p:nvSpPr>
          <p:cNvPr id="30725" name="Content Placeholder 2">
            <a:extLst>
              <a:ext uri="{FF2B5EF4-FFF2-40B4-BE49-F238E27FC236}">
                <a16:creationId xmlns:a16="http://schemas.microsoft.com/office/drawing/2014/main" id="{A2C565DE-B70E-47BC-A7C4-8D07826B976F}"/>
              </a:ext>
            </a:extLst>
          </p:cNvPr>
          <p:cNvSpPr>
            <a:spLocks noGrp="1" noChangeArrowheads="1"/>
          </p:cNvSpPr>
          <p:nvPr>
            <p:ph idx="1"/>
          </p:nvPr>
        </p:nvSpPr>
        <p:spPr>
          <a:xfrm>
            <a:off x="528638" y="2917825"/>
            <a:ext cx="5743575" cy="2233613"/>
          </a:xfrm>
          <a:solidFill>
            <a:schemeClr val="accent1">
              <a:lumMod val="75000"/>
            </a:schemeClr>
          </a:solidFill>
        </p:spPr>
        <p:txBody>
          <a:bodyPr/>
          <a:lstStyle/>
          <a:p>
            <a:pPr marL="0" indent="0" algn="ctr" eaLnBrk="1" hangingPunct="1">
              <a:buFont typeface="Wingdings 2" panose="05020102010507070707" pitchFamily="18" charset="2"/>
              <a:buNone/>
              <a:defRPr/>
            </a:pPr>
            <a:r>
              <a:rPr lang="en-US" altLang="en-US" dirty="0">
                <a:solidFill>
                  <a:schemeClr val="bg1"/>
                </a:solidFill>
                <a:latin typeface="Arial" panose="020B0604020202020204" pitchFamily="34" charset="0"/>
                <a:cs typeface="Arial" panose="020B0604020202020204" pitchFamily="34" charset="0"/>
              </a:rPr>
              <a:t>When we recycle, used materials are converted into new products which reduces the need to consume natural resources. If used materials are not recycled, new products are made by extracting fresh, raw material from the Earth, through mining and forestry. </a:t>
            </a:r>
          </a:p>
        </p:txBody>
      </p:sp>
      <p:sp>
        <p:nvSpPr>
          <p:cNvPr id="14" name="Rectangle 13" descr="&quot;&quot;">
            <a:extLst>
              <a:ext uri="{FF2B5EF4-FFF2-40B4-BE49-F238E27FC236}">
                <a16:creationId xmlns:a16="http://schemas.microsoft.com/office/drawing/2014/main" id="{06EC28E7-7744-4021-8D8A-5924FE40311F}"/>
              </a:ext>
            </a:extLst>
          </p:cNvPr>
          <p:cNvSpPr>
            <a:spLocks noGrp="1" noRot="1" noChangeAspect="1" noMove="1" noResize="1" noEditPoints="1" noAdjustHandles="1" noChangeArrowheads="1" noChangeShapeType="1" noTextEdit="1"/>
          </p:cNvSpPr>
          <p:nvPr/>
        </p:nvSpPr>
        <p:spPr>
          <a:xfrm>
            <a:off x="11815763" y="758825"/>
            <a:ext cx="384175" cy="5330825"/>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0727" name="Picture 5" descr="Diagram&#10;&#10;Description automatically generated">
            <a:extLst>
              <a:ext uri="{FF2B5EF4-FFF2-40B4-BE49-F238E27FC236}">
                <a16:creationId xmlns:a16="http://schemas.microsoft.com/office/drawing/2014/main" id="{3E2D63A2-7D76-4866-AF4B-061982E5F2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1025" y="0"/>
            <a:ext cx="39989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ra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18A1B607-7BAE-46D6-8090-545AC7BDD7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4.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4B0282BBD49D04A86B8B80D7621DEC1" ma:contentTypeVersion="13" ma:contentTypeDescription="Create a new document." ma:contentTypeScope="" ma:versionID="b4dea93d8a497e37332a0285afc23f21">
  <xsd:schema xmlns:xsd="http://www.w3.org/2001/XMLSchema" xmlns:xs="http://www.w3.org/2001/XMLSchema" xmlns:p="http://schemas.microsoft.com/office/2006/metadata/properties" xmlns:ns2="ae8e40b0-13b5-4012-a684-02532b1b31b5" xmlns:ns3="9767287d-da59-4018-b755-2cb374ce5096" targetNamespace="http://schemas.microsoft.com/office/2006/metadata/properties" ma:root="true" ma:fieldsID="fa4aff9f3eb13bf3c798f25d6093c7ae" ns2:_="" ns3:_="">
    <xsd:import namespace="ae8e40b0-13b5-4012-a684-02532b1b31b5"/>
    <xsd:import namespace="9767287d-da59-4018-b755-2cb374ce509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_x0074_oj7" minOccurs="0"/>
                <xsd:element ref="ns3:SharedWithUsers" minOccurs="0"/>
                <xsd:element ref="ns3:SharedWithDetails" minOccurs="0"/>
                <xsd:element ref="ns2:MediaServiceDateTaken" minOccurs="0"/>
                <xsd:element ref="ns2:MediaServiceLocation" minOccurs="0"/>
                <xsd:element ref="ns2:MediaLengthInSeconds" minOccurs="0"/>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8e40b0-13b5-4012-a684-02532b1b31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_x0074_oj7" ma:index="14" nillable="true" ma:displayName="Staff In Charge" ma:internalName="_x0074_oj7">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Date" ma:index="20" nillable="true" ma:displayName="Date" ma:format="Dropdown" ma:internalName="Dat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767287d-da59-4018-b755-2cb374ce5096"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 xmlns="ae8e40b0-13b5-4012-a684-02532b1b31b5" xsi:nil="true"/>
    <_x0074_oj7 xmlns="ae8e40b0-13b5-4012-a684-02532b1b31b5" xsi:nil="true"/>
  </documentManagement>
</p:properties>
</file>

<file path=customXml/itemProps1.xml><?xml version="1.0" encoding="utf-8"?>
<ds:datastoreItem xmlns:ds="http://schemas.openxmlformats.org/officeDocument/2006/customXml" ds:itemID="{AF2EC8DF-DDB4-4470-80C5-A75B422E7642}">
  <ds:schemaRefs>
    <ds:schemaRef ds:uri="http://schemas.microsoft.com/sharepoint/v3/contenttype/forms"/>
  </ds:schemaRefs>
</ds:datastoreItem>
</file>

<file path=customXml/itemProps2.xml><?xml version="1.0" encoding="utf-8"?>
<ds:datastoreItem xmlns:ds="http://schemas.openxmlformats.org/officeDocument/2006/customXml" ds:itemID="{FB816FD9-D74B-4BA4-A7CC-0D99D97BB0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8e40b0-13b5-4012-a684-02532b1b31b5"/>
    <ds:schemaRef ds:uri="9767287d-da59-4018-b755-2cb374ce50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7F38792-203F-4FD0-99CB-EB32835D04A1}">
  <ds:schemaRefs>
    <ds:schemaRef ds:uri="http://schemas.microsoft.com/office/2006/metadata/properties"/>
    <ds:schemaRef ds:uri="http://schemas.microsoft.com/office/infopath/2007/PartnerControls"/>
    <ds:schemaRef ds:uri="ae8e40b0-13b5-4012-a684-02532b1b31b5"/>
  </ds:schemaRefs>
</ds:datastoreItem>
</file>

<file path=docProps/app.xml><?xml version="1.0" encoding="utf-8"?>
<Properties xmlns="http://schemas.openxmlformats.org/officeDocument/2006/extended-properties" xmlns:vt="http://schemas.openxmlformats.org/officeDocument/2006/docPropsVTypes">
  <Template>office theme</Template>
  <TotalTime>7576</TotalTime>
  <Words>3435</Words>
  <Application>Microsoft Office PowerPoint</Application>
  <PresentationFormat>Widescreen</PresentationFormat>
  <Paragraphs>162</Paragraphs>
  <Slides>18</Slides>
  <Notes>14</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18</vt:i4>
      </vt:variant>
    </vt:vector>
  </HeadingPairs>
  <TitlesOfParts>
    <vt:vector size="36" baseType="lpstr">
      <vt:lpstr>Arial</vt:lpstr>
      <vt:lpstr>Arial Black</vt:lpstr>
      <vt:lpstr>Arial,Sans-Serif</vt:lpstr>
      <vt:lpstr>Calibri</vt:lpstr>
      <vt:lpstr>Calibri Light</vt:lpstr>
      <vt:lpstr>Circular</vt:lpstr>
      <vt:lpstr>Corbel</vt:lpstr>
      <vt:lpstr>Courier New</vt:lpstr>
      <vt:lpstr>Rockwell Condensed</vt:lpstr>
      <vt:lpstr>Segoe UI</vt:lpstr>
      <vt:lpstr>Tw Cen MT</vt:lpstr>
      <vt:lpstr>Tw Cen MT Condensed</vt:lpstr>
      <vt:lpstr>Wingdings 2</vt:lpstr>
      <vt:lpstr>Wingdings 3</vt:lpstr>
      <vt:lpstr>Frame</vt:lpstr>
      <vt:lpstr>Office Theme</vt:lpstr>
      <vt:lpstr>Retrospect</vt:lpstr>
      <vt:lpstr>Integral</vt:lpstr>
      <vt:lpstr>Sustainability 101</vt:lpstr>
      <vt:lpstr>Agenda</vt:lpstr>
      <vt:lpstr>Sustainability</vt:lpstr>
      <vt:lpstr>PowerPoint Presentation</vt:lpstr>
      <vt:lpstr>Importance of Zero Waste</vt:lpstr>
      <vt:lpstr>Carbon footprint</vt:lpstr>
      <vt:lpstr>Where is methane coming from?</vt:lpstr>
      <vt:lpstr>Ways to be sustainable as a resident</vt:lpstr>
      <vt:lpstr>Recycle / Reuse </vt:lpstr>
      <vt:lpstr>Recycling Prevents </vt:lpstr>
      <vt:lpstr>Incorporating a plant-based diet  </vt:lpstr>
      <vt:lpstr>Food Waste </vt:lpstr>
      <vt:lpstr>Go Zero Grocery Shopping </vt:lpstr>
      <vt:lpstr>Wardrobe </vt:lpstr>
      <vt:lpstr>Wardrobe </vt:lpstr>
      <vt:lpstr>Zero Waste Shopping</vt:lpstr>
      <vt:lpstr>Advocate for  Environmental Policy </vt:lpstr>
      <vt:lpstr>Sustainability 101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Utter, Kathleen</dc:creator>
  <cp:lastModifiedBy>Utter, Kathleen</cp:lastModifiedBy>
  <cp:revision>1006</cp:revision>
  <dcterms:created xsi:type="dcterms:W3CDTF">2021-09-20T18:45:17Z</dcterms:created>
  <dcterms:modified xsi:type="dcterms:W3CDTF">2022-11-14T15:51:40Z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0x010100C4B0282BBD49D04A86B8B80D7621DEC1</vt:lpwstr>
  </property>
</Properties>
</file>