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drs/slideLayouts/slideLayout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slideLayout" Target="drs/slideLayouts/slideLayout1.xml"/></Relationships>
</file>

<file path=drs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