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256" r:id="rId5"/>
    <p:sldId id="289" r:id="rId6"/>
    <p:sldId id="257" r:id="rId7"/>
    <p:sldId id="287" r:id="rId8"/>
    <p:sldId id="274" r:id="rId9"/>
    <p:sldId id="268" r:id="rId10"/>
    <p:sldId id="275" r:id="rId11"/>
    <p:sldId id="258" r:id="rId12"/>
    <p:sldId id="272" r:id="rId13"/>
    <p:sldId id="259" r:id="rId14"/>
    <p:sldId id="280" r:id="rId15"/>
    <p:sldId id="284" r:id="rId16"/>
    <p:sldId id="282" r:id="rId17"/>
    <p:sldId id="29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fresne, Angela" initials="DA" lastIdx="28" clrIdx="0">
    <p:extLst>
      <p:ext uri="{19B8F6BF-5375-455C-9EA6-DF929625EA0E}">
        <p15:presenceInfo xmlns:p15="http://schemas.microsoft.com/office/powerpoint/2012/main" userId="S::adufresn@RIVCO.ORG::4ce9a032-1265-4b35-a0bb-5e15ebdf6a91" providerId="AD"/>
      </p:ext>
    </p:extLst>
  </p:cmAuthor>
  <p:cmAuthor id="2" name="Sanchez, Olivia" initials="SO" lastIdx="19" clrIdx="1">
    <p:extLst>
      <p:ext uri="{19B8F6BF-5375-455C-9EA6-DF929625EA0E}">
        <p15:presenceInfo xmlns:p15="http://schemas.microsoft.com/office/powerpoint/2012/main" userId="S::OSanchez@RIVCO.ORG::2c6cfa31-fcfa-4564-a058-ee738150c9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17:17:53.544" idx="25">
    <p:pos x="7221" y="398"/>
    <p:text>Haulers -  are there changes/new services other than what is listed?  e.g.   Service day/route changes, etc.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14:54:02.389" idx="19">
    <p:pos x="7018" y="270"/>
    <p:text>DEH- For places where 1383 may not apply (e.g. high elevation), but where 1826 does apply, how are these exemptions handled?  Same form as the waiver?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DAAE5-A890-4E89-BF8B-86AFCD50452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DBE40B-633A-4F45-AEC3-9E7E4642C434}">
      <dgm:prSet phldrT="[Text]" custT="1"/>
      <dgm:spPr/>
      <dgm:t>
        <a:bodyPr/>
        <a:lstStyle/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>
            <a:solidFill>
              <a:schemeClr val="bg2"/>
            </a:solidFill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>
            <a:solidFill>
              <a:schemeClr val="bg2"/>
            </a:solidFill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dirty="0">
              <a:solidFill>
                <a:schemeClr val="bg2"/>
              </a:solidFill>
            </a:rPr>
            <a:t>Ordinance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dirty="0">
              <a:solidFill>
                <a:schemeClr val="bg2"/>
              </a:solidFill>
            </a:rPr>
            <a:t>Contract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dirty="0">
              <a:solidFill>
                <a:schemeClr val="bg2"/>
              </a:solidFill>
            </a:rPr>
            <a:t>Rates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solidFill>
                <a:schemeClr val="bg2"/>
              </a:solidFill>
            </a:rPr>
            <a:t>Waivers</a:t>
          </a:r>
        </a:p>
      </dgm:t>
    </dgm:pt>
    <dgm:pt modelId="{1E22DCC8-B97F-4F16-BA20-1CEC6BE52995}" type="parTrans" cxnId="{63033BBB-D7DA-4C8B-B044-04A35AF98761}">
      <dgm:prSet/>
      <dgm:spPr/>
      <dgm:t>
        <a:bodyPr/>
        <a:lstStyle/>
        <a:p>
          <a:endParaRPr lang="en-US"/>
        </a:p>
      </dgm:t>
    </dgm:pt>
    <dgm:pt modelId="{FFC5D869-F62B-4E67-BD64-4E24BD9B65A8}" type="sibTrans" cxnId="{63033BBB-D7DA-4C8B-B044-04A35AF98761}">
      <dgm:prSet/>
      <dgm:spPr/>
      <dgm:t>
        <a:bodyPr/>
        <a:lstStyle/>
        <a:p>
          <a:endParaRPr lang="en-US"/>
        </a:p>
      </dgm:t>
    </dgm:pt>
    <dgm:pt modelId="{B4AA68A4-60ED-456D-AA70-0475230AF11C}">
      <dgm:prSet phldrT="[Text]" custT="1"/>
      <dgm:spPr/>
      <dgm:t>
        <a:bodyPr/>
        <a:lstStyle/>
        <a:p>
          <a:endParaRPr lang="en-US" sz="1800">
            <a:solidFill>
              <a:schemeClr val="bg2"/>
            </a:solidFill>
          </a:endParaRPr>
        </a:p>
        <a:p>
          <a:endParaRPr lang="en-US" sz="1800">
            <a:solidFill>
              <a:schemeClr val="bg2"/>
            </a:solidFill>
          </a:endParaRPr>
        </a:p>
        <a:p>
          <a:r>
            <a:rPr lang="en-US" sz="1800" dirty="0">
              <a:solidFill>
                <a:schemeClr val="bg2"/>
              </a:solidFill>
            </a:rPr>
            <a:t>Bin/Cart Delivery</a:t>
          </a:r>
        </a:p>
        <a:p>
          <a:r>
            <a:rPr lang="en-US" sz="1800" dirty="0">
              <a:solidFill>
                <a:schemeClr val="bg2"/>
              </a:solidFill>
            </a:rPr>
            <a:t>Residential Services</a:t>
          </a:r>
        </a:p>
        <a:p>
          <a:r>
            <a:rPr lang="en-US" sz="1800" dirty="0">
              <a:solidFill>
                <a:schemeClr val="bg2"/>
              </a:solidFill>
            </a:rPr>
            <a:t>Commercial Services</a:t>
          </a:r>
        </a:p>
        <a:p>
          <a:r>
            <a:rPr lang="en-US" sz="1800" dirty="0">
              <a:solidFill>
                <a:schemeClr val="bg2"/>
              </a:solidFill>
            </a:rPr>
            <a:t>Contamination Inspection</a:t>
          </a:r>
        </a:p>
      </dgm:t>
    </dgm:pt>
    <dgm:pt modelId="{3DCC12C5-713D-47D9-A3E7-B7F8996902FE}" type="parTrans" cxnId="{62E1CAAA-F8AF-4697-AFA2-830613319763}">
      <dgm:prSet/>
      <dgm:spPr/>
      <dgm:t>
        <a:bodyPr/>
        <a:lstStyle/>
        <a:p>
          <a:endParaRPr lang="en-US"/>
        </a:p>
      </dgm:t>
    </dgm:pt>
    <dgm:pt modelId="{918E135F-4471-4173-AB14-9C04A2100370}" type="sibTrans" cxnId="{62E1CAAA-F8AF-4697-AFA2-830613319763}">
      <dgm:prSet/>
      <dgm:spPr/>
      <dgm:t>
        <a:bodyPr/>
        <a:lstStyle/>
        <a:p>
          <a:endParaRPr lang="en-US"/>
        </a:p>
      </dgm:t>
    </dgm:pt>
    <dgm:pt modelId="{53A2C969-5EBF-46C9-BC7D-7B08DEB961EB}">
      <dgm:prSet phldrT="[Text]" custT="1"/>
      <dgm:spPr/>
      <dgm:t>
        <a:bodyPr/>
        <a:lstStyle/>
        <a:p>
          <a:endParaRPr lang="en-US" sz="1600" b="1" i="0" u="sng">
            <a:solidFill>
              <a:schemeClr val="bg2"/>
            </a:solidFill>
          </a:endParaRPr>
        </a:p>
        <a:p>
          <a:endParaRPr lang="en-US" sz="1600" b="1" i="0" u="sng">
            <a:solidFill>
              <a:schemeClr val="bg2"/>
            </a:solidFill>
          </a:endParaRPr>
        </a:p>
        <a:p>
          <a:endParaRPr lang="en-US" sz="1600">
            <a:solidFill>
              <a:schemeClr val="bg2"/>
            </a:solidFill>
          </a:endParaRPr>
        </a:p>
        <a:p>
          <a:endParaRPr lang="en-US" sz="1800">
            <a:solidFill>
              <a:schemeClr val="bg2"/>
            </a:solidFill>
          </a:endParaRPr>
        </a:p>
        <a:p>
          <a:r>
            <a:rPr lang="en-US" sz="1800" dirty="0">
              <a:solidFill>
                <a:schemeClr val="bg2"/>
              </a:solidFill>
            </a:rPr>
            <a:t>Education</a:t>
          </a:r>
        </a:p>
        <a:p>
          <a:r>
            <a:rPr lang="en-US" sz="1800" dirty="0">
              <a:solidFill>
                <a:schemeClr val="bg2"/>
              </a:solidFill>
            </a:rPr>
            <a:t>Workshops</a:t>
          </a:r>
        </a:p>
        <a:p>
          <a:pPr rtl="0"/>
          <a:r>
            <a:rPr lang="en-US" sz="1800" dirty="0">
              <a:solidFill>
                <a:schemeClr val="bg2"/>
              </a:solidFill>
            </a:rPr>
            <a:t>Online Media</a:t>
          </a:r>
          <a:r>
            <a:rPr lang="en-US" sz="1800" dirty="0">
              <a:solidFill>
                <a:schemeClr val="bg2"/>
              </a:solidFill>
              <a:latin typeface="Corbel" panose="020B0503020204020204"/>
            </a:rPr>
            <a:t> </a:t>
          </a:r>
          <a:endParaRPr lang="en-US" sz="1800" dirty="0">
            <a:solidFill>
              <a:schemeClr val="bg2"/>
            </a:solidFill>
          </a:endParaRPr>
        </a:p>
        <a:p>
          <a:r>
            <a:rPr lang="en-US" sz="1800" dirty="0">
              <a:solidFill>
                <a:schemeClr val="bg2"/>
              </a:solidFill>
            </a:rPr>
            <a:t>Monitoring of Compliance</a:t>
          </a:r>
        </a:p>
        <a:p>
          <a:r>
            <a:rPr lang="en-US" sz="1200">
              <a:solidFill>
                <a:schemeClr val="bg2"/>
              </a:solidFill>
            </a:rPr>
            <a:t> </a:t>
          </a:r>
        </a:p>
        <a:p>
          <a:endParaRPr lang="en-US" sz="1200"/>
        </a:p>
      </dgm:t>
    </dgm:pt>
    <dgm:pt modelId="{76D3E653-14AC-48D5-956F-1FDED93426C4}" type="parTrans" cxnId="{0547CD80-6085-4E50-8707-32C87CABAF2F}">
      <dgm:prSet/>
      <dgm:spPr/>
      <dgm:t>
        <a:bodyPr/>
        <a:lstStyle/>
        <a:p>
          <a:endParaRPr lang="en-US"/>
        </a:p>
      </dgm:t>
    </dgm:pt>
    <dgm:pt modelId="{7AD66CDC-70D1-4DD9-9B23-3C9CD900D779}" type="sibTrans" cxnId="{0547CD80-6085-4E50-8707-32C87CABAF2F}">
      <dgm:prSet/>
      <dgm:spPr/>
      <dgm:t>
        <a:bodyPr/>
        <a:lstStyle/>
        <a:p>
          <a:endParaRPr lang="en-US"/>
        </a:p>
      </dgm:t>
    </dgm:pt>
    <dgm:pt modelId="{8CFBB982-B452-40C9-ACEF-BF65408DE292}" type="pres">
      <dgm:prSet presAssocID="{068DAAE5-A890-4E89-BF8B-86AFCD50452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F3162F5-1E64-47F9-95A4-57D2DD9E8FA9}" type="pres">
      <dgm:prSet presAssocID="{53A2C969-5EBF-46C9-BC7D-7B08DEB961EB}" presName="Accent3" presStyleCnt="0"/>
      <dgm:spPr/>
    </dgm:pt>
    <dgm:pt modelId="{D2748B2B-5932-417B-8BD8-F45F52E5D8C4}" type="pres">
      <dgm:prSet presAssocID="{53A2C969-5EBF-46C9-BC7D-7B08DEB961EB}" presName="Accent" presStyleLbl="node1" presStyleIdx="0" presStyleCnt="3"/>
      <dgm:spPr/>
    </dgm:pt>
    <dgm:pt modelId="{97CDBF41-135B-42D0-B988-4D57D878596E}" type="pres">
      <dgm:prSet presAssocID="{53A2C969-5EBF-46C9-BC7D-7B08DEB961EB}" presName="ParentBackground3" presStyleCnt="0"/>
      <dgm:spPr/>
    </dgm:pt>
    <dgm:pt modelId="{1252B952-2C88-42F8-B3C6-B0123FE0F2FA}" type="pres">
      <dgm:prSet presAssocID="{53A2C969-5EBF-46C9-BC7D-7B08DEB961EB}" presName="ParentBackground" presStyleLbl="fgAcc1" presStyleIdx="0" presStyleCnt="3" custScaleX="101062" custScaleY="98746"/>
      <dgm:spPr/>
    </dgm:pt>
    <dgm:pt modelId="{6FB92822-C407-4825-B0F9-A52179F55679}" type="pres">
      <dgm:prSet presAssocID="{53A2C969-5EBF-46C9-BC7D-7B08DEB961E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29BAA57-4497-4746-BA18-CAAB421EE347}" type="pres">
      <dgm:prSet presAssocID="{B4AA68A4-60ED-456D-AA70-0475230AF11C}" presName="Accent2" presStyleCnt="0"/>
      <dgm:spPr/>
    </dgm:pt>
    <dgm:pt modelId="{A170CC7F-D456-47A4-A256-ECE8F82E1D1B}" type="pres">
      <dgm:prSet presAssocID="{B4AA68A4-60ED-456D-AA70-0475230AF11C}" presName="Accent" presStyleLbl="node1" presStyleIdx="1" presStyleCnt="3"/>
      <dgm:spPr/>
    </dgm:pt>
    <dgm:pt modelId="{59F06E66-76F6-48AF-94DC-4C6FA017F09D}" type="pres">
      <dgm:prSet presAssocID="{B4AA68A4-60ED-456D-AA70-0475230AF11C}" presName="ParentBackground2" presStyleCnt="0"/>
      <dgm:spPr/>
    </dgm:pt>
    <dgm:pt modelId="{A5499195-4D96-451C-9E82-05FFB01545FD}" type="pres">
      <dgm:prSet presAssocID="{B4AA68A4-60ED-456D-AA70-0475230AF11C}" presName="ParentBackground" presStyleLbl="fgAcc1" presStyleIdx="1" presStyleCnt="3" custScaleX="101062"/>
      <dgm:spPr/>
    </dgm:pt>
    <dgm:pt modelId="{962A76F9-6894-4C83-9C10-04EACB1D9E83}" type="pres">
      <dgm:prSet presAssocID="{B4AA68A4-60ED-456D-AA70-0475230AF11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B7C0F6B-41EF-4357-8019-A4415034FE28}" type="pres">
      <dgm:prSet presAssocID="{80DBE40B-633A-4F45-AEC3-9E7E4642C434}" presName="Accent1" presStyleCnt="0"/>
      <dgm:spPr/>
    </dgm:pt>
    <dgm:pt modelId="{C4A0FC94-528B-498D-BE38-97F0D03AFB28}" type="pres">
      <dgm:prSet presAssocID="{80DBE40B-633A-4F45-AEC3-9E7E4642C434}" presName="Accent" presStyleLbl="node1" presStyleIdx="2" presStyleCnt="3"/>
      <dgm:spPr/>
    </dgm:pt>
    <dgm:pt modelId="{48894ACE-01EE-4AC0-BCED-3C0EAFD1D7B3}" type="pres">
      <dgm:prSet presAssocID="{80DBE40B-633A-4F45-AEC3-9E7E4642C434}" presName="ParentBackground1" presStyleCnt="0"/>
      <dgm:spPr/>
    </dgm:pt>
    <dgm:pt modelId="{FA1E63FA-68C1-400F-BD6B-BDBAA54A87BF}" type="pres">
      <dgm:prSet presAssocID="{80DBE40B-633A-4F45-AEC3-9E7E4642C434}" presName="ParentBackground" presStyleLbl="fgAcc1" presStyleIdx="2" presStyleCnt="3" custScaleX="101062"/>
      <dgm:spPr/>
    </dgm:pt>
    <dgm:pt modelId="{10A1ECF0-3547-404B-A035-424112A32927}" type="pres">
      <dgm:prSet presAssocID="{80DBE40B-633A-4F45-AEC3-9E7E4642C43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25A0F03-DB88-4282-A7DE-29BA2C0F18C8}" type="presOf" srcId="{53A2C969-5EBF-46C9-BC7D-7B08DEB961EB}" destId="{1252B952-2C88-42F8-B3C6-B0123FE0F2FA}" srcOrd="0" destOrd="0" presId="urn:microsoft.com/office/officeart/2011/layout/CircleProcess"/>
    <dgm:cxn modelId="{9CFF1C14-FDB2-4F0B-BDA8-6BB51FCF5115}" type="presOf" srcId="{80DBE40B-633A-4F45-AEC3-9E7E4642C434}" destId="{10A1ECF0-3547-404B-A035-424112A32927}" srcOrd="1" destOrd="0" presId="urn:microsoft.com/office/officeart/2011/layout/CircleProcess"/>
    <dgm:cxn modelId="{D687381A-C819-4E2A-B114-9BF7B47B7145}" type="presOf" srcId="{53A2C969-5EBF-46C9-BC7D-7B08DEB961EB}" destId="{6FB92822-C407-4825-B0F9-A52179F55679}" srcOrd="1" destOrd="0" presId="urn:microsoft.com/office/officeart/2011/layout/CircleProcess"/>
    <dgm:cxn modelId="{5FA2432E-A91A-4EB7-B50B-6E0C263E5A66}" type="presOf" srcId="{B4AA68A4-60ED-456D-AA70-0475230AF11C}" destId="{962A76F9-6894-4C83-9C10-04EACB1D9E83}" srcOrd="1" destOrd="0" presId="urn:microsoft.com/office/officeart/2011/layout/CircleProcess"/>
    <dgm:cxn modelId="{0547CD80-6085-4E50-8707-32C87CABAF2F}" srcId="{068DAAE5-A890-4E89-BF8B-86AFCD50452B}" destId="{53A2C969-5EBF-46C9-BC7D-7B08DEB961EB}" srcOrd="2" destOrd="0" parTransId="{76D3E653-14AC-48D5-956F-1FDED93426C4}" sibTransId="{7AD66CDC-70D1-4DD9-9B23-3C9CD900D779}"/>
    <dgm:cxn modelId="{62E1CAAA-F8AF-4697-AFA2-830613319763}" srcId="{068DAAE5-A890-4E89-BF8B-86AFCD50452B}" destId="{B4AA68A4-60ED-456D-AA70-0475230AF11C}" srcOrd="1" destOrd="0" parTransId="{3DCC12C5-713D-47D9-A3E7-B7F8996902FE}" sibTransId="{918E135F-4471-4173-AB14-9C04A2100370}"/>
    <dgm:cxn modelId="{63033BBB-D7DA-4C8B-B044-04A35AF98761}" srcId="{068DAAE5-A890-4E89-BF8B-86AFCD50452B}" destId="{80DBE40B-633A-4F45-AEC3-9E7E4642C434}" srcOrd="0" destOrd="0" parTransId="{1E22DCC8-B97F-4F16-BA20-1CEC6BE52995}" sibTransId="{FFC5D869-F62B-4E67-BD64-4E24BD9B65A8}"/>
    <dgm:cxn modelId="{3CC53DC6-BACC-4E70-9427-74F596EA5414}" type="presOf" srcId="{B4AA68A4-60ED-456D-AA70-0475230AF11C}" destId="{A5499195-4D96-451C-9E82-05FFB01545FD}" srcOrd="0" destOrd="0" presId="urn:microsoft.com/office/officeart/2011/layout/CircleProcess"/>
    <dgm:cxn modelId="{975CE1D2-AB1B-4469-B5CA-97658DC2B350}" type="presOf" srcId="{80DBE40B-633A-4F45-AEC3-9E7E4642C434}" destId="{FA1E63FA-68C1-400F-BD6B-BDBAA54A87BF}" srcOrd="0" destOrd="0" presId="urn:microsoft.com/office/officeart/2011/layout/CircleProcess"/>
    <dgm:cxn modelId="{62A972E6-29A0-46D9-B6F2-3F957FECB43F}" type="presOf" srcId="{068DAAE5-A890-4E89-BF8B-86AFCD50452B}" destId="{8CFBB982-B452-40C9-ACEF-BF65408DE292}" srcOrd="0" destOrd="0" presId="urn:microsoft.com/office/officeart/2011/layout/CircleProcess"/>
    <dgm:cxn modelId="{101CE68B-4A5E-4235-885C-5E8E58F8735E}" type="presParOf" srcId="{8CFBB982-B452-40C9-ACEF-BF65408DE292}" destId="{9F3162F5-1E64-47F9-95A4-57D2DD9E8FA9}" srcOrd="0" destOrd="0" presId="urn:microsoft.com/office/officeart/2011/layout/CircleProcess"/>
    <dgm:cxn modelId="{369877AC-656B-4D29-8B2B-44DE03399684}" type="presParOf" srcId="{9F3162F5-1E64-47F9-95A4-57D2DD9E8FA9}" destId="{D2748B2B-5932-417B-8BD8-F45F52E5D8C4}" srcOrd="0" destOrd="0" presId="urn:microsoft.com/office/officeart/2011/layout/CircleProcess"/>
    <dgm:cxn modelId="{1B72A3E5-76AB-4BEA-A126-6FFAEFCC4AC3}" type="presParOf" srcId="{8CFBB982-B452-40C9-ACEF-BF65408DE292}" destId="{97CDBF41-135B-42D0-B988-4D57D878596E}" srcOrd="1" destOrd="0" presId="urn:microsoft.com/office/officeart/2011/layout/CircleProcess"/>
    <dgm:cxn modelId="{FA02E4DD-0073-4D8D-A66C-121095FF4A55}" type="presParOf" srcId="{97CDBF41-135B-42D0-B988-4D57D878596E}" destId="{1252B952-2C88-42F8-B3C6-B0123FE0F2FA}" srcOrd="0" destOrd="0" presId="urn:microsoft.com/office/officeart/2011/layout/CircleProcess"/>
    <dgm:cxn modelId="{F49FC198-4936-47C9-B74C-55925E557FB2}" type="presParOf" srcId="{8CFBB982-B452-40C9-ACEF-BF65408DE292}" destId="{6FB92822-C407-4825-B0F9-A52179F55679}" srcOrd="2" destOrd="0" presId="urn:microsoft.com/office/officeart/2011/layout/CircleProcess"/>
    <dgm:cxn modelId="{852E3820-F551-4E62-A0CA-7BD8FF7B834A}" type="presParOf" srcId="{8CFBB982-B452-40C9-ACEF-BF65408DE292}" destId="{529BAA57-4497-4746-BA18-CAAB421EE347}" srcOrd="3" destOrd="0" presId="urn:microsoft.com/office/officeart/2011/layout/CircleProcess"/>
    <dgm:cxn modelId="{3E410501-E86A-43DF-8BB8-B48F22426261}" type="presParOf" srcId="{529BAA57-4497-4746-BA18-CAAB421EE347}" destId="{A170CC7F-D456-47A4-A256-ECE8F82E1D1B}" srcOrd="0" destOrd="0" presId="urn:microsoft.com/office/officeart/2011/layout/CircleProcess"/>
    <dgm:cxn modelId="{A6509C65-68F8-4946-B2FE-D818E0E3851C}" type="presParOf" srcId="{8CFBB982-B452-40C9-ACEF-BF65408DE292}" destId="{59F06E66-76F6-48AF-94DC-4C6FA017F09D}" srcOrd="4" destOrd="0" presId="urn:microsoft.com/office/officeart/2011/layout/CircleProcess"/>
    <dgm:cxn modelId="{B8FB3465-38C3-4A07-8E96-BB358F9E8404}" type="presParOf" srcId="{59F06E66-76F6-48AF-94DC-4C6FA017F09D}" destId="{A5499195-4D96-451C-9E82-05FFB01545FD}" srcOrd="0" destOrd="0" presId="urn:microsoft.com/office/officeart/2011/layout/CircleProcess"/>
    <dgm:cxn modelId="{FA61CDCA-43B2-4E3E-A80B-4815B226A624}" type="presParOf" srcId="{8CFBB982-B452-40C9-ACEF-BF65408DE292}" destId="{962A76F9-6894-4C83-9C10-04EACB1D9E83}" srcOrd="5" destOrd="0" presId="urn:microsoft.com/office/officeart/2011/layout/CircleProcess"/>
    <dgm:cxn modelId="{F6478A76-64DF-41C1-9B5C-12121A384CBA}" type="presParOf" srcId="{8CFBB982-B452-40C9-ACEF-BF65408DE292}" destId="{1B7C0F6B-41EF-4357-8019-A4415034FE28}" srcOrd="6" destOrd="0" presId="urn:microsoft.com/office/officeart/2011/layout/CircleProcess"/>
    <dgm:cxn modelId="{FDB4E18B-982C-40DD-985B-1CE3091DF419}" type="presParOf" srcId="{1B7C0F6B-41EF-4357-8019-A4415034FE28}" destId="{C4A0FC94-528B-498D-BE38-97F0D03AFB28}" srcOrd="0" destOrd="0" presId="urn:microsoft.com/office/officeart/2011/layout/CircleProcess"/>
    <dgm:cxn modelId="{FF50344A-F2D2-46A8-81C2-779E021D32B3}" type="presParOf" srcId="{8CFBB982-B452-40C9-ACEF-BF65408DE292}" destId="{48894ACE-01EE-4AC0-BCED-3C0EAFD1D7B3}" srcOrd="7" destOrd="0" presId="urn:microsoft.com/office/officeart/2011/layout/CircleProcess"/>
    <dgm:cxn modelId="{BAE3E933-A6F7-4FF1-A7EF-3FADF0523CC1}" type="presParOf" srcId="{48894ACE-01EE-4AC0-BCED-3C0EAFD1D7B3}" destId="{FA1E63FA-68C1-400F-BD6B-BDBAA54A87BF}" srcOrd="0" destOrd="0" presId="urn:microsoft.com/office/officeart/2011/layout/CircleProcess"/>
    <dgm:cxn modelId="{A49987D6-C420-4C7E-A235-0422E39C9501}" type="presParOf" srcId="{8CFBB982-B452-40C9-ACEF-BF65408DE292}" destId="{10A1ECF0-3547-404B-A035-424112A32927}" srcOrd="8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7F625F-1537-4A0F-8713-C5F8BACBF20D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82A0679-44FA-4AE5-9A76-88EC2CFC5273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4531550D-1BA6-4742-8AFE-024A1648D245}" type="parTrans" cxnId="{6AE374C1-EE3D-425B-9CF0-9E81E2DA81D5}">
      <dgm:prSet/>
      <dgm:spPr/>
      <dgm:t>
        <a:bodyPr/>
        <a:lstStyle/>
        <a:p>
          <a:endParaRPr lang="en-US"/>
        </a:p>
      </dgm:t>
    </dgm:pt>
    <dgm:pt modelId="{49BC27BB-1519-47AA-A2F3-64C8F5F87F97}" type="sibTrans" cxnId="{6AE374C1-EE3D-425B-9CF0-9E81E2DA81D5}">
      <dgm:prSet/>
      <dgm:spPr/>
      <dgm:t>
        <a:bodyPr/>
        <a:lstStyle/>
        <a:p>
          <a:endParaRPr lang="en-US"/>
        </a:p>
      </dgm:t>
    </dgm:pt>
    <dgm:pt modelId="{1D3F8A3C-6BC9-4547-8AC7-3F2C41633B7B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F3D196DC-2F24-4BCE-950A-9691DE75C560}" type="parTrans" cxnId="{5AE6E4DD-7606-459F-A90C-62794FC5404C}">
      <dgm:prSet/>
      <dgm:spPr/>
      <dgm:t>
        <a:bodyPr/>
        <a:lstStyle/>
        <a:p>
          <a:endParaRPr lang="en-US"/>
        </a:p>
      </dgm:t>
    </dgm:pt>
    <dgm:pt modelId="{264F5585-8C6D-4581-9A0A-0C591573CDAF}" type="sibTrans" cxnId="{5AE6E4DD-7606-459F-A90C-62794FC5404C}">
      <dgm:prSet/>
      <dgm:spPr/>
      <dgm:t>
        <a:bodyPr/>
        <a:lstStyle/>
        <a:p>
          <a:endParaRPr lang="en-US"/>
        </a:p>
      </dgm:t>
    </dgm:pt>
    <dgm:pt modelId="{DB7985F2-6B11-4BFF-8EE6-51213B087C55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5BC1EDED-3D58-4913-AAD3-2C05280F4A3A}" type="parTrans" cxnId="{FB223C49-EEF0-4C9A-A0A4-1419AB80AAF7}">
      <dgm:prSet/>
      <dgm:spPr/>
      <dgm:t>
        <a:bodyPr/>
        <a:lstStyle/>
        <a:p>
          <a:endParaRPr lang="en-US"/>
        </a:p>
      </dgm:t>
    </dgm:pt>
    <dgm:pt modelId="{EAE6AEE0-5496-4AF5-826E-295BB957CD9D}" type="sibTrans" cxnId="{FB223C49-EEF0-4C9A-A0A4-1419AB80AAF7}">
      <dgm:prSet/>
      <dgm:spPr/>
      <dgm:t>
        <a:bodyPr/>
        <a:lstStyle/>
        <a:p>
          <a:endParaRPr lang="en-US"/>
        </a:p>
      </dgm:t>
    </dgm:pt>
    <dgm:pt modelId="{336F5F89-86A6-43D8-A34F-DDC722CCE1C3}">
      <dgm:prSet phldrT="[Text]"/>
      <dgm:spPr/>
      <dgm:t>
        <a:bodyPr/>
        <a:lstStyle/>
        <a:p>
          <a:r>
            <a:rPr lang="en-US" dirty="0"/>
            <a:t>Waste audits</a:t>
          </a:r>
        </a:p>
      </dgm:t>
    </dgm:pt>
    <dgm:pt modelId="{D2296DFA-6F75-4291-81A4-DEA3B79A2881}" type="parTrans" cxnId="{AB27BBED-AFD9-44E4-9026-95A38D2BEEB8}">
      <dgm:prSet/>
      <dgm:spPr/>
      <dgm:t>
        <a:bodyPr/>
        <a:lstStyle/>
        <a:p>
          <a:endParaRPr lang="en-US"/>
        </a:p>
      </dgm:t>
    </dgm:pt>
    <dgm:pt modelId="{69DF28E3-0AC4-46DA-8BE0-26350A84091E}" type="sibTrans" cxnId="{AB27BBED-AFD9-44E4-9026-95A38D2BEEB8}">
      <dgm:prSet/>
      <dgm:spPr/>
      <dgm:t>
        <a:bodyPr/>
        <a:lstStyle/>
        <a:p>
          <a:endParaRPr lang="en-US"/>
        </a:p>
      </dgm:t>
    </dgm:pt>
    <dgm:pt modelId="{12DB51FB-D311-4611-A99A-8D5BC5C4A381}">
      <dgm:prSet/>
      <dgm:spPr/>
      <dgm:t>
        <a:bodyPr/>
        <a:lstStyle/>
        <a:p>
          <a:r>
            <a:rPr lang="en-US" dirty="0"/>
            <a:t>Right size your bin</a:t>
          </a:r>
        </a:p>
      </dgm:t>
    </dgm:pt>
    <dgm:pt modelId="{DBB8D39A-46A7-4838-AF36-BBF21ECDDEA5}" type="parTrans" cxnId="{DE21F626-5388-4AD8-BEAE-277D040490C5}">
      <dgm:prSet/>
      <dgm:spPr/>
      <dgm:t>
        <a:bodyPr/>
        <a:lstStyle/>
        <a:p>
          <a:endParaRPr lang="en-US"/>
        </a:p>
      </dgm:t>
    </dgm:pt>
    <dgm:pt modelId="{F68441F4-D82D-46AB-BA85-B5670347530F}" type="sibTrans" cxnId="{DE21F626-5388-4AD8-BEAE-277D040490C5}">
      <dgm:prSet/>
      <dgm:spPr/>
      <dgm:t>
        <a:bodyPr/>
        <a:lstStyle/>
        <a:p>
          <a:endParaRPr lang="en-US"/>
        </a:p>
      </dgm:t>
    </dgm:pt>
    <dgm:pt modelId="{D262AC07-F274-4EAD-A6A3-384B53760F2D}">
      <dgm:prSet/>
      <dgm:spPr/>
      <dgm:t>
        <a:bodyPr/>
        <a:lstStyle/>
        <a:p>
          <a:r>
            <a:rPr lang="en-US" dirty="0"/>
            <a:t>Quotes</a:t>
          </a:r>
        </a:p>
      </dgm:t>
    </dgm:pt>
    <dgm:pt modelId="{B51EE613-7702-4F8A-A9FD-6FE33E9BAEA8}" type="parTrans" cxnId="{A575346A-A3CB-455B-A9B0-B305E26371A6}">
      <dgm:prSet/>
      <dgm:spPr/>
      <dgm:t>
        <a:bodyPr/>
        <a:lstStyle/>
        <a:p>
          <a:endParaRPr lang="en-US"/>
        </a:p>
      </dgm:t>
    </dgm:pt>
    <dgm:pt modelId="{B095B071-FA07-4C90-A4CD-F1885D1764EF}" type="sibTrans" cxnId="{A575346A-A3CB-455B-A9B0-B305E26371A6}">
      <dgm:prSet/>
      <dgm:spPr/>
      <dgm:t>
        <a:bodyPr/>
        <a:lstStyle/>
        <a:p>
          <a:endParaRPr lang="en-US"/>
        </a:p>
      </dgm:t>
    </dgm:pt>
    <dgm:pt modelId="{27DD1142-1895-4B14-AC6B-0D4DF59EF378}">
      <dgm:prSet/>
      <dgm:spPr/>
      <dgm:t>
        <a:bodyPr/>
        <a:lstStyle/>
        <a:p>
          <a:r>
            <a:rPr lang="en-US" dirty="0"/>
            <a:t>Service questions</a:t>
          </a:r>
        </a:p>
      </dgm:t>
    </dgm:pt>
    <dgm:pt modelId="{8D1E8111-BEA4-48FB-B726-40600621063D}" type="parTrans" cxnId="{EA9F6430-E2E1-464E-820C-7F41D124863E}">
      <dgm:prSet/>
      <dgm:spPr/>
      <dgm:t>
        <a:bodyPr/>
        <a:lstStyle/>
        <a:p>
          <a:endParaRPr lang="en-US"/>
        </a:p>
      </dgm:t>
    </dgm:pt>
    <dgm:pt modelId="{242062EE-06DE-4072-BBC5-94BD2B111876}" type="sibTrans" cxnId="{EA9F6430-E2E1-464E-820C-7F41D124863E}">
      <dgm:prSet/>
      <dgm:spPr/>
      <dgm:t>
        <a:bodyPr/>
        <a:lstStyle/>
        <a:p>
          <a:endParaRPr lang="en-US"/>
        </a:p>
      </dgm:t>
    </dgm:pt>
    <dgm:pt modelId="{64CE05F3-B9BF-47E5-AE66-754C5CDEBAF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80F4612C-0E1B-4109-82A9-D934950014AF}" type="parTrans" cxnId="{5CDFC4DD-169A-4172-A9FD-0F0DDE822939}">
      <dgm:prSet/>
      <dgm:spPr/>
      <dgm:t>
        <a:bodyPr/>
        <a:lstStyle/>
        <a:p>
          <a:endParaRPr lang="en-US"/>
        </a:p>
      </dgm:t>
    </dgm:pt>
    <dgm:pt modelId="{62FBE90B-C5B4-4794-A5D3-922B66D11C74}" type="sibTrans" cxnId="{5CDFC4DD-169A-4172-A9FD-0F0DDE822939}">
      <dgm:prSet/>
      <dgm:spPr/>
      <dgm:t>
        <a:bodyPr/>
        <a:lstStyle/>
        <a:p>
          <a:endParaRPr lang="en-US"/>
        </a:p>
      </dgm:t>
    </dgm:pt>
    <dgm:pt modelId="{58C02B0F-3FAF-4EEA-BFDF-55B10841D34C}">
      <dgm:prSet phldrT="[Text]"/>
      <dgm:spPr/>
      <dgm:t>
        <a:bodyPr/>
        <a:lstStyle/>
        <a:p>
          <a:pPr rtl="0"/>
          <a:endParaRPr lang="en-US" dirty="0"/>
        </a:p>
      </dgm:t>
    </dgm:pt>
    <dgm:pt modelId="{52F92CEF-BBF7-4F2A-89F8-C6088EE0FB42}" type="parTrans" cxnId="{0BD4AB7E-7976-4189-96EA-8947E6D9EE54}">
      <dgm:prSet/>
      <dgm:spPr/>
      <dgm:t>
        <a:bodyPr/>
        <a:lstStyle/>
        <a:p>
          <a:endParaRPr lang="en-US"/>
        </a:p>
      </dgm:t>
    </dgm:pt>
    <dgm:pt modelId="{B15CF620-184A-44FE-88D4-9C1522C4168B}" type="sibTrans" cxnId="{0BD4AB7E-7976-4189-96EA-8947E6D9EE54}">
      <dgm:prSet/>
      <dgm:spPr/>
      <dgm:t>
        <a:bodyPr/>
        <a:lstStyle/>
        <a:p>
          <a:endParaRPr lang="en-US"/>
        </a:p>
      </dgm:t>
    </dgm:pt>
    <dgm:pt modelId="{013310B6-94A5-4330-A3C1-782211B4A865}">
      <dgm:prSet/>
      <dgm:spPr/>
      <dgm:t>
        <a:bodyPr/>
        <a:lstStyle/>
        <a:p>
          <a:r>
            <a:rPr lang="en-US"/>
            <a:t>Waste audits</a:t>
          </a:r>
          <a:endParaRPr lang="en-US" dirty="0"/>
        </a:p>
      </dgm:t>
    </dgm:pt>
    <dgm:pt modelId="{328C8C12-E515-460F-B828-BFE691241765}" type="parTrans" cxnId="{15346BD7-2BB1-404B-A003-117CF7FA8211}">
      <dgm:prSet/>
      <dgm:spPr/>
      <dgm:t>
        <a:bodyPr/>
        <a:lstStyle/>
        <a:p>
          <a:endParaRPr lang="en-US"/>
        </a:p>
      </dgm:t>
    </dgm:pt>
    <dgm:pt modelId="{BDB27DF5-D9BF-41DD-A38D-7200D13ACDEC}" type="sibTrans" cxnId="{15346BD7-2BB1-404B-A003-117CF7FA8211}">
      <dgm:prSet/>
      <dgm:spPr/>
      <dgm:t>
        <a:bodyPr/>
        <a:lstStyle/>
        <a:p>
          <a:endParaRPr lang="en-US"/>
        </a:p>
      </dgm:t>
    </dgm:pt>
    <dgm:pt modelId="{57F969FD-F74F-4469-941B-07DAD1C40A41}">
      <dgm:prSet/>
      <dgm:spPr/>
      <dgm:t>
        <a:bodyPr/>
        <a:lstStyle/>
        <a:p>
          <a:r>
            <a:rPr lang="en-US"/>
            <a:t>Right size your bin</a:t>
          </a:r>
          <a:endParaRPr lang="en-US" dirty="0"/>
        </a:p>
      </dgm:t>
    </dgm:pt>
    <dgm:pt modelId="{E1D8DBE8-9D14-4F19-8663-9C5DCD05025C}" type="parTrans" cxnId="{AE24F98B-AB52-4ADB-AF74-1D323ABA8468}">
      <dgm:prSet/>
      <dgm:spPr/>
      <dgm:t>
        <a:bodyPr/>
        <a:lstStyle/>
        <a:p>
          <a:endParaRPr lang="en-US"/>
        </a:p>
      </dgm:t>
    </dgm:pt>
    <dgm:pt modelId="{901D4866-0E1A-49B0-BF03-0FA2B1B55527}" type="sibTrans" cxnId="{AE24F98B-AB52-4ADB-AF74-1D323ABA8468}">
      <dgm:prSet/>
      <dgm:spPr/>
      <dgm:t>
        <a:bodyPr/>
        <a:lstStyle/>
        <a:p>
          <a:endParaRPr lang="en-US"/>
        </a:p>
      </dgm:t>
    </dgm:pt>
    <dgm:pt modelId="{DBBBAEBE-2D61-4358-A8FB-7F10F573265C}">
      <dgm:prSet/>
      <dgm:spPr/>
      <dgm:t>
        <a:bodyPr/>
        <a:lstStyle/>
        <a:p>
          <a:r>
            <a:rPr lang="en-US"/>
            <a:t>Quotes</a:t>
          </a:r>
          <a:endParaRPr lang="en-US" dirty="0"/>
        </a:p>
      </dgm:t>
    </dgm:pt>
    <dgm:pt modelId="{E1AE471B-479E-4309-B113-32A680505CC1}" type="parTrans" cxnId="{E634CFB5-04CF-437A-ACBD-71D0EF4B5955}">
      <dgm:prSet/>
      <dgm:spPr/>
      <dgm:t>
        <a:bodyPr/>
        <a:lstStyle/>
        <a:p>
          <a:endParaRPr lang="en-US"/>
        </a:p>
      </dgm:t>
    </dgm:pt>
    <dgm:pt modelId="{A9DA853F-EFF4-41A3-9707-0C1E11966355}" type="sibTrans" cxnId="{E634CFB5-04CF-437A-ACBD-71D0EF4B5955}">
      <dgm:prSet/>
      <dgm:spPr/>
      <dgm:t>
        <a:bodyPr/>
        <a:lstStyle/>
        <a:p>
          <a:endParaRPr lang="en-US"/>
        </a:p>
      </dgm:t>
    </dgm:pt>
    <dgm:pt modelId="{FADA7AE7-4A49-4245-B6CB-4555B92E2017}">
      <dgm:prSet/>
      <dgm:spPr/>
      <dgm:t>
        <a:bodyPr/>
        <a:lstStyle/>
        <a:p>
          <a:r>
            <a:rPr lang="en-US"/>
            <a:t>Service questions</a:t>
          </a:r>
          <a:endParaRPr lang="en-US" dirty="0"/>
        </a:p>
      </dgm:t>
    </dgm:pt>
    <dgm:pt modelId="{69D44C22-20B4-4BF6-9FF0-50D55A65527B}" type="parTrans" cxnId="{54597465-014D-4D9E-8AB2-D8C9A917ACCF}">
      <dgm:prSet/>
      <dgm:spPr/>
      <dgm:t>
        <a:bodyPr/>
        <a:lstStyle/>
        <a:p>
          <a:endParaRPr lang="en-US"/>
        </a:p>
      </dgm:t>
    </dgm:pt>
    <dgm:pt modelId="{311B9C86-A7A9-4D44-82B0-49DF23A42FDE}" type="sibTrans" cxnId="{54597465-014D-4D9E-8AB2-D8C9A917ACCF}">
      <dgm:prSet/>
      <dgm:spPr/>
      <dgm:t>
        <a:bodyPr/>
        <a:lstStyle/>
        <a:p>
          <a:endParaRPr lang="en-US"/>
        </a:p>
      </dgm:t>
    </dgm:pt>
    <dgm:pt modelId="{C8EF9A7F-68E5-4327-B5EA-80FA1FCF6517}">
      <dgm:prSet/>
      <dgm:spPr/>
      <dgm:t>
        <a:bodyPr/>
        <a:lstStyle/>
        <a:p>
          <a:r>
            <a:rPr lang="en-US"/>
            <a:t>Waste audits</a:t>
          </a:r>
          <a:endParaRPr lang="en-US" dirty="0"/>
        </a:p>
      </dgm:t>
    </dgm:pt>
    <dgm:pt modelId="{9CE7E0B9-9E33-41AA-960D-153D235E563C}" type="parTrans" cxnId="{D5C41D38-055D-4F78-970C-BC548ADB7173}">
      <dgm:prSet/>
      <dgm:spPr/>
      <dgm:t>
        <a:bodyPr/>
        <a:lstStyle/>
        <a:p>
          <a:endParaRPr lang="en-US"/>
        </a:p>
      </dgm:t>
    </dgm:pt>
    <dgm:pt modelId="{2CC3B272-F2B1-4EC9-AE30-3A3B2327BA30}" type="sibTrans" cxnId="{D5C41D38-055D-4F78-970C-BC548ADB7173}">
      <dgm:prSet/>
      <dgm:spPr/>
      <dgm:t>
        <a:bodyPr/>
        <a:lstStyle/>
        <a:p>
          <a:endParaRPr lang="en-US"/>
        </a:p>
      </dgm:t>
    </dgm:pt>
    <dgm:pt modelId="{0F3B955F-3B66-41EB-8A9E-92ADB557FA90}">
      <dgm:prSet/>
      <dgm:spPr/>
      <dgm:t>
        <a:bodyPr/>
        <a:lstStyle/>
        <a:p>
          <a:r>
            <a:rPr lang="en-US"/>
            <a:t>Right size your bin</a:t>
          </a:r>
          <a:endParaRPr lang="en-US" dirty="0"/>
        </a:p>
      </dgm:t>
    </dgm:pt>
    <dgm:pt modelId="{55BF0CB3-2B8F-4B74-9177-30EA23627629}" type="parTrans" cxnId="{EFA26677-AB0D-4DE8-8263-BDEE4B2049CE}">
      <dgm:prSet/>
      <dgm:spPr/>
      <dgm:t>
        <a:bodyPr/>
        <a:lstStyle/>
        <a:p>
          <a:endParaRPr lang="en-US"/>
        </a:p>
      </dgm:t>
    </dgm:pt>
    <dgm:pt modelId="{EC6D2A7B-E226-4669-A07C-0641368035D4}" type="sibTrans" cxnId="{EFA26677-AB0D-4DE8-8263-BDEE4B2049CE}">
      <dgm:prSet/>
      <dgm:spPr/>
      <dgm:t>
        <a:bodyPr/>
        <a:lstStyle/>
        <a:p>
          <a:endParaRPr lang="en-US"/>
        </a:p>
      </dgm:t>
    </dgm:pt>
    <dgm:pt modelId="{5BFA3738-2B83-48EA-A9B2-C951A8CC04F7}">
      <dgm:prSet/>
      <dgm:spPr/>
      <dgm:t>
        <a:bodyPr/>
        <a:lstStyle/>
        <a:p>
          <a:r>
            <a:rPr lang="en-US"/>
            <a:t>Quotes</a:t>
          </a:r>
          <a:endParaRPr lang="en-US" dirty="0"/>
        </a:p>
      </dgm:t>
    </dgm:pt>
    <dgm:pt modelId="{6C2A16B3-9EC2-442E-BDF3-95C687C4D77C}" type="parTrans" cxnId="{589A7E43-461C-4E0E-B41F-B2501DD39AB6}">
      <dgm:prSet/>
      <dgm:spPr/>
      <dgm:t>
        <a:bodyPr/>
        <a:lstStyle/>
        <a:p>
          <a:endParaRPr lang="en-US"/>
        </a:p>
      </dgm:t>
    </dgm:pt>
    <dgm:pt modelId="{17345BC1-A077-4BD3-BACB-E4854727C080}" type="sibTrans" cxnId="{589A7E43-461C-4E0E-B41F-B2501DD39AB6}">
      <dgm:prSet/>
      <dgm:spPr/>
      <dgm:t>
        <a:bodyPr/>
        <a:lstStyle/>
        <a:p>
          <a:endParaRPr lang="en-US"/>
        </a:p>
      </dgm:t>
    </dgm:pt>
    <dgm:pt modelId="{C6110103-8026-444B-8330-F4A5153F28A2}">
      <dgm:prSet/>
      <dgm:spPr/>
      <dgm:t>
        <a:bodyPr/>
        <a:lstStyle/>
        <a:p>
          <a:r>
            <a:rPr lang="en-US"/>
            <a:t>Service questions</a:t>
          </a:r>
          <a:endParaRPr lang="en-US" dirty="0"/>
        </a:p>
      </dgm:t>
    </dgm:pt>
    <dgm:pt modelId="{94E7B8BF-F9CB-4396-971D-5BA6D2BF8663}" type="parTrans" cxnId="{FEE35914-2F33-4898-9651-A0DD5671C1C2}">
      <dgm:prSet/>
      <dgm:spPr/>
      <dgm:t>
        <a:bodyPr/>
        <a:lstStyle/>
        <a:p>
          <a:endParaRPr lang="en-US"/>
        </a:p>
      </dgm:t>
    </dgm:pt>
    <dgm:pt modelId="{BF7F79C0-CB6C-4622-88A1-0AA48E342FFF}" type="sibTrans" cxnId="{FEE35914-2F33-4898-9651-A0DD5671C1C2}">
      <dgm:prSet/>
      <dgm:spPr/>
      <dgm:t>
        <a:bodyPr/>
        <a:lstStyle/>
        <a:p>
          <a:endParaRPr lang="en-US"/>
        </a:p>
      </dgm:t>
    </dgm:pt>
    <dgm:pt modelId="{AFAE26F4-DA7C-46CE-B0B8-BA478C7E6940}" type="pres">
      <dgm:prSet presAssocID="{437F625F-1537-4A0F-8713-C5F8BACBF20D}" presName="Name0" presStyleCnt="0">
        <dgm:presLayoutVars>
          <dgm:dir/>
          <dgm:animLvl val="lvl"/>
          <dgm:resizeHandles val="exact"/>
        </dgm:presLayoutVars>
      </dgm:prSet>
      <dgm:spPr/>
    </dgm:pt>
    <dgm:pt modelId="{FD643871-BF1C-4525-8453-81A6D6A4CB51}" type="pres">
      <dgm:prSet presAssocID="{F82A0679-44FA-4AE5-9A76-88EC2CFC5273}" presName="linNode" presStyleCnt="0"/>
      <dgm:spPr/>
    </dgm:pt>
    <dgm:pt modelId="{9861E730-001F-41A8-8362-F549592E6B08}" type="pres">
      <dgm:prSet presAssocID="{F82A0679-44FA-4AE5-9A76-88EC2CFC527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6D753D6-C9B7-4D77-A385-1B7ACDE95C36}" type="pres">
      <dgm:prSet presAssocID="{F82A0679-44FA-4AE5-9A76-88EC2CFC5273}" presName="descendantText" presStyleLbl="alignAccFollowNode1" presStyleIdx="0" presStyleCnt="3">
        <dgm:presLayoutVars>
          <dgm:bulletEnabled val="1"/>
        </dgm:presLayoutVars>
      </dgm:prSet>
      <dgm:spPr/>
    </dgm:pt>
    <dgm:pt modelId="{2DACABA7-C2C3-4FE4-922C-95ECB181185F}" type="pres">
      <dgm:prSet presAssocID="{49BC27BB-1519-47AA-A2F3-64C8F5F87F97}" presName="sp" presStyleCnt="0"/>
      <dgm:spPr/>
    </dgm:pt>
    <dgm:pt modelId="{4D538A0A-A6B0-46E0-9300-E474A02D4766}" type="pres">
      <dgm:prSet presAssocID="{1D3F8A3C-6BC9-4547-8AC7-3F2C41633B7B}" presName="linNode" presStyleCnt="0"/>
      <dgm:spPr/>
    </dgm:pt>
    <dgm:pt modelId="{22F0F75F-F8FC-463C-BBA1-C46A94D69565}" type="pres">
      <dgm:prSet presAssocID="{1D3F8A3C-6BC9-4547-8AC7-3F2C41633B7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7A5F13A-A2AD-4C01-ACCB-42B3C974290F}" type="pres">
      <dgm:prSet presAssocID="{1D3F8A3C-6BC9-4547-8AC7-3F2C41633B7B}" presName="descendantText" presStyleLbl="alignAccFollowNode1" presStyleIdx="1" presStyleCnt="3">
        <dgm:presLayoutVars>
          <dgm:bulletEnabled val="1"/>
        </dgm:presLayoutVars>
      </dgm:prSet>
      <dgm:spPr/>
    </dgm:pt>
    <dgm:pt modelId="{D467E91F-4353-4C6C-A112-1C3F24423F7F}" type="pres">
      <dgm:prSet presAssocID="{264F5585-8C6D-4581-9A0A-0C591573CDAF}" presName="sp" presStyleCnt="0"/>
      <dgm:spPr/>
    </dgm:pt>
    <dgm:pt modelId="{7AEF08B3-2052-4F06-9BCF-AA563545A463}" type="pres">
      <dgm:prSet presAssocID="{DB7985F2-6B11-4BFF-8EE6-51213B087C55}" presName="linNode" presStyleCnt="0"/>
      <dgm:spPr/>
    </dgm:pt>
    <dgm:pt modelId="{87EB03F3-189A-42F7-8053-F2AB1429EC9A}" type="pres">
      <dgm:prSet presAssocID="{DB7985F2-6B11-4BFF-8EE6-51213B087C5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52757F5-F2AD-4C3A-880D-D37FAB715E8C}" type="pres">
      <dgm:prSet presAssocID="{DB7985F2-6B11-4BFF-8EE6-51213B087C5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90A9702-2970-44B3-A908-F9C0E826C86F}" type="presOf" srcId="{12DB51FB-D311-4611-A99A-8D5BC5C4A381}" destId="{26D753D6-C9B7-4D77-A385-1B7ACDE95C36}" srcOrd="0" destOrd="1" presId="urn:microsoft.com/office/officeart/2005/8/layout/vList5"/>
    <dgm:cxn modelId="{1F32E807-5AB5-4312-A99E-8CBB70BC7737}" type="presOf" srcId="{DBBBAEBE-2D61-4358-A8FB-7F10F573265C}" destId="{D7A5F13A-A2AD-4C01-ACCB-42B3C974290F}" srcOrd="0" destOrd="3" presId="urn:microsoft.com/office/officeart/2005/8/layout/vList5"/>
    <dgm:cxn modelId="{051BCC13-26B1-480D-8810-FBC290A3D9F9}" type="presOf" srcId="{5BFA3738-2B83-48EA-A9B2-C951A8CC04F7}" destId="{B52757F5-F2AD-4C3A-880D-D37FAB715E8C}" srcOrd="0" destOrd="3" presId="urn:microsoft.com/office/officeart/2005/8/layout/vList5"/>
    <dgm:cxn modelId="{FEE35914-2F33-4898-9651-A0DD5671C1C2}" srcId="{DB7985F2-6B11-4BFF-8EE6-51213B087C55}" destId="{C6110103-8026-444B-8330-F4A5153F28A2}" srcOrd="4" destOrd="0" parTransId="{94E7B8BF-F9CB-4396-971D-5BA6D2BF8663}" sibTransId="{BF7F79C0-CB6C-4622-88A1-0AA48E342FFF}"/>
    <dgm:cxn modelId="{07DB6621-55E6-4E3D-B12C-33199C8A55F5}" type="presOf" srcId="{1D3F8A3C-6BC9-4547-8AC7-3F2C41633B7B}" destId="{22F0F75F-F8FC-463C-BBA1-C46A94D69565}" srcOrd="0" destOrd="0" presId="urn:microsoft.com/office/officeart/2005/8/layout/vList5"/>
    <dgm:cxn modelId="{DE21F626-5388-4AD8-BEAE-277D040490C5}" srcId="{F82A0679-44FA-4AE5-9A76-88EC2CFC5273}" destId="{12DB51FB-D311-4611-A99A-8D5BC5C4A381}" srcOrd="1" destOrd="0" parTransId="{DBB8D39A-46A7-4838-AF36-BBF21ECDDEA5}" sibTransId="{F68441F4-D82D-46AB-BA85-B5670347530F}"/>
    <dgm:cxn modelId="{4CC1DD2A-A72E-4DEF-BDD5-930757D1A9FA}" type="presOf" srcId="{64CE05F3-B9BF-47E5-AE66-754C5CDEBAFD}" destId="{D7A5F13A-A2AD-4C01-ACCB-42B3C974290F}" srcOrd="0" destOrd="0" presId="urn:microsoft.com/office/officeart/2005/8/layout/vList5"/>
    <dgm:cxn modelId="{EA9F6430-E2E1-464E-820C-7F41D124863E}" srcId="{F82A0679-44FA-4AE5-9A76-88EC2CFC5273}" destId="{27DD1142-1895-4B14-AC6B-0D4DF59EF378}" srcOrd="3" destOrd="0" parTransId="{8D1E8111-BEA4-48FB-B726-40600621063D}" sibTransId="{242062EE-06DE-4072-BBC5-94BD2B111876}"/>
    <dgm:cxn modelId="{D5C41D38-055D-4F78-970C-BC548ADB7173}" srcId="{DB7985F2-6B11-4BFF-8EE6-51213B087C55}" destId="{C8EF9A7F-68E5-4327-B5EA-80FA1FCF6517}" srcOrd="1" destOrd="0" parTransId="{9CE7E0B9-9E33-41AA-960D-153D235E563C}" sibTransId="{2CC3B272-F2B1-4EC9-AE30-3A3B2327BA30}"/>
    <dgm:cxn modelId="{589A7E43-461C-4E0E-B41F-B2501DD39AB6}" srcId="{DB7985F2-6B11-4BFF-8EE6-51213B087C55}" destId="{5BFA3738-2B83-48EA-A9B2-C951A8CC04F7}" srcOrd="3" destOrd="0" parTransId="{6C2A16B3-9EC2-442E-BDF3-95C687C4D77C}" sibTransId="{17345BC1-A077-4BD3-BACB-E4854727C080}"/>
    <dgm:cxn modelId="{54597465-014D-4D9E-8AB2-D8C9A917ACCF}" srcId="{1D3F8A3C-6BC9-4547-8AC7-3F2C41633B7B}" destId="{FADA7AE7-4A49-4245-B6CB-4555B92E2017}" srcOrd="4" destOrd="0" parTransId="{69D44C22-20B4-4BF6-9FF0-50D55A65527B}" sibTransId="{311B9C86-A7A9-4D44-82B0-49DF23A42FDE}"/>
    <dgm:cxn modelId="{FB223C49-EEF0-4C9A-A0A4-1419AB80AAF7}" srcId="{437F625F-1537-4A0F-8713-C5F8BACBF20D}" destId="{DB7985F2-6B11-4BFF-8EE6-51213B087C55}" srcOrd="2" destOrd="0" parTransId="{5BC1EDED-3D58-4913-AAD3-2C05280F4A3A}" sibTransId="{EAE6AEE0-5496-4AF5-826E-295BB957CD9D}"/>
    <dgm:cxn modelId="{A575346A-A3CB-455B-A9B0-B305E26371A6}" srcId="{F82A0679-44FA-4AE5-9A76-88EC2CFC5273}" destId="{D262AC07-F274-4EAD-A6A3-384B53760F2D}" srcOrd="2" destOrd="0" parTransId="{B51EE613-7702-4F8A-A9FD-6FE33E9BAEA8}" sibTransId="{B095B071-FA07-4C90-A4CD-F1885D1764EF}"/>
    <dgm:cxn modelId="{1335D94C-BC9E-4FAA-A4E7-D029540F795D}" type="presOf" srcId="{0F3B955F-3B66-41EB-8A9E-92ADB557FA90}" destId="{B52757F5-F2AD-4C3A-880D-D37FAB715E8C}" srcOrd="0" destOrd="2" presId="urn:microsoft.com/office/officeart/2005/8/layout/vList5"/>
    <dgm:cxn modelId="{B5D3A56E-F616-4814-8832-F3622E7B73DE}" type="presOf" srcId="{C6110103-8026-444B-8330-F4A5153F28A2}" destId="{B52757F5-F2AD-4C3A-880D-D37FAB715E8C}" srcOrd="0" destOrd="4" presId="urn:microsoft.com/office/officeart/2005/8/layout/vList5"/>
    <dgm:cxn modelId="{447AA952-D586-4AAC-B553-EB6282F6224E}" type="presOf" srcId="{437F625F-1537-4A0F-8713-C5F8BACBF20D}" destId="{AFAE26F4-DA7C-46CE-B0B8-BA478C7E6940}" srcOrd="0" destOrd="0" presId="urn:microsoft.com/office/officeart/2005/8/layout/vList5"/>
    <dgm:cxn modelId="{14DECC53-F158-498E-AD36-151DF2EC8A37}" type="presOf" srcId="{013310B6-94A5-4330-A3C1-782211B4A865}" destId="{D7A5F13A-A2AD-4C01-ACCB-42B3C974290F}" srcOrd="0" destOrd="1" presId="urn:microsoft.com/office/officeart/2005/8/layout/vList5"/>
    <dgm:cxn modelId="{94BDE975-7853-4ACE-8918-600D3CAECD0F}" type="presOf" srcId="{336F5F89-86A6-43D8-A34F-DDC722CCE1C3}" destId="{26D753D6-C9B7-4D77-A385-1B7ACDE95C36}" srcOrd="0" destOrd="0" presId="urn:microsoft.com/office/officeart/2005/8/layout/vList5"/>
    <dgm:cxn modelId="{EFA26677-AB0D-4DE8-8263-BDEE4B2049CE}" srcId="{DB7985F2-6B11-4BFF-8EE6-51213B087C55}" destId="{0F3B955F-3B66-41EB-8A9E-92ADB557FA90}" srcOrd="2" destOrd="0" parTransId="{55BF0CB3-2B8F-4B74-9177-30EA23627629}" sibTransId="{EC6D2A7B-E226-4669-A07C-0641368035D4}"/>
    <dgm:cxn modelId="{0BD4AB7E-7976-4189-96EA-8947E6D9EE54}" srcId="{DB7985F2-6B11-4BFF-8EE6-51213B087C55}" destId="{58C02B0F-3FAF-4EEA-BFDF-55B10841D34C}" srcOrd="0" destOrd="0" parTransId="{52F92CEF-BBF7-4F2A-89F8-C6088EE0FB42}" sibTransId="{B15CF620-184A-44FE-88D4-9C1522C4168B}"/>
    <dgm:cxn modelId="{AE24F98B-AB52-4ADB-AF74-1D323ABA8468}" srcId="{1D3F8A3C-6BC9-4547-8AC7-3F2C41633B7B}" destId="{57F969FD-F74F-4469-941B-07DAD1C40A41}" srcOrd="2" destOrd="0" parTransId="{E1D8DBE8-9D14-4F19-8663-9C5DCD05025C}" sibTransId="{901D4866-0E1A-49B0-BF03-0FA2B1B55527}"/>
    <dgm:cxn modelId="{60F77298-AFC2-4905-A1FE-453315BA0597}" type="presOf" srcId="{F82A0679-44FA-4AE5-9A76-88EC2CFC5273}" destId="{9861E730-001F-41A8-8362-F549592E6B08}" srcOrd="0" destOrd="0" presId="urn:microsoft.com/office/officeart/2005/8/layout/vList5"/>
    <dgm:cxn modelId="{25C3B5A4-D260-4936-8131-FDC476734DD8}" type="presOf" srcId="{C8EF9A7F-68E5-4327-B5EA-80FA1FCF6517}" destId="{B52757F5-F2AD-4C3A-880D-D37FAB715E8C}" srcOrd="0" destOrd="1" presId="urn:microsoft.com/office/officeart/2005/8/layout/vList5"/>
    <dgm:cxn modelId="{E634CFB5-04CF-437A-ACBD-71D0EF4B5955}" srcId="{1D3F8A3C-6BC9-4547-8AC7-3F2C41633B7B}" destId="{DBBBAEBE-2D61-4358-A8FB-7F10F573265C}" srcOrd="3" destOrd="0" parTransId="{E1AE471B-479E-4309-B113-32A680505CC1}" sibTransId="{A9DA853F-EFF4-41A3-9707-0C1E11966355}"/>
    <dgm:cxn modelId="{7C0397BF-3EF1-4A13-8F5A-669128A664C7}" type="presOf" srcId="{57F969FD-F74F-4469-941B-07DAD1C40A41}" destId="{D7A5F13A-A2AD-4C01-ACCB-42B3C974290F}" srcOrd="0" destOrd="2" presId="urn:microsoft.com/office/officeart/2005/8/layout/vList5"/>
    <dgm:cxn modelId="{6AE374C1-EE3D-425B-9CF0-9E81E2DA81D5}" srcId="{437F625F-1537-4A0F-8713-C5F8BACBF20D}" destId="{F82A0679-44FA-4AE5-9A76-88EC2CFC5273}" srcOrd="0" destOrd="0" parTransId="{4531550D-1BA6-4742-8AFE-024A1648D245}" sibTransId="{49BC27BB-1519-47AA-A2F3-64C8F5F87F97}"/>
    <dgm:cxn modelId="{522F4AC8-2413-4591-8938-99C0CAB9631D}" type="presOf" srcId="{DB7985F2-6B11-4BFF-8EE6-51213B087C55}" destId="{87EB03F3-189A-42F7-8053-F2AB1429EC9A}" srcOrd="0" destOrd="0" presId="urn:microsoft.com/office/officeart/2005/8/layout/vList5"/>
    <dgm:cxn modelId="{5DF27FCD-9A93-42FA-946B-584E717B9051}" type="presOf" srcId="{58C02B0F-3FAF-4EEA-BFDF-55B10841D34C}" destId="{B52757F5-F2AD-4C3A-880D-D37FAB715E8C}" srcOrd="0" destOrd="0" presId="urn:microsoft.com/office/officeart/2005/8/layout/vList5"/>
    <dgm:cxn modelId="{15346BD7-2BB1-404B-A003-117CF7FA8211}" srcId="{1D3F8A3C-6BC9-4547-8AC7-3F2C41633B7B}" destId="{013310B6-94A5-4330-A3C1-782211B4A865}" srcOrd="1" destOrd="0" parTransId="{328C8C12-E515-460F-B828-BFE691241765}" sibTransId="{BDB27DF5-D9BF-41DD-A38D-7200D13ACDEC}"/>
    <dgm:cxn modelId="{5CDFC4DD-169A-4172-A9FD-0F0DDE822939}" srcId="{1D3F8A3C-6BC9-4547-8AC7-3F2C41633B7B}" destId="{64CE05F3-B9BF-47E5-AE66-754C5CDEBAFD}" srcOrd="0" destOrd="0" parTransId="{80F4612C-0E1B-4109-82A9-D934950014AF}" sibTransId="{62FBE90B-C5B4-4794-A5D3-922B66D11C74}"/>
    <dgm:cxn modelId="{5AE6E4DD-7606-459F-A90C-62794FC5404C}" srcId="{437F625F-1537-4A0F-8713-C5F8BACBF20D}" destId="{1D3F8A3C-6BC9-4547-8AC7-3F2C41633B7B}" srcOrd="1" destOrd="0" parTransId="{F3D196DC-2F24-4BCE-950A-9691DE75C560}" sibTransId="{264F5585-8C6D-4581-9A0A-0C591573CDAF}"/>
    <dgm:cxn modelId="{8AD576E6-709A-4E25-B895-CBC20D064AAB}" type="presOf" srcId="{D262AC07-F274-4EAD-A6A3-384B53760F2D}" destId="{26D753D6-C9B7-4D77-A385-1B7ACDE95C36}" srcOrd="0" destOrd="2" presId="urn:microsoft.com/office/officeart/2005/8/layout/vList5"/>
    <dgm:cxn modelId="{AB27BBED-AFD9-44E4-9026-95A38D2BEEB8}" srcId="{F82A0679-44FA-4AE5-9A76-88EC2CFC5273}" destId="{336F5F89-86A6-43D8-A34F-DDC722CCE1C3}" srcOrd="0" destOrd="0" parTransId="{D2296DFA-6F75-4291-81A4-DEA3B79A2881}" sibTransId="{69DF28E3-0AC4-46DA-8BE0-26350A84091E}"/>
    <dgm:cxn modelId="{4547BEFA-110C-4465-BE84-DC3115CEE501}" type="presOf" srcId="{FADA7AE7-4A49-4245-B6CB-4555B92E2017}" destId="{D7A5F13A-A2AD-4C01-ACCB-42B3C974290F}" srcOrd="0" destOrd="4" presId="urn:microsoft.com/office/officeart/2005/8/layout/vList5"/>
    <dgm:cxn modelId="{FCA0C3FF-0C42-4134-87BF-277B31BE1739}" type="presOf" srcId="{27DD1142-1895-4B14-AC6B-0D4DF59EF378}" destId="{26D753D6-C9B7-4D77-A385-1B7ACDE95C36}" srcOrd="0" destOrd="3" presId="urn:microsoft.com/office/officeart/2005/8/layout/vList5"/>
    <dgm:cxn modelId="{09269AA2-D647-422B-9758-30CEFF8EDD91}" type="presParOf" srcId="{AFAE26F4-DA7C-46CE-B0B8-BA478C7E6940}" destId="{FD643871-BF1C-4525-8453-81A6D6A4CB51}" srcOrd="0" destOrd="0" presId="urn:microsoft.com/office/officeart/2005/8/layout/vList5"/>
    <dgm:cxn modelId="{12169474-1B9D-4BB7-ABB0-44A96EEDE7B2}" type="presParOf" srcId="{FD643871-BF1C-4525-8453-81A6D6A4CB51}" destId="{9861E730-001F-41A8-8362-F549592E6B08}" srcOrd="0" destOrd="0" presId="urn:microsoft.com/office/officeart/2005/8/layout/vList5"/>
    <dgm:cxn modelId="{CA24E915-682A-4072-8DCA-C6B80D6B3E34}" type="presParOf" srcId="{FD643871-BF1C-4525-8453-81A6D6A4CB51}" destId="{26D753D6-C9B7-4D77-A385-1B7ACDE95C36}" srcOrd="1" destOrd="0" presId="urn:microsoft.com/office/officeart/2005/8/layout/vList5"/>
    <dgm:cxn modelId="{7FE9B374-2DD9-483E-BBF2-BA4728310D09}" type="presParOf" srcId="{AFAE26F4-DA7C-46CE-B0B8-BA478C7E6940}" destId="{2DACABA7-C2C3-4FE4-922C-95ECB181185F}" srcOrd="1" destOrd="0" presId="urn:microsoft.com/office/officeart/2005/8/layout/vList5"/>
    <dgm:cxn modelId="{F61D9726-73F2-4408-A190-18D7BCC0FAAB}" type="presParOf" srcId="{AFAE26F4-DA7C-46CE-B0B8-BA478C7E6940}" destId="{4D538A0A-A6B0-46E0-9300-E474A02D4766}" srcOrd="2" destOrd="0" presId="urn:microsoft.com/office/officeart/2005/8/layout/vList5"/>
    <dgm:cxn modelId="{4EB30E80-CDFC-4EFB-96CA-19023E2C4DF3}" type="presParOf" srcId="{4D538A0A-A6B0-46E0-9300-E474A02D4766}" destId="{22F0F75F-F8FC-463C-BBA1-C46A94D69565}" srcOrd="0" destOrd="0" presId="urn:microsoft.com/office/officeart/2005/8/layout/vList5"/>
    <dgm:cxn modelId="{54BC5F1F-AAEA-402E-8993-3963E37D25A4}" type="presParOf" srcId="{4D538A0A-A6B0-46E0-9300-E474A02D4766}" destId="{D7A5F13A-A2AD-4C01-ACCB-42B3C974290F}" srcOrd="1" destOrd="0" presId="urn:microsoft.com/office/officeart/2005/8/layout/vList5"/>
    <dgm:cxn modelId="{064D26EF-FCCE-49B9-A166-723C21702705}" type="presParOf" srcId="{AFAE26F4-DA7C-46CE-B0B8-BA478C7E6940}" destId="{D467E91F-4353-4C6C-A112-1C3F24423F7F}" srcOrd="3" destOrd="0" presId="urn:microsoft.com/office/officeart/2005/8/layout/vList5"/>
    <dgm:cxn modelId="{A2DC7348-8EA3-4EC7-85EC-2D8B77350B8E}" type="presParOf" srcId="{AFAE26F4-DA7C-46CE-B0B8-BA478C7E6940}" destId="{7AEF08B3-2052-4F06-9BCF-AA563545A463}" srcOrd="4" destOrd="0" presId="urn:microsoft.com/office/officeart/2005/8/layout/vList5"/>
    <dgm:cxn modelId="{21205D63-CDEB-47B6-A18C-77DDC0132873}" type="presParOf" srcId="{7AEF08B3-2052-4F06-9BCF-AA563545A463}" destId="{87EB03F3-189A-42F7-8053-F2AB1429EC9A}" srcOrd="0" destOrd="0" presId="urn:microsoft.com/office/officeart/2005/8/layout/vList5"/>
    <dgm:cxn modelId="{70AB20F0-693C-4B2E-81C9-2DC45306D1C5}" type="presParOf" srcId="{7AEF08B3-2052-4F06-9BCF-AA563545A463}" destId="{B52757F5-F2AD-4C3A-880D-D37FAB715E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7F625F-1537-4A0F-8713-C5F8BACBF20D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D3F8A3C-6BC9-4547-8AC7-3F2C41633B7B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F3D196DC-2F24-4BCE-950A-9691DE75C560}" type="parTrans" cxnId="{5AE6E4DD-7606-459F-A90C-62794FC5404C}">
      <dgm:prSet/>
      <dgm:spPr/>
      <dgm:t>
        <a:bodyPr/>
        <a:lstStyle/>
        <a:p>
          <a:endParaRPr lang="en-US"/>
        </a:p>
      </dgm:t>
    </dgm:pt>
    <dgm:pt modelId="{264F5585-8C6D-4581-9A0A-0C591573CDAF}" type="sibTrans" cxnId="{5AE6E4DD-7606-459F-A90C-62794FC5404C}">
      <dgm:prSet/>
      <dgm:spPr/>
      <dgm:t>
        <a:bodyPr/>
        <a:lstStyle/>
        <a:p>
          <a:endParaRPr lang="en-US"/>
        </a:p>
      </dgm:t>
    </dgm:pt>
    <dgm:pt modelId="{DB7985F2-6B11-4BFF-8EE6-51213B087C55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5BC1EDED-3D58-4913-AAD3-2C05280F4A3A}" type="parTrans" cxnId="{FB223C49-EEF0-4C9A-A0A4-1419AB80AAF7}">
      <dgm:prSet/>
      <dgm:spPr/>
      <dgm:t>
        <a:bodyPr/>
        <a:lstStyle/>
        <a:p>
          <a:endParaRPr lang="en-US"/>
        </a:p>
      </dgm:t>
    </dgm:pt>
    <dgm:pt modelId="{EAE6AEE0-5496-4AF5-826E-295BB957CD9D}" type="sibTrans" cxnId="{FB223C49-EEF0-4C9A-A0A4-1419AB80AAF7}">
      <dgm:prSet/>
      <dgm:spPr/>
      <dgm:t>
        <a:bodyPr/>
        <a:lstStyle/>
        <a:p>
          <a:endParaRPr lang="en-US"/>
        </a:p>
      </dgm:t>
    </dgm:pt>
    <dgm:pt modelId="{64CE05F3-B9BF-47E5-AE66-754C5CDEBAF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Oversees franchise haulers</a:t>
          </a:r>
        </a:p>
      </dgm:t>
    </dgm:pt>
    <dgm:pt modelId="{80F4612C-0E1B-4109-82A9-D934950014AF}" type="parTrans" cxnId="{5CDFC4DD-169A-4172-A9FD-0F0DDE822939}">
      <dgm:prSet/>
      <dgm:spPr/>
      <dgm:t>
        <a:bodyPr/>
        <a:lstStyle/>
        <a:p>
          <a:endParaRPr lang="en-US"/>
        </a:p>
      </dgm:t>
    </dgm:pt>
    <dgm:pt modelId="{62FBE90B-C5B4-4794-A5D3-922B66D11C74}" type="sibTrans" cxnId="{5CDFC4DD-169A-4172-A9FD-0F0DDE822939}">
      <dgm:prSet/>
      <dgm:spPr/>
      <dgm:t>
        <a:bodyPr/>
        <a:lstStyle/>
        <a:p>
          <a:endParaRPr lang="en-US"/>
        </a:p>
      </dgm:t>
    </dgm:pt>
    <dgm:pt modelId="{5A6DE157-66A1-45CF-8816-AE5CF18FBD07}">
      <dgm:prSet/>
      <dgm:spPr/>
      <dgm:t>
        <a:bodyPr/>
        <a:lstStyle/>
        <a:p>
          <a:r>
            <a:rPr lang="en-US" dirty="0"/>
            <a:t>Waivers</a:t>
          </a:r>
        </a:p>
      </dgm:t>
    </dgm:pt>
    <dgm:pt modelId="{BB90A7D0-7C26-40A7-BED8-1DECD20CDCF9}" type="parTrans" cxnId="{145CFB88-142C-48E5-AC6C-D510C011ED04}">
      <dgm:prSet/>
      <dgm:spPr/>
      <dgm:t>
        <a:bodyPr/>
        <a:lstStyle/>
        <a:p>
          <a:endParaRPr lang="en-US"/>
        </a:p>
      </dgm:t>
    </dgm:pt>
    <dgm:pt modelId="{5BA1F946-AFA5-4B70-8632-D3A1A0F134CC}" type="sibTrans" cxnId="{145CFB88-142C-48E5-AC6C-D510C011ED04}">
      <dgm:prSet/>
      <dgm:spPr/>
      <dgm:t>
        <a:bodyPr/>
        <a:lstStyle/>
        <a:p>
          <a:endParaRPr lang="en-US"/>
        </a:p>
      </dgm:t>
    </dgm:pt>
    <dgm:pt modelId="{58C02B0F-3FAF-4EEA-BFDF-55B10841D34C}">
      <dgm:prSet phldrT="[Text]"/>
      <dgm:spPr/>
      <dgm:t>
        <a:bodyPr/>
        <a:lstStyle/>
        <a:p>
          <a:pPr rtl="0"/>
          <a:r>
            <a:rPr lang="en-US" dirty="0"/>
            <a:t>1383 program overview for staff</a:t>
          </a:r>
          <a:r>
            <a:rPr lang="en-US" dirty="0">
              <a:latin typeface="Corbel" panose="020B0503020204020204"/>
            </a:rPr>
            <a:t> </a:t>
          </a:r>
          <a:endParaRPr lang="en-US" dirty="0"/>
        </a:p>
      </dgm:t>
    </dgm:pt>
    <dgm:pt modelId="{52F92CEF-BBF7-4F2A-89F8-C6088EE0FB42}" type="parTrans" cxnId="{0BD4AB7E-7976-4189-96EA-8947E6D9EE54}">
      <dgm:prSet/>
      <dgm:spPr/>
      <dgm:t>
        <a:bodyPr/>
        <a:lstStyle/>
        <a:p>
          <a:endParaRPr lang="en-US"/>
        </a:p>
      </dgm:t>
    </dgm:pt>
    <dgm:pt modelId="{B15CF620-184A-44FE-88D4-9C1522C4168B}" type="sibTrans" cxnId="{0BD4AB7E-7976-4189-96EA-8947E6D9EE54}">
      <dgm:prSet/>
      <dgm:spPr/>
      <dgm:t>
        <a:bodyPr/>
        <a:lstStyle/>
        <a:p>
          <a:endParaRPr lang="en-US"/>
        </a:p>
      </dgm:t>
    </dgm:pt>
    <dgm:pt modelId="{915E939B-29E2-4BB2-9FF4-A5FB676C8238}">
      <dgm:prSet/>
      <dgm:spPr/>
      <dgm:t>
        <a:bodyPr/>
        <a:lstStyle/>
        <a:p>
          <a:r>
            <a:rPr lang="en-US" dirty="0"/>
            <a:t>Waste reduction classes</a:t>
          </a:r>
        </a:p>
      </dgm:t>
    </dgm:pt>
    <dgm:pt modelId="{FB77C8E6-BFCC-4241-9D0C-A4E66A29B74F}" type="parTrans" cxnId="{84EAA24E-C9B6-4926-8B2A-8B3EDB2DF65C}">
      <dgm:prSet/>
      <dgm:spPr/>
      <dgm:t>
        <a:bodyPr/>
        <a:lstStyle/>
        <a:p>
          <a:endParaRPr lang="en-US"/>
        </a:p>
      </dgm:t>
    </dgm:pt>
    <dgm:pt modelId="{2C9CD8F7-F500-4B11-B0A5-271F83F7334C}" type="sibTrans" cxnId="{84EAA24E-C9B6-4926-8B2A-8B3EDB2DF65C}">
      <dgm:prSet/>
      <dgm:spPr/>
      <dgm:t>
        <a:bodyPr/>
        <a:lstStyle/>
        <a:p>
          <a:endParaRPr lang="en-US"/>
        </a:p>
      </dgm:t>
    </dgm:pt>
    <dgm:pt modelId="{F212771C-EF20-4519-95E7-4C57ED0052BE}">
      <dgm:prSet/>
      <dgm:spPr/>
      <dgm:t>
        <a:bodyPr/>
        <a:lstStyle/>
        <a:p>
          <a:r>
            <a:rPr lang="en-US" dirty="0"/>
            <a:t>Recycling basics</a:t>
          </a:r>
        </a:p>
      </dgm:t>
    </dgm:pt>
    <dgm:pt modelId="{8C805181-F54C-4DC4-8180-45AFB4B803F1}" type="parTrans" cxnId="{F5FC213B-1623-4F10-AE0E-D6BC028FE2A1}">
      <dgm:prSet/>
      <dgm:spPr/>
      <dgm:t>
        <a:bodyPr/>
        <a:lstStyle/>
        <a:p>
          <a:endParaRPr lang="en-US"/>
        </a:p>
      </dgm:t>
    </dgm:pt>
    <dgm:pt modelId="{37735BCC-2132-4478-A994-AB1B451EB572}" type="sibTrans" cxnId="{F5FC213B-1623-4F10-AE0E-D6BC028FE2A1}">
      <dgm:prSet/>
      <dgm:spPr/>
      <dgm:t>
        <a:bodyPr/>
        <a:lstStyle/>
        <a:p>
          <a:endParaRPr lang="en-US"/>
        </a:p>
      </dgm:t>
    </dgm:pt>
    <dgm:pt modelId="{654BDE7E-CACE-4611-AD32-D08E14B5B0F4}">
      <dgm:prSet/>
      <dgm:spPr/>
      <dgm:t>
        <a:bodyPr/>
        <a:lstStyle/>
        <a:p>
          <a:pPr rtl="0"/>
          <a:r>
            <a:rPr lang="en-US" dirty="0"/>
            <a:t>Waste Wise Champion Program</a:t>
          </a:r>
          <a:r>
            <a:rPr lang="en-US" dirty="0">
              <a:latin typeface="Corbel" panose="020B0503020204020204"/>
            </a:rPr>
            <a:t> </a:t>
          </a:r>
          <a:endParaRPr lang="en-US" dirty="0"/>
        </a:p>
      </dgm:t>
    </dgm:pt>
    <dgm:pt modelId="{C426DCF8-7E0E-43BA-A9D9-412A6DC31889}" type="parTrans" cxnId="{FCDE5679-8214-408D-93A8-E0C2FDD09E34}">
      <dgm:prSet/>
      <dgm:spPr/>
      <dgm:t>
        <a:bodyPr/>
        <a:lstStyle/>
        <a:p>
          <a:endParaRPr lang="en-US"/>
        </a:p>
      </dgm:t>
    </dgm:pt>
    <dgm:pt modelId="{6677A228-660A-4544-971E-B0FFC0E0223A}" type="sibTrans" cxnId="{FCDE5679-8214-408D-93A8-E0C2FDD09E34}">
      <dgm:prSet/>
      <dgm:spPr/>
      <dgm:t>
        <a:bodyPr/>
        <a:lstStyle/>
        <a:p>
          <a:endParaRPr lang="en-US"/>
        </a:p>
      </dgm:t>
    </dgm:pt>
    <dgm:pt modelId="{AFAE26F4-DA7C-46CE-B0B8-BA478C7E6940}" type="pres">
      <dgm:prSet presAssocID="{437F625F-1537-4A0F-8713-C5F8BACBF20D}" presName="Name0" presStyleCnt="0">
        <dgm:presLayoutVars>
          <dgm:dir/>
          <dgm:animLvl val="lvl"/>
          <dgm:resizeHandles val="exact"/>
        </dgm:presLayoutVars>
      </dgm:prSet>
      <dgm:spPr/>
    </dgm:pt>
    <dgm:pt modelId="{4D538A0A-A6B0-46E0-9300-E474A02D4766}" type="pres">
      <dgm:prSet presAssocID="{1D3F8A3C-6BC9-4547-8AC7-3F2C41633B7B}" presName="linNode" presStyleCnt="0"/>
      <dgm:spPr/>
    </dgm:pt>
    <dgm:pt modelId="{22F0F75F-F8FC-463C-BBA1-C46A94D69565}" type="pres">
      <dgm:prSet presAssocID="{1D3F8A3C-6BC9-4547-8AC7-3F2C41633B7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7A5F13A-A2AD-4C01-ACCB-42B3C974290F}" type="pres">
      <dgm:prSet presAssocID="{1D3F8A3C-6BC9-4547-8AC7-3F2C41633B7B}" presName="descendantText" presStyleLbl="alignAccFollowNode1" presStyleIdx="0" presStyleCnt="2">
        <dgm:presLayoutVars>
          <dgm:bulletEnabled val="1"/>
        </dgm:presLayoutVars>
      </dgm:prSet>
      <dgm:spPr/>
    </dgm:pt>
    <dgm:pt modelId="{D467E91F-4353-4C6C-A112-1C3F24423F7F}" type="pres">
      <dgm:prSet presAssocID="{264F5585-8C6D-4581-9A0A-0C591573CDAF}" presName="sp" presStyleCnt="0"/>
      <dgm:spPr/>
    </dgm:pt>
    <dgm:pt modelId="{7AEF08B3-2052-4F06-9BCF-AA563545A463}" type="pres">
      <dgm:prSet presAssocID="{DB7985F2-6B11-4BFF-8EE6-51213B087C55}" presName="linNode" presStyleCnt="0"/>
      <dgm:spPr/>
    </dgm:pt>
    <dgm:pt modelId="{87EB03F3-189A-42F7-8053-F2AB1429EC9A}" type="pres">
      <dgm:prSet presAssocID="{DB7985F2-6B11-4BFF-8EE6-51213B087C5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52757F5-F2AD-4C3A-880D-D37FAB715E8C}" type="pres">
      <dgm:prSet presAssocID="{DB7985F2-6B11-4BFF-8EE6-51213B087C5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E9BD616-2D83-4A6C-8819-4E866E5EC696}" type="presOf" srcId="{F212771C-EF20-4519-95E7-4C57ED0052BE}" destId="{B52757F5-F2AD-4C3A-880D-D37FAB715E8C}" srcOrd="0" destOrd="2" presId="urn:microsoft.com/office/officeart/2005/8/layout/vList5"/>
    <dgm:cxn modelId="{07DB6621-55E6-4E3D-B12C-33199C8A55F5}" type="presOf" srcId="{1D3F8A3C-6BC9-4547-8AC7-3F2C41633B7B}" destId="{22F0F75F-F8FC-463C-BBA1-C46A94D69565}" srcOrd="0" destOrd="0" presId="urn:microsoft.com/office/officeart/2005/8/layout/vList5"/>
    <dgm:cxn modelId="{4D09AD22-6C86-4C47-AB6F-C4E28306BCEE}" type="presOf" srcId="{915E939B-29E2-4BB2-9FF4-A5FB676C8238}" destId="{B52757F5-F2AD-4C3A-880D-D37FAB715E8C}" srcOrd="0" destOrd="1" presId="urn:microsoft.com/office/officeart/2005/8/layout/vList5"/>
    <dgm:cxn modelId="{4CC1DD2A-A72E-4DEF-BDD5-930757D1A9FA}" type="presOf" srcId="{64CE05F3-B9BF-47E5-AE66-754C5CDEBAFD}" destId="{D7A5F13A-A2AD-4C01-ACCB-42B3C974290F}" srcOrd="0" destOrd="0" presId="urn:microsoft.com/office/officeart/2005/8/layout/vList5"/>
    <dgm:cxn modelId="{F5FC213B-1623-4F10-AE0E-D6BC028FE2A1}" srcId="{DB7985F2-6B11-4BFF-8EE6-51213B087C55}" destId="{F212771C-EF20-4519-95E7-4C57ED0052BE}" srcOrd="2" destOrd="0" parTransId="{8C805181-F54C-4DC4-8180-45AFB4B803F1}" sibTransId="{37735BCC-2132-4478-A994-AB1B451EB572}"/>
    <dgm:cxn modelId="{FB223C49-EEF0-4C9A-A0A4-1419AB80AAF7}" srcId="{437F625F-1537-4A0F-8713-C5F8BACBF20D}" destId="{DB7985F2-6B11-4BFF-8EE6-51213B087C55}" srcOrd="1" destOrd="0" parTransId="{5BC1EDED-3D58-4913-AAD3-2C05280F4A3A}" sibTransId="{EAE6AEE0-5496-4AF5-826E-295BB957CD9D}"/>
    <dgm:cxn modelId="{84EAA24E-C9B6-4926-8B2A-8B3EDB2DF65C}" srcId="{DB7985F2-6B11-4BFF-8EE6-51213B087C55}" destId="{915E939B-29E2-4BB2-9FF4-A5FB676C8238}" srcOrd="1" destOrd="0" parTransId="{FB77C8E6-BFCC-4241-9D0C-A4E66A29B74F}" sibTransId="{2C9CD8F7-F500-4B11-B0A5-271F83F7334C}"/>
    <dgm:cxn modelId="{447AA952-D586-4AAC-B553-EB6282F6224E}" type="presOf" srcId="{437F625F-1537-4A0F-8713-C5F8BACBF20D}" destId="{AFAE26F4-DA7C-46CE-B0B8-BA478C7E6940}" srcOrd="0" destOrd="0" presId="urn:microsoft.com/office/officeart/2005/8/layout/vList5"/>
    <dgm:cxn modelId="{FCDE5679-8214-408D-93A8-E0C2FDD09E34}" srcId="{DB7985F2-6B11-4BFF-8EE6-51213B087C55}" destId="{654BDE7E-CACE-4611-AD32-D08E14B5B0F4}" srcOrd="3" destOrd="0" parTransId="{C426DCF8-7E0E-43BA-A9D9-412A6DC31889}" sibTransId="{6677A228-660A-4544-971E-B0FFC0E0223A}"/>
    <dgm:cxn modelId="{98500F7B-AD9A-473A-B9BD-81F32B98F248}" type="presOf" srcId="{654BDE7E-CACE-4611-AD32-D08E14B5B0F4}" destId="{B52757F5-F2AD-4C3A-880D-D37FAB715E8C}" srcOrd="0" destOrd="3" presId="urn:microsoft.com/office/officeart/2005/8/layout/vList5"/>
    <dgm:cxn modelId="{0BD4AB7E-7976-4189-96EA-8947E6D9EE54}" srcId="{DB7985F2-6B11-4BFF-8EE6-51213B087C55}" destId="{58C02B0F-3FAF-4EEA-BFDF-55B10841D34C}" srcOrd="0" destOrd="0" parTransId="{52F92CEF-BBF7-4F2A-89F8-C6088EE0FB42}" sibTransId="{B15CF620-184A-44FE-88D4-9C1522C4168B}"/>
    <dgm:cxn modelId="{145CFB88-142C-48E5-AC6C-D510C011ED04}" srcId="{1D3F8A3C-6BC9-4547-8AC7-3F2C41633B7B}" destId="{5A6DE157-66A1-45CF-8816-AE5CF18FBD07}" srcOrd="1" destOrd="0" parTransId="{BB90A7D0-7C26-40A7-BED8-1DECD20CDCF9}" sibTransId="{5BA1F946-AFA5-4B70-8632-D3A1A0F134CC}"/>
    <dgm:cxn modelId="{522F4AC8-2413-4591-8938-99C0CAB9631D}" type="presOf" srcId="{DB7985F2-6B11-4BFF-8EE6-51213B087C55}" destId="{87EB03F3-189A-42F7-8053-F2AB1429EC9A}" srcOrd="0" destOrd="0" presId="urn:microsoft.com/office/officeart/2005/8/layout/vList5"/>
    <dgm:cxn modelId="{5DF27FCD-9A93-42FA-946B-584E717B9051}" type="presOf" srcId="{58C02B0F-3FAF-4EEA-BFDF-55B10841D34C}" destId="{B52757F5-F2AD-4C3A-880D-D37FAB715E8C}" srcOrd="0" destOrd="0" presId="urn:microsoft.com/office/officeart/2005/8/layout/vList5"/>
    <dgm:cxn modelId="{5CDFC4DD-169A-4172-A9FD-0F0DDE822939}" srcId="{1D3F8A3C-6BC9-4547-8AC7-3F2C41633B7B}" destId="{64CE05F3-B9BF-47E5-AE66-754C5CDEBAFD}" srcOrd="0" destOrd="0" parTransId="{80F4612C-0E1B-4109-82A9-D934950014AF}" sibTransId="{62FBE90B-C5B4-4794-A5D3-922B66D11C74}"/>
    <dgm:cxn modelId="{5AE6E4DD-7606-459F-A90C-62794FC5404C}" srcId="{437F625F-1537-4A0F-8713-C5F8BACBF20D}" destId="{1D3F8A3C-6BC9-4547-8AC7-3F2C41633B7B}" srcOrd="0" destOrd="0" parTransId="{F3D196DC-2F24-4BCE-950A-9691DE75C560}" sibTransId="{264F5585-8C6D-4581-9A0A-0C591573CDAF}"/>
    <dgm:cxn modelId="{0D5D0AED-DC06-44BC-B222-BDE37A38A423}" type="presOf" srcId="{5A6DE157-66A1-45CF-8816-AE5CF18FBD07}" destId="{D7A5F13A-A2AD-4C01-ACCB-42B3C974290F}" srcOrd="0" destOrd="1" presId="urn:microsoft.com/office/officeart/2005/8/layout/vList5"/>
    <dgm:cxn modelId="{F61D9726-73F2-4408-A190-18D7BCC0FAAB}" type="presParOf" srcId="{AFAE26F4-DA7C-46CE-B0B8-BA478C7E6940}" destId="{4D538A0A-A6B0-46E0-9300-E474A02D4766}" srcOrd="0" destOrd="0" presId="urn:microsoft.com/office/officeart/2005/8/layout/vList5"/>
    <dgm:cxn modelId="{4EB30E80-CDFC-4EFB-96CA-19023E2C4DF3}" type="presParOf" srcId="{4D538A0A-A6B0-46E0-9300-E474A02D4766}" destId="{22F0F75F-F8FC-463C-BBA1-C46A94D69565}" srcOrd="0" destOrd="0" presId="urn:microsoft.com/office/officeart/2005/8/layout/vList5"/>
    <dgm:cxn modelId="{54BC5F1F-AAEA-402E-8993-3963E37D25A4}" type="presParOf" srcId="{4D538A0A-A6B0-46E0-9300-E474A02D4766}" destId="{D7A5F13A-A2AD-4C01-ACCB-42B3C974290F}" srcOrd="1" destOrd="0" presId="urn:microsoft.com/office/officeart/2005/8/layout/vList5"/>
    <dgm:cxn modelId="{064D26EF-FCCE-49B9-A166-723C21702705}" type="presParOf" srcId="{AFAE26F4-DA7C-46CE-B0B8-BA478C7E6940}" destId="{D467E91F-4353-4C6C-A112-1C3F24423F7F}" srcOrd="1" destOrd="0" presId="urn:microsoft.com/office/officeart/2005/8/layout/vList5"/>
    <dgm:cxn modelId="{A2DC7348-8EA3-4EC7-85EC-2D8B77350B8E}" type="presParOf" srcId="{AFAE26F4-DA7C-46CE-B0B8-BA478C7E6940}" destId="{7AEF08B3-2052-4F06-9BCF-AA563545A463}" srcOrd="2" destOrd="0" presId="urn:microsoft.com/office/officeart/2005/8/layout/vList5"/>
    <dgm:cxn modelId="{21205D63-CDEB-47B6-A18C-77DDC0132873}" type="presParOf" srcId="{7AEF08B3-2052-4F06-9BCF-AA563545A463}" destId="{87EB03F3-189A-42F7-8053-F2AB1429EC9A}" srcOrd="0" destOrd="0" presId="urn:microsoft.com/office/officeart/2005/8/layout/vList5"/>
    <dgm:cxn modelId="{70AB20F0-693C-4B2E-81C9-2DC45306D1C5}" type="presParOf" srcId="{7AEF08B3-2052-4F06-9BCF-AA563545A463}" destId="{B52757F5-F2AD-4C3A-880D-D37FAB715E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48B2B-5932-417B-8BD8-F45F52E5D8C4}">
      <dsp:nvSpPr>
        <dsp:cNvPr id="0" name=""/>
        <dsp:cNvSpPr/>
      </dsp:nvSpPr>
      <dsp:spPr>
        <a:xfrm>
          <a:off x="8431698" y="1259101"/>
          <a:ext cx="3294737" cy="32953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2B952-2C88-42F8-B3C6-B0123FE0F2FA}">
      <dsp:nvSpPr>
        <dsp:cNvPr id="0" name=""/>
        <dsp:cNvSpPr/>
      </dsp:nvSpPr>
      <dsp:spPr>
        <a:xfrm>
          <a:off x="8524760" y="1388249"/>
          <a:ext cx="3108612" cy="30370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u="sng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u="sng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Education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Workshops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Online Media</a:t>
          </a:r>
          <a:r>
            <a:rPr lang="en-US" sz="1800" kern="1200" dirty="0">
              <a:solidFill>
                <a:schemeClr val="bg2"/>
              </a:solidFill>
              <a:latin typeface="Corbel" panose="020B0503020204020204"/>
            </a:rPr>
            <a:t> </a:t>
          </a:r>
          <a:endParaRPr lang="en-US" sz="1800" kern="1200" dirty="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Monitoring of Compliance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969157" y="1822195"/>
        <a:ext cx="2219818" cy="2169158"/>
      </dsp:txXfrm>
    </dsp:sp>
    <dsp:sp modelId="{A170CC7F-D456-47A4-A256-ECE8F82E1D1B}">
      <dsp:nvSpPr>
        <dsp:cNvPr id="0" name=""/>
        <dsp:cNvSpPr/>
      </dsp:nvSpPr>
      <dsp:spPr>
        <a:xfrm rot="2700000">
          <a:off x="5030460" y="1263084"/>
          <a:ext cx="3286801" cy="32868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99195-4D96-451C-9E82-05FFB01545FD}">
      <dsp:nvSpPr>
        <dsp:cNvPr id="0" name=""/>
        <dsp:cNvSpPr/>
      </dsp:nvSpPr>
      <dsp:spPr>
        <a:xfrm>
          <a:off x="5119555" y="1368965"/>
          <a:ext cx="3108612" cy="30756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Bin/Cart Delivery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Residential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Commercial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Contamination Inspection</a:t>
          </a:r>
        </a:p>
      </dsp:txBody>
      <dsp:txXfrm>
        <a:off x="5563952" y="1808422"/>
        <a:ext cx="2219818" cy="2196705"/>
      </dsp:txXfrm>
    </dsp:sp>
    <dsp:sp modelId="{C4A0FC94-528B-498D-BE38-97F0D03AFB28}">
      <dsp:nvSpPr>
        <dsp:cNvPr id="0" name=""/>
        <dsp:cNvSpPr/>
      </dsp:nvSpPr>
      <dsp:spPr>
        <a:xfrm rot="2700000">
          <a:off x="1625255" y="1263084"/>
          <a:ext cx="3286801" cy="32868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E63FA-68C1-400F-BD6B-BDBAA54A87BF}">
      <dsp:nvSpPr>
        <dsp:cNvPr id="0" name=""/>
        <dsp:cNvSpPr/>
      </dsp:nvSpPr>
      <dsp:spPr>
        <a:xfrm>
          <a:off x="1714350" y="1368965"/>
          <a:ext cx="3108612" cy="30756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Ordinance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Contract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/>
              </a:solidFill>
            </a:rPr>
            <a:t>Rates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solidFill>
                <a:schemeClr val="bg2"/>
              </a:solidFill>
            </a:rPr>
            <a:t>Waivers</a:t>
          </a:r>
        </a:p>
      </dsp:txBody>
      <dsp:txXfrm>
        <a:off x="2158747" y="1808422"/>
        <a:ext cx="2219818" cy="2196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753D6-C9B7-4D77-A385-1B7ACDE95C36}">
      <dsp:nvSpPr>
        <dsp:cNvPr id="0" name=""/>
        <dsp:cNvSpPr/>
      </dsp:nvSpPr>
      <dsp:spPr>
        <a:xfrm rot="5400000">
          <a:off x="4418079" y="-1600920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Waste audits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Right size your bin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Quotes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Service questions</a:t>
          </a:r>
        </a:p>
      </dsp:txBody>
      <dsp:txXfrm rot="-5400000">
        <a:off x="2662211" y="214556"/>
        <a:ext cx="4673210" cy="1101865"/>
      </dsp:txXfrm>
    </dsp:sp>
    <dsp:sp modelId="{9861E730-001F-41A8-8362-F549592E6B08}">
      <dsp:nvSpPr>
        <dsp:cNvPr id="0" name=""/>
        <dsp:cNvSpPr/>
      </dsp:nvSpPr>
      <dsp:spPr>
        <a:xfrm>
          <a:off x="0" y="2312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76822"/>
        <a:ext cx="2513190" cy="1377331"/>
      </dsp:txXfrm>
    </dsp:sp>
    <dsp:sp modelId="{D7A5F13A-A2AD-4C01-ACCB-42B3C974290F}">
      <dsp:nvSpPr>
        <dsp:cNvPr id="0" name=""/>
        <dsp:cNvSpPr/>
      </dsp:nvSpPr>
      <dsp:spPr>
        <a:xfrm rot="5400000">
          <a:off x="4418079" y="1748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Waste audits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Right size your bin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Quotes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Service questions</a:t>
          </a:r>
          <a:endParaRPr lang="en-US" sz="1300" kern="1200" dirty="0"/>
        </a:p>
      </dsp:txBody>
      <dsp:txXfrm rot="-5400000">
        <a:off x="2662211" y="1817224"/>
        <a:ext cx="4673210" cy="1101865"/>
      </dsp:txXfrm>
    </dsp:sp>
    <dsp:sp modelId="{22F0F75F-F8FC-463C-BBA1-C46A94D69565}">
      <dsp:nvSpPr>
        <dsp:cNvPr id="0" name=""/>
        <dsp:cNvSpPr/>
      </dsp:nvSpPr>
      <dsp:spPr>
        <a:xfrm>
          <a:off x="0" y="1604981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1679491"/>
        <a:ext cx="2513190" cy="1377331"/>
      </dsp:txXfrm>
    </dsp:sp>
    <dsp:sp modelId="{B52757F5-F2AD-4C3A-880D-D37FAB715E8C}">
      <dsp:nvSpPr>
        <dsp:cNvPr id="0" name=""/>
        <dsp:cNvSpPr/>
      </dsp:nvSpPr>
      <dsp:spPr>
        <a:xfrm rot="5400000">
          <a:off x="4418079" y="1604417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Waste audits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Right size your bin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Quotes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Service questions</a:t>
          </a:r>
          <a:endParaRPr lang="en-US" sz="1300" kern="1200" dirty="0"/>
        </a:p>
      </dsp:txBody>
      <dsp:txXfrm rot="-5400000">
        <a:off x="2662211" y="3419893"/>
        <a:ext cx="4673210" cy="1101865"/>
      </dsp:txXfrm>
    </dsp:sp>
    <dsp:sp modelId="{87EB03F3-189A-42F7-8053-F2AB1429EC9A}">
      <dsp:nvSpPr>
        <dsp:cNvPr id="0" name=""/>
        <dsp:cNvSpPr/>
      </dsp:nvSpPr>
      <dsp:spPr>
        <a:xfrm>
          <a:off x="0" y="3207650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3282160"/>
        <a:ext cx="2513190" cy="1377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5F13A-A2AD-4C01-ACCB-42B3C974290F}">
      <dsp:nvSpPr>
        <dsp:cNvPr id="0" name=""/>
        <dsp:cNvSpPr/>
      </dsp:nvSpPr>
      <dsp:spPr>
        <a:xfrm rot="5400000">
          <a:off x="4104483" y="-1211180"/>
          <a:ext cx="1848272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500" kern="1200" dirty="0"/>
            <a:t>Oversees franchise haulers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Waivers</a:t>
          </a:r>
        </a:p>
      </dsp:txBody>
      <dsp:txXfrm rot="-5400000">
        <a:off x="2662211" y="321317"/>
        <a:ext cx="4642593" cy="1667822"/>
      </dsp:txXfrm>
    </dsp:sp>
    <dsp:sp modelId="{22F0F75F-F8FC-463C-BBA1-C46A94D69565}">
      <dsp:nvSpPr>
        <dsp:cNvPr id="0" name=""/>
        <dsp:cNvSpPr/>
      </dsp:nvSpPr>
      <dsp:spPr>
        <a:xfrm>
          <a:off x="0" y="57"/>
          <a:ext cx="2662210" cy="23103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112782" y="112839"/>
        <a:ext cx="2436646" cy="2084777"/>
      </dsp:txXfrm>
    </dsp:sp>
    <dsp:sp modelId="{B52757F5-F2AD-4C3A-880D-D37FAB715E8C}">
      <dsp:nvSpPr>
        <dsp:cNvPr id="0" name=""/>
        <dsp:cNvSpPr/>
      </dsp:nvSpPr>
      <dsp:spPr>
        <a:xfrm rot="5400000">
          <a:off x="4104483" y="1214677"/>
          <a:ext cx="1848272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1383 program overview for staff</a:t>
          </a:r>
          <a:r>
            <a:rPr lang="en-US" sz="2500" kern="1200" dirty="0">
              <a:latin typeface="Corbel" panose="020B0503020204020204"/>
            </a:rPr>
            <a:t> 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Waste reduction classes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Recycling basics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Waste Wise Champion Program</a:t>
          </a:r>
          <a:r>
            <a:rPr lang="en-US" sz="2500" kern="1200" dirty="0">
              <a:latin typeface="Corbel" panose="020B0503020204020204"/>
            </a:rPr>
            <a:t> </a:t>
          </a:r>
          <a:endParaRPr lang="en-US" sz="2500" kern="1200" dirty="0"/>
        </a:p>
      </dsp:txBody>
      <dsp:txXfrm rot="-5400000">
        <a:off x="2662211" y="2747175"/>
        <a:ext cx="4642593" cy="1667822"/>
      </dsp:txXfrm>
    </dsp:sp>
    <dsp:sp modelId="{87EB03F3-189A-42F7-8053-F2AB1429EC9A}">
      <dsp:nvSpPr>
        <dsp:cNvPr id="0" name=""/>
        <dsp:cNvSpPr/>
      </dsp:nvSpPr>
      <dsp:spPr>
        <a:xfrm>
          <a:off x="0" y="2425916"/>
          <a:ext cx="2662210" cy="23103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112782" y="2538698"/>
        <a:ext cx="2436646" cy="2084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A043-0D42-4DEC-8F90-60C2DF1481F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5B724-D6F2-41F2-857E-22CEC8298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Audience:  Business and Multi-family covered by </a:t>
            </a:r>
            <a:r>
              <a:rPr lang="en-US" err="1"/>
              <a:t>AB1826</a:t>
            </a:r>
            <a:r>
              <a:rPr lang="en-US"/>
              <a:t> and </a:t>
            </a:r>
            <a:r>
              <a:rPr lang="en-US" err="1"/>
              <a:t>AB341</a:t>
            </a:r>
            <a:endParaRPr lang="en-US"/>
          </a:p>
          <a:p>
            <a:r>
              <a:rPr lang="en-US"/>
              <a:t>Speakers/Panel:  </a:t>
            </a:r>
            <a:r>
              <a:rPr lang="en-US" err="1"/>
              <a:t>RCDEH</a:t>
            </a:r>
            <a:r>
              <a:rPr lang="en-US"/>
              <a:t>, RCDWR, Haulers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74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Note:  This will only be shown in the presentation with the hauler identified in the slide.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35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Note:  This will only be shown in the presentation with the hauler identified in the slide.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81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this rollout is not for SB1383, the county needs to educate businesses and multi-family accounts on the upcoming regulations.  This will be very brief and there will be future presentations/education materials for SB1383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83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Note:  This will only be shown in the presentation with the hauler identified in the slide.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77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Note:  This will only be shown in the presentation with the hauler identified in the slide.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9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Note:  This will only be shown in the presentation with the hauler identified in the slide.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6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https://www.calrecycle.ca.gov/recycle/commercial</a:t>
            </a:r>
          </a:p>
          <a:p>
            <a:endParaRPr lang="en-US"/>
          </a:p>
          <a:p>
            <a:r>
              <a:rPr lang="en-US"/>
              <a:t>If</a:t>
            </a:r>
            <a:r>
              <a:rPr lang="en-US" baseline="0"/>
              <a:t> you meet these requirements – you must have recycling.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https://www.calrecycle.ca.gov/recycle/commercial/organics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Tiered approach – this</a:t>
            </a:r>
            <a:r>
              <a:rPr lang="en-US" baseline="0" dirty="0"/>
              <a:t> has been phased in over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April 2016 – trigger was 8 CY or more of 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January 2017 – trigger was reduced to 4 CY or more of 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January 2019 – trigger was 4 CY of </a:t>
            </a:r>
            <a:r>
              <a:rPr lang="en-US" b="1" i="1" baseline="0" dirty="0"/>
              <a:t>all </a:t>
            </a:r>
            <a:r>
              <a:rPr lang="en-US" b="0" i="0" baseline="0" dirty="0"/>
              <a:t>waste streams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/>
              <a:t>December 2020 – trigger is now 2 CY of all waste streams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</a:t>
            </a:r>
            <a:r>
              <a:rPr lang="en-US" baseline="0" dirty="0"/>
              <a:t> you meet these requirements – you must have recycling.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8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Legislation language:</a:t>
            </a:r>
            <a:r>
              <a:rPr lang="en-US" baseline="0" dirty="0"/>
              <a:t>  </a:t>
            </a:r>
            <a:r>
              <a:rPr lang="en-US" dirty="0"/>
              <a:t>https://leginfo.legislature.ca.gov/faces/billTextClient.xhtml?bill_id=201920200AB827</a:t>
            </a:r>
          </a:p>
          <a:p>
            <a:endParaRPr lang="en-US" dirty="0"/>
          </a:p>
          <a:p>
            <a:r>
              <a:rPr lang="en-US" dirty="0"/>
              <a:t>Examples/FAQs from CalRecycle.  See questions</a:t>
            </a:r>
            <a:r>
              <a:rPr lang="en-US" baseline="0" dirty="0"/>
              <a:t> 33, 39, 40, 41, 62-80, </a:t>
            </a:r>
            <a:r>
              <a:rPr lang="en-US" dirty="0"/>
              <a:t>https://www.calrecycle.ca.gov/recycle/commercial/organics/faq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5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https://www.calrecycle.ca.gov/organics/slcp</a:t>
            </a:r>
          </a:p>
          <a:p>
            <a:r>
              <a:rPr lang="en-US"/>
              <a:t>Although not in effect currently, it goes in to effect on January 1, 2022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7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Riverside County Ordinance:  https://www.rivcocob.org/wp-content/uploads/2021/04/745.4.pdf</a:t>
            </a:r>
          </a:p>
          <a:p>
            <a:endParaRPr lang="en-US"/>
          </a:p>
          <a:p>
            <a:r>
              <a:rPr lang="en-US"/>
              <a:t>Waivers to be reviewed and approved/denied by </a:t>
            </a:r>
            <a:r>
              <a:rPr lang="en-US" err="1"/>
              <a:t>DEH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78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Speaker:  DEH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01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Speaker:  </a:t>
            </a:r>
            <a:r>
              <a:rPr lang="en-US" err="1"/>
              <a:t>DEH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9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5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BA2DD5D-4846-4517-BE48-F99377A3D8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A2DD5D-4846-4517-BE48-F99377A3D8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7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2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3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1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BA2DD5D-4846-4517-BE48-F99377A3D8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0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m.com/location/california/inland-empire/areas.jsp" TargetMode="External"/><Relationship Id="rId13" Type="http://schemas.openxmlformats.org/officeDocument/2006/relationships/hyperlink" Target="http://www.crrwasteservices.com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2.xml"/><Relationship Id="rId10" Type="http://schemas.microsoft.com/office/2007/relationships/hdphoto" Target="../media/hdphoto4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png"/><Relationship Id="rId14" Type="http://schemas.openxmlformats.org/officeDocument/2006/relationships/hyperlink" Target="mailto:customerservice@burrtecdesert.co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hyperlink" Target="mailto:Solidwaste@rivco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hyperlink" Target="http://www.rivcoeh.org/" TargetMode="External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://www.rcwaste.org/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vcoeh.org/OurServices/Waste/SolidWaste" TargetMode="External"/><Relationship Id="rId3" Type="http://schemas.openxmlformats.org/officeDocument/2006/relationships/hyperlink" Target="https://www.calrecycle.ca.gov/recycle/commercial" TargetMode="External"/><Relationship Id="rId7" Type="http://schemas.openxmlformats.org/officeDocument/2006/relationships/hyperlink" Target="http://www.rcwaste.org/business/recycl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vcocob.org/wp-content/uploads/2021/04/745.4.pdf" TargetMode="External"/><Relationship Id="rId5" Type="http://schemas.openxmlformats.org/officeDocument/2006/relationships/hyperlink" Target="https://www.calrecycle.ca.gov/organics/slcp" TargetMode="External"/><Relationship Id="rId4" Type="http://schemas.openxmlformats.org/officeDocument/2006/relationships/hyperlink" Target="https://www.calrecycle.ca.gov/recycle/commercial/organics" TargetMode="External"/><Relationship Id="rId9" Type="http://schemas.openxmlformats.org/officeDocument/2006/relationships/hyperlink" Target="https://www.rivcoeh.org/OurServices/Foods/FoodDonation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olidwaste@rivco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C67564D6-576C-45C9-B7EA-F7701B149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0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F2457084-B4A3-429A-9B0A-0D742E8DE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276" y="1720950"/>
            <a:ext cx="3374654" cy="33746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060CEE-D73E-44ED-A407-C828C9E4D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0"/>
            <a:ext cx="756100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0B544C-FD6C-42D8-B6B7-DDF7E60D0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2059012"/>
            <a:ext cx="756100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836B3-6B15-4A0D-9820-FD6CA196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994" y="2059012"/>
            <a:ext cx="7561006" cy="1879874"/>
          </a:xfrm>
        </p:spPr>
        <p:txBody>
          <a:bodyPr wrap="square">
            <a:spAutoFit/>
          </a:bodyPr>
          <a:lstStyle/>
          <a:p>
            <a:pPr algn="r"/>
            <a:r>
              <a:rPr lang="en-US" sz="4800">
                <a:solidFill>
                  <a:schemeClr val="tx2"/>
                </a:solidFill>
              </a:rPr>
              <a:t>New Recycling  &amp; Organics Recycling Services Rollout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0C128-0F63-4E3C-B28B-10774A245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3928" y="4193599"/>
            <a:ext cx="6905666" cy="1204843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Presented by Riverside County Department of Waste Resources, Riverside County Department of Environmental Health and Franchise Waste Haulers</a:t>
            </a:r>
          </a:p>
        </p:txBody>
      </p:sp>
      <p:pic>
        <p:nvPicPr>
          <p:cNvPr id="1026" name="Picture 2" descr="Home | County of Riverside">
            <a:extLst>
              <a:ext uri="{FF2B5EF4-FFF2-40B4-BE49-F238E27FC236}">
                <a16:creationId xmlns:a16="http://schemas.microsoft.com/office/drawing/2014/main" id="{88AEFB38-293D-4AC2-B0C5-C2BB89C5F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160" y="5095604"/>
            <a:ext cx="1616651" cy="161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74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BC41-8C82-4AD4-8ECC-06CEF0D9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</a:t>
            </a:r>
            <a:r>
              <a:rPr lang="en-US" dirty="0">
                <a:solidFill>
                  <a:schemeClr val="tx1"/>
                </a:solidFill>
              </a:rPr>
              <a:t>WMI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B9696-54E2-467B-8BEA-2D5E18AA2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970792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Bundled Rates vary by franchise area and include the weekly services below; </a:t>
            </a:r>
          </a:p>
          <a:p>
            <a:endParaRPr lang="en-US" dirty="0"/>
          </a:p>
          <a:p>
            <a:r>
              <a:rPr lang="en-US" dirty="0"/>
              <a:t>96-gallon Recycling cart</a:t>
            </a:r>
            <a:endParaRPr lang="en-US" dirty="0">
              <a:ea typeface="+mn-lt"/>
              <a:cs typeface="+mn-lt"/>
            </a:endParaRPr>
          </a:p>
          <a:p>
            <a:r>
              <a:rPr lang="en-US" dirty="0"/>
              <a:t>64-gallon Organics cart</a:t>
            </a:r>
          </a:p>
          <a:p>
            <a:r>
              <a:rPr lang="en-US" dirty="0">
                <a:ea typeface="+mn-lt"/>
                <a:cs typeface="+mn-lt"/>
              </a:rPr>
              <a:t>35-gallon Organics cart</a:t>
            </a:r>
          </a:p>
          <a:p>
            <a:r>
              <a:rPr lang="en-US" dirty="0"/>
              <a:t>2, 3,  4, 0r 6 cubic yard Trash bin </a:t>
            </a:r>
          </a:p>
        </p:txBody>
      </p:sp>
      <p:pic>
        <p:nvPicPr>
          <p:cNvPr id="9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088F61B8-FB33-47ED-AC81-E5306AA476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49" y="384252"/>
            <a:ext cx="1754795" cy="77094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21C627-4DB4-4514-871F-5D517DEF0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037" y="486072"/>
            <a:ext cx="2061704" cy="523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F19C2-167F-4E2A-8BEB-BDABEABEF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430" y="424078"/>
            <a:ext cx="1820067" cy="802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CBCDF1-1B79-41F4-9B21-EFE36F7C5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136" y="1969896"/>
            <a:ext cx="5090601" cy="3554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D22A2E-376D-4E08-A4AD-81E4DECB5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636" y="392047"/>
            <a:ext cx="2275086" cy="8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0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948F-8852-4DAD-B692-452A26A1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of rollout </a:t>
            </a:r>
            <a:r>
              <a:rPr lang="en-US" sz="2000">
                <a:solidFill>
                  <a:schemeClr val="tx1"/>
                </a:solidFill>
              </a:rPr>
              <a:t>Waste Management, Inc.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E2ECF-FE98-4D9F-9124-B8CA124F7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June &amp; July 2021 – Commercial workshops, online and recorded </a:t>
            </a:r>
          </a:p>
          <a:p>
            <a:r>
              <a:rPr lang="en-US" dirty="0"/>
              <a:t>July 1, 2021 - New commercial accounts will receive the bundled service automatically</a:t>
            </a:r>
          </a:p>
          <a:p>
            <a:r>
              <a:rPr lang="en-US" dirty="0"/>
              <a:t>Late Fall 2021 – Cart Distribution to Existing Business and Multi-Family accounts</a:t>
            </a:r>
          </a:p>
          <a:p>
            <a:pPr lvl="1"/>
            <a:r>
              <a:rPr lang="en-US" dirty="0"/>
              <a:t>A letter from Waste Management will be mailed out approximately a month before</a:t>
            </a:r>
          </a:p>
          <a:p>
            <a:pPr lvl="2"/>
            <a:r>
              <a:rPr lang="en-US" dirty="0"/>
              <a:t> Will informed you of when the carts will be delivered,  and </a:t>
            </a:r>
          </a:p>
          <a:p>
            <a:pPr lvl="2"/>
            <a:r>
              <a:rPr lang="en-US" dirty="0"/>
              <a:t> What day the new recycling and organic carts will be serviced.   </a:t>
            </a:r>
          </a:p>
          <a:p>
            <a:r>
              <a:rPr lang="en-US" dirty="0"/>
              <a:t>2022 – Residential Cart distribution </a:t>
            </a:r>
          </a:p>
        </p:txBody>
      </p:sp>
      <p:pic>
        <p:nvPicPr>
          <p:cNvPr id="4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E440AA42-DBC7-4E76-9A43-0C883D0BF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37" y="192674"/>
            <a:ext cx="3642478" cy="16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7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AFE1-73AC-4912-8337-E90E0DA6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4D5BE-9AF3-48E4-81AB-331C0C0D8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SB 1383 – Short Lived Climate Pollutants</a:t>
            </a:r>
          </a:p>
          <a:p>
            <a:pPr lvl="1"/>
            <a:r>
              <a:rPr lang="en-US"/>
              <a:t>Areas of concern</a:t>
            </a:r>
          </a:p>
          <a:p>
            <a:pPr lvl="1"/>
            <a:r>
              <a:rPr lang="en-US"/>
              <a:t>Food Waste</a:t>
            </a:r>
          </a:p>
          <a:p>
            <a:pPr lvl="1"/>
            <a:r>
              <a:rPr lang="en-US"/>
              <a:t>Food Rescue</a:t>
            </a:r>
          </a:p>
          <a:p>
            <a:pPr lvl="1"/>
            <a:r>
              <a:rPr lang="en-US"/>
              <a:t>Enforcement</a:t>
            </a:r>
          </a:p>
          <a:p>
            <a:pPr lvl="1"/>
            <a:r>
              <a:rPr lang="en-US"/>
              <a:t>Compliance </a:t>
            </a:r>
          </a:p>
        </p:txBody>
      </p:sp>
    </p:spTree>
    <p:extLst>
      <p:ext uri="{BB962C8B-B14F-4D97-AF65-F5344CB8AC3E}">
        <p14:creationId xmlns:p14="http://schemas.microsoft.com/office/powerpoint/2010/main" val="87850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805C-E473-472A-B751-F4E7855C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Contacts </a:t>
            </a:r>
            <a:r>
              <a:rPr lang="en-US">
                <a:solidFill>
                  <a:schemeClr val="tx1"/>
                </a:solidFill>
              </a:rPr>
              <a:t>WMI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4090594-E76F-4DB8-A4C4-8E4D283A6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677805"/>
              </p:ext>
            </p:extLst>
          </p:nvPr>
        </p:nvGraphicFramePr>
        <p:xfrm>
          <a:off x="370786" y="1947431"/>
          <a:ext cx="7395029" cy="473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48095E-69C1-404F-AD22-3D195551A625}"/>
              </a:ext>
            </a:extLst>
          </p:cNvPr>
          <p:cNvSpPr/>
          <p:nvPr/>
        </p:nvSpPr>
        <p:spPr>
          <a:xfrm>
            <a:off x="7815941" y="3669491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36DC4D-DD0C-4762-A0F0-599C4885FF5E}"/>
              </a:ext>
            </a:extLst>
          </p:cNvPr>
          <p:cNvSpPr/>
          <p:nvPr/>
        </p:nvSpPr>
        <p:spPr>
          <a:xfrm>
            <a:off x="7815941" y="2077112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800.423.9986</a:t>
            </a:r>
          </a:p>
          <a:p>
            <a:pPr algn="ctr"/>
            <a:r>
              <a:rPr lang="en-US" sz="1600">
                <a:solidFill>
                  <a:schemeClr val="bg1"/>
                </a:solidFill>
                <a:hlinkClick r:id="rId8"/>
              </a:rPr>
              <a:t>https://www.wm.com/location/california/inland-empire/areas.jsp</a:t>
            </a: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9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6A696569-FA39-4B2B-B8E2-DB7995C964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12" b="92413" l="6667" r="94800">
                        <a14:foregroundMark x1="6733" y1="19120" x2="6733" y2="19120"/>
                        <a14:foregroundMark x1="9800" y1="75721" x2="15200" y2="78452"/>
                        <a14:foregroundMark x1="20933" y1="78452" x2="79600" y2="65402"/>
                        <a14:foregroundMark x1="79600" y1="65402" x2="58133" y2="88923"/>
                        <a14:foregroundMark x1="58133" y1="88923" x2="23267" y2="92413"/>
                        <a14:foregroundMark x1="23267" y1="92413" x2="54200" y2="75721"/>
                        <a14:foregroundMark x1="45800" y1="81942" x2="86533" y2="74052"/>
                        <a14:foregroundMark x1="86533" y1="74052" x2="63667" y2="80728"/>
                        <a14:foregroundMark x1="63667" y1="80728" x2="80800" y2="83612"/>
                        <a14:foregroundMark x1="80800" y1="83612" x2="89867" y2="75721"/>
                        <a14:foregroundMark x1="11733" y1="83612" x2="32000" y2="79211"/>
                        <a14:foregroundMark x1="12867" y1="81942" x2="30667" y2="81487"/>
                        <a14:foregroundMark x1="30667" y1="81487" x2="12667" y2="82701"/>
                        <a14:foregroundMark x1="12667" y1="82701" x2="28933" y2="74052"/>
                        <a14:foregroundMark x1="28933" y1="74052" x2="32800" y2="78452"/>
                        <a14:foregroundMark x1="12867" y1="79211" x2="35133" y2="76631"/>
                        <a14:foregroundMark x1="35133" y1="76631" x2="36600" y2="76631"/>
                        <a14:foregroundMark x1="13267" y1="76631" x2="27400" y2="74962"/>
                        <a14:foregroundMark x1="14000" y1="84522" x2="12133" y2="87102"/>
                        <a14:foregroundMark x1="18200" y1="83612" x2="31267" y2="84522"/>
                        <a14:foregroundMark x1="13667" y1="87102" x2="33933" y2="88923"/>
                        <a14:foregroundMark x1="61533" y1="81032" x2="85600" y2="75721"/>
                        <a14:foregroundMark x1="52333" y1="86191" x2="70867" y2="91502"/>
                        <a14:foregroundMark x1="70867" y1="91502" x2="87867" y2="80273"/>
                        <a14:foregroundMark x1="87867" y1="80273" x2="89467" y2="83612"/>
                        <a14:foregroundMark x1="67267" y1="84522" x2="84333" y2="85432"/>
                        <a14:foregroundMark x1="84333" y1="85432" x2="92533" y2="61912"/>
                        <a14:foregroundMark x1="89867" y1="61912" x2="94800" y2="69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1" y="2119219"/>
            <a:ext cx="2842668" cy="1248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66C15C-4265-4B22-900C-ACC5C043E2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907" y="3820355"/>
            <a:ext cx="2085391" cy="918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543512-967C-4B36-8EE3-5521F06494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9907" y="5581800"/>
            <a:ext cx="2039693" cy="52029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5AFAB8-669D-4A79-A450-FDAA3B4A0972}"/>
              </a:ext>
            </a:extLst>
          </p:cNvPr>
          <p:cNvSpPr/>
          <p:nvPr/>
        </p:nvSpPr>
        <p:spPr>
          <a:xfrm>
            <a:off x="7815941" y="3669491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1706 Goetz Road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Perris, CA 92570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800.755-8112 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13"/>
              </a:rPr>
              <a:t>www.crrwasteservices.com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36DC4D-DD0C-4762-A0F0-599C4885FF5E}"/>
              </a:ext>
            </a:extLst>
          </p:cNvPr>
          <p:cNvSpPr/>
          <p:nvPr/>
        </p:nvSpPr>
        <p:spPr>
          <a:xfrm>
            <a:off x="7871380" y="5273211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Corbel"/>
                <a:ea typeface="Helvetica"/>
                <a:cs typeface="Helvetica"/>
              </a:rPr>
              <a:t>41575 Eclectic Street</a:t>
            </a:r>
            <a:br>
              <a:rPr lang="en-US" sz="1600" dirty="0"/>
            </a:br>
            <a:r>
              <a:rPr lang="en-US" sz="1600" dirty="0">
                <a:solidFill>
                  <a:schemeClr val="bg1"/>
                </a:solidFill>
                <a:latin typeface="Corbel"/>
                <a:ea typeface="Helvetica"/>
                <a:cs typeface="Helvetica"/>
              </a:rPr>
              <a:t>Palm Desert, CA  92260</a:t>
            </a:r>
            <a:br>
              <a:rPr lang="en-US" sz="1600" dirty="0"/>
            </a:br>
            <a:r>
              <a:rPr lang="en-US" sz="1600" dirty="0">
                <a:solidFill>
                  <a:schemeClr val="bg1"/>
                </a:solidFill>
                <a:latin typeface="Corbel"/>
                <a:cs typeface="Helvetica"/>
              </a:rPr>
              <a:t>760.</a:t>
            </a:r>
            <a:r>
              <a:rPr lang="en-US" sz="1600" dirty="0">
                <a:solidFill>
                  <a:schemeClr val="bg1"/>
                </a:solidFill>
                <a:latin typeface="Corbel"/>
                <a:ea typeface="Helvetica"/>
                <a:cs typeface="Helvetica"/>
              </a:rPr>
              <a:t> 340.2113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a typeface="+mn-lt"/>
                <a:cs typeface="+mn-lt"/>
                <a:hlinkClick r:id="rId14"/>
              </a:rPr>
              <a:t>customerservice@burrtecdesert.com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29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805C-E473-472A-B751-F4E7855C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Contacts </a:t>
            </a:r>
            <a:r>
              <a:rPr lang="en-US">
                <a:solidFill>
                  <a:schemeClr val="tx1"/>
                </a:solidFill>
              </a:rPr>
              <a:t>WMI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4090594-E76F-4DB8-A4C4-8E4D283A6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184007"/>
              </p:ext>
            </p:extLst>
          </p:nvPr>
        </p:nvGraphicFramePr>
        <p:xfrm>
          <a:off x="370786" y="1947431"/>
          <a:ext cx="7395029" cy="473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C544481-7850-4810-B212-58F3557A2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0" y="5584087"/>
            <a:ext cx="2526469" cy="640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6BA673-53FE-41D4-90A6-77C62BFFBF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6" y="2574128"/>
            <a:ext cx="2567995" cy="95871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2232C2-C570-4C07-B302-7875B6F35D19}"/>
              </a:ext>
            </a:extLst>
          </p:cNvPr>
          <p:cNvSpPr/>
          <p:nvPr/>
        </p:nvSpPr>
        <p:spPr>
          <a:xfrm>
            <a:off x="7848792" y="5059218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14310 Frederick Street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Moreno Valley, CA 92553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951.486.3200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10"/>
              </a:rPr>
              <a:t>www.rcwaste.org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48095E-69C1-404F-AD22-3D195551A625}"/>
              </a:ext>
            </a:extLst>
          </p:cNvPr>
          <p:cNvSpPr/>
          <p:nvPr/>
        </p:nvSpPr>
        <p:spPr>
          <a:xfrm>
            <a:off x="7913914" y="2233981"/>
            <a:ext cx="4278086" cy="1719168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3880 Lemon Street, Suite 200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Riverside, CA 92501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951.955.8980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11"/>
              </a:rPr>
              <a:t>www.rivcoeh.org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hlinkClick r:id="rId12"/>
              </a:rPr>
              <a:t>Solidwaste@rivco.org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6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ECBB-E649-4045-8A55-2E55AF1F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E40E-0DD3-4320-95D4-28B513C80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Regulations</a:t>
            </a:r>
          </a:p>
          <a:p>
            <a:pPr lvl="1"/>
            <a:r>
              <a:rPr lang="en-US"/>
              <a:t>AB341:  </a:t>
            </a:r>
            <a:r>
              <a:rPr lang="en-US">
                <a:hlinkClick r:id="rId3"/>
              </a:rPr>
              <a:t>https://www.calrecycle.ca.gov/recycle/commercial</a:t>
            </a:r>
            <a:endParaRPr lang="en-US"/>
          </a:p>
          <a:p>
            <a:pPr lvl="1"/>
            <a:r>
              <a:rPr lang="en-US"/>
              <a:t>AB1826, AB827:  </a:t>
            </a:r>
            <a:r>
              <a:rPr lang="en-US">
                <a:hlinkClick r:id="rId4"/>
              </a:rPr>
              <a:t>https://www.calrecycle.ca.gov/recycle/commercial/organics</a:t>
            </a:r>
            <a:endParaRPr lang="en-US"/>
          </a:p>
          <a:p>
            <a:pPr lvl="1"/>
            <a:r>
              <a:rPr lang="en-US"/>
              <a:t>SB1383: </a:t>
            </a:r>
            <a:r>
              <a:rPr lang="en-US">
                <a:hlinkClick r:id="rId5"/>
              </a:rPr>
              <a:t>https://www.calrecycle.ca.gov/organics/slcp</a:t>
            </a:r>
            <a:endParaRPr lang="en-US"/>
          </a:p>
          <a:p>
            <a:r>
              <a:rPr lang="en-US"/>
              <a:t>Ordinance</a:t>
            </a:r>
          </a:p>
          <a:p>
            <a:pPr lvl="1"/>
            <a:r>
              <a:rPr lang="en-US">
                <a:hlinkClick r:id="rId6"/>
              </a:rPr>
              <a:t>https://www.rivcocob.org/wp-content/uploads/2021/04/745.4.pdf</a:t>
            </a:r>
            <a:endParaRPr lang="en-US"/>
          </a:p>
          <a:p>
            <a:r>
              <a:rPr lang="en-US"/>
              <a:t>County Resources</a:t>
            </a:r>
          </a:p>
          <a:p>
            <a:pPr lvl="1"/>
            <a:r>
              <a:rPr lang="en-US">
                <a:hlinkClick r:id="rId7"/>
              </a:rPr>
              <a:t>http://www.rcwaste.org/business/recycling</a:t>
            </a:r>
            <a:endParaRPr lang="en-US"/>
          </a:p>
          <a:p>
            <a:pPr lvl="1"/>
            <a:r>
              <a:rPr lang="en-US">
                <a:hlinkClick r:id="rId8"/>
              </a:rPr>
              <a:t>https://www.rivcoeh.org/OurServices/Waste/SolidWaste</a:t>
            </a:r>
            <a:endParaRPr lang="en-US"/>
          </a:p>
          <a:p>
            <a:pPr lvl="1"/>
            <a:r>
              <a:rPr lang="en-US">
                <a:hlinkClick r:id="rId9"/>
              </a:rPr>
              <a:t>https://www.rivcoeh.org/OurServices/Foods/FoodDonations</a:t>
            </a:r>
            <a:endParaRPr lang="en-US"/>
          </a:p>
          <a:p>
            <a:pPr lvl="1"/>
            <a:r>
              <a:rPr lang="en-US"/>
              <a:t>Waivers – contact Riverside County Department of Environmental Health Solid Waste Program at (951) 955-8980 or LEA@rivco.org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6954-5D80-4E56-B355-4E31AAED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coordination </a:t>
            </a:r>
            <a:r>
              <a:rPr lang="en-US" dirty="0">
                <a:solidFill>
                  <a:schemeClr val="tx1"/>
                </a:solidFill>
              </a:rPr>
              <a:t>WMI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51A737-8B0A-49F1-9E45-3892BF321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172577"/>
              </p:ext>
            </p:extLst>
          </p:nvPr>
        </p:nvGraphicFramePr>
        <p:xfrm>
          <a:off x="-272142" y="1045029"/>
          <a:ext cx="12670972" cy="581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6267EDA-433E-4EE8-9169-2F3DE1DF09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12" y="2669856"/>
            <a:ext cx="2240076" cy="836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F8F78-DA8D-4E73-91E5-B4F0D81522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52" y="2788060"/>
            <a:ext cx="2367815" cy="599885"/>
          </a:xfrm>
          <a:prstGeom prst="rect">
            <a:avLst/>
          </a:prstGeom>
        </p:spPr>
      </p:pic>
      <p:pic>
        <p:nvPicPr>
          <p:cNvPr id="8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8DC44288-7BA4-46C3-A54C-368F4741AC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68" y="2908625"/>
            <a:ext cx="1360074" cy="597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8FBD60-9CCA-40BA-BB0D-8C9A2FFF19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8368" y="2456517"/>
            <a:ext cx="1469226" cy="382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08B1F6-18AD-45E5-AD4C-67C855616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5717" y="2989041"/>
            <a:ext cx="1179012" cy="517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309AA4-C3F6-4B97-B4C7-2647D16136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64540" y="2423265"/>
            <a:ext cx="1699672" cy="59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2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98422F7-7832-497F-8438-00089606B0B1}"/>
              </a:ext>
            </a:extLst>
          </p:cNvPr>
          <p:cNvSpPr/>
          <p:nvPr/>
        </p:nvSpPr>
        <p:spPr>
          <a:xfrm>
            <a:off x="6679769" y="2069024"/>
            <a:ext cx="5207431" cy="4613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Mandatory Commercial Recycling AB341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6" y="2190319"/>
            <a:ext cx="3971924" cy="42062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Effective July 1, 2012 </a:t>
            </a:r>
            <a:endParaRPr lang="en-US"/>
          </a:p>
          <a:p>
            <a:r>
              <a:rPr lang="en-US" dirty="0"/>
              <a:t>Who Is required to comply?</a:t>
            </a:r>
          </a:p>
          <a:p>
            <a:pPr lvl="1"/>
            <a:r>
              <a:rPr lang="en-US" dirty="0"/>
              <a:t>Businesses that generate four or more cubic yards of trash per week </a:t>
            </a:r>
            <a:r>
              <a:rPr lang="en-US" b="1" i="1" dirty="0"/>
              <a:t>or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Multi Family Dwellings (MFD) of 5 or more units</a:t>
            </a:r>
          </a:p>
          <a:p>
            <a:r>
              <a:rPr lang="en-US" dirty="0"/>
              <a:t>A customer can subscribe to a recycling services through their waste hauler, or a business can do their own recycling by donating, self-haul, backhaul, or have a 3</a:t>
            </a:r>
            <a:r>
              <a:rPr lang="en-US" baseline="30000" dirty="0"/>
              <a:t>rd</a:t>
            </a:r>
            <a:r>
              <a:rPr lang="en-US" dirty="0"/>
              <a:t> party take the material to a recycling facility. </a:t>
            </a:r>
          </a:p>
        </p:txBody>
      </p:sp>
      <p:pic>
        <p:nvPicPr>
          <p:cNvPr id="11" name="Picture 10" descr="A picture containing container, box&#10;&#10;Description automatically generated">
            <a:extLst>
              <a:ext uri="{FF2B5EF4-FFF2-40B4-BE49-F238E27FC236}">
                <a16:creationId xmlns:a16="http://schemas.microsoft.com/office/drawing/2014/main" id="{D89B0937-B6C7-4674-A149-F51DC2D593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74" y="2319017"/>
            <a:ext cx="4231935" cy="3644167"/>
          </a:xfrm>
          <a:prstGeom prst="rect">
            <a:avLst/>
          </a:prstGeom>
        </p:spPr>
      </p:pic>
      <p:pic>
        <p:nvPicPr>
          <p:cNvPr id="9" name="Picture 2" descr="Arrows transparent PNG images - StickPNG">
            <a:extLst>
              <a:ext uri="{FF2B5EF4-FFF2-40B4-BE49-F238E27FC236}">
                <a16:creationId xmlns:a16="http://schemas.microsoft.com/office/drawing/2014/main" id="{3E0A29E4-045E-4E4F-9707-035CECD8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00" y="1174937"/>
            <a:ext cx="3555729" cy="35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379481" cy="1508760"/>
          </a:xfrm>
        </p:spPr>
        <p:txBody>
          <a:bodyPr>
            <a:normAutofit/>
          </a:bodyPr>
          <a:lstStyle/>
          <a:p>
            <a:r>
              <a:rPr lang="en-US" dirty="0"/>
              <a:t>Mandatory Commercial </a:t>
            </a:r>
            <a:r>
              <a:rPr lang="en-US" dirty="0" err="1"/>
              <a:t>OrgAnicS</a:t>
            </a:r>
            <a:r>
              <a:rPr lang="en-US" dirty="0"/>
              <a:t> Recycling AB1826 and 1383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51" y="2083056"/>
            <a:ext cx="4769049" cy="43606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Effective January 1, 2016 </a:t>
            </a:r>
          </a:p>
          <a:p>
            <a:pPr lvl="1"/>
            <a:r>
              <a:rPr lang="en-US" dirty="0"/>
              <a:t>Tiered implementation</a:t>
            </a:r>
          </a:p>
          <a:p>
            <a:pPr lvl="1"/>
            <a:r>
              <a:rPr lang="en-US" dirty="0"/>
              <a:t>2020 2 cubic yards</a:t>
            </a:r>
          </a:p>
          <a:p>
            <a:r>
              <a:rPr lang="en-US" dirty="0"/>
              <a:t>Who Is required to comply?</a:t>
            </a:r>
          </a:p>
          <a:p>
            <a:pPr lvl="1"/>
            <a:r>
              <a:rPr lang="en-US" dirty="0"/>
              <a:t>Businesses that generate two or more cubic yards of all waste streams per week </a:t>
            </a:r>
            <a:r>
              <a:rPr lang="en-US" b="1" i="1" dirty="0"/>
              <a:t>or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Multi Family Dwellings (MFD) of 5 or more units</a:t>
            </a:r>
          </a:p>
          <a:p>
            <a:r>
              <a:rPr lang="en-US" dirty="0"/>
              <a:t>A recycling program is required for  organic waste such as turf, landscaping waste, wood waste, food waste and food soiled paper.  </a:t>
            </a:r>
            <a:r>
              <a:rPr lang="en-US" sz="1800" dirty="0"/>
              <a:t>Note: MFD do not have to recycle food waste or food soiled paper. 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41E7E5-FB8F-4DD6-AC31-F5416EC91C0D}"/>
              </a:ext>
            </a:extLst>
          </p:cNvPr>
          <p:cNvSpPr/>
          <p:nvPr/>
        </p:nvSpPr>
        <p:spPr>
          <a:xfrm>
            <a:off x="7406272" y="2083056"/>
            <a:ext cx="4449377" cy="42185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6474BEF5-E87A-465C-BE80-F18F67A3F0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00" y="2988042"/>
            <a:ext cx="2915117" cy="2186336"/>
          </a:xfrm>
          <a:prstGeom prst="rect">
            <a:avLst/>
          </a:prstGeom>
        </p:spPr>
      </p:pic>
      <p:pic>
        <p:nvPicPr>
          <p:cNvPr id="15" name="Picture 4" descr="PORTOLA VALLEY &amp; WOODSIDE">
            <a:extLst>
              <a:ext uri="{FF2B5EF4-FFF2-40B4-BE49-F238E27FC236}">
                <a16:creationId xmlns:a16="http://schemas.microsoft.com/office/drawing/2014/main" id="{DA2404AB-EFF6-4867-9BA9-F95B97E0D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5536" l="9778" r="89778">
                        <a14:foregroundMark x1="40000" y1="6696" x2="40000" y2="6696"/>
                        <a14:foregroundMark x1="36000" y1="91518" x2="36000" y2="91518"/>
                        <a14:foregroundMark x1="65333" y1="95536" x2="65333" y2="95536"/>
                        <a14:backgroundMark x1="82222" y1="60268" x2="82222" y2="60268"/>
                        <a14:backgroundMark x1="81333" y1="53571" x2="81333" y2="53571"/>
                        <a14:backgroundMark x1="77333" y1="46875" x2="77333" y2="46875"/>
                        <a14:backgroundMark x1="77778" y1="44196" x2="80000" y2="44196"/>
                        <a14:backgroundMark x1="81778" y1="62946" x2="81778" y2="62946"/>
                        <a14:backgroundMark x1="78222" y1="64732" x2="78222" y2="64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181" y="3719116"/>
            <a:ext cx="1591468" cy="15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rrows transparent PNG images - StickPNG">
            <a:extLst>
              <a:ext uri="{FF2B5EF4-FFF2-40B4-BE49-F238E27FC236}">
                <a16:creationId xmlns:a16="http://schemas.microsoft.com/office/drawing/2014/main" id="{C68C5EFB-5550-42B7-B635-FC8D7182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45" y="90433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8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Commercial and Organics Recycling AB827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AB827- MCR and </a:t>
            </a:r>
            <a:r>
              <a:rPr lang="en-US" dirty="0" err="1"/>
              <a:t>MORe</a:t>
            </a:r>
            <a:r>
              <a:rPr lang="en-US" dirty="0"/>
              <a:t> covered businesses must provide organics and recycling containers at front-of-house to collect waste generated from products purchased and consumed on the premises. </a:t>
            </a:r>
          </a:p>
          <a:p>
            <a:pPr marL="0" indent="0">
              <a:buNone/>
            </a:pPr>
            <a:r>
              <a:rPr lang="en-US" dirty="0"/>
              <a:t>These containers must be placed adjacent to trash containers and be visible, easily accessible, and clearly marked. </a:t>
            </a:r>
          </a:p>
          <a:p>
            <a:pPr marL="0" indent="0">
              <a:buNone/>
            </a:pPr>
            <a:r>
              <a:rPr lang="en-US" dirty="0"/>
              <a:t>This law impacts businesses that sell products meant for immediate consumption. Full-service restaurants do not have to provide containers for patrons but must provide containers for employees to separate post-consumer recyclables and organics for customers</a:t>
            </a:r>
          </a:p>
        </p:txBody>
      </p:sp>
      <p:pic>
        <p:nvPicPr>
          <p:cNvPr id="8194" name="Picture 2" descr="Restaurant Recycling Bins and Programs | CleanRiver Recycling">
            <a:extLst>
              <a:ext uri="{FF2B5EF4-FFF2-40B4-BE49-F238E27FC236}">
                <a16:creationId xmlns:a16="http://schemas.microsoft.com/office/drawing/2014/main" id="{1A2A1FDD-7362-4BD9-A7B1-9D48EF751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76" y="2011680"/>
            <a:ext cx="4221480" cy="42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1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Short-Lived Climate Pollutants SB1383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3843170" cy="4206240"/>
          </a:xfrm>
        </p:spPr>
        <p:txBody>
          <a:bodyPr/>
          <a:lstStyle/>
          <a:p>
            <a:r>
              <a:rPr lang="en-US"/>
              <a:t>SB1383 is a statewide effort to reduce emissions of short-lived climate pollutants (SLCP). </a:t>
            </a:r>
          </a:p>
          <a:p>
            <a:r>
              <a:rPr lang="en-US"/>
              <a:t>Reduce organic waste disposal 50% by 2020 and 75% by 2025. </a:t>
            </a:r>
          </a:p>
          <a:p>
            <a:r>
              <a:rPr lang="en-US"/>
              <a:t>Rescue at least 20% of currently disposed </a:t>
            </a:r>
            <a:r>
              <a:rPr lang="en-US" b="1" i="1"/>
              <a:t>surplus/edible food </a:t>
            </a:r>
            <a:r>
              <a:rPr lang="en-US"/>
              <a:t>by 2025 for people to eat.</a:t>
            </a:r>
          </a:p>
        </p:txBody>
      </p:sp>
      <p:pic>
        <p:nvPicPr>
          <p:cNvPr id="3074" name="Picture 2" descr="Short-Lived Climate Pollutants SB 1383 - Salinas Valley Solid Waste  Authority (SVSWA)">
            <a:extLst>
              <a:ext uri="{FF2B5EF4-FFF2-40B4-BE49-F238E27FC236}">
                <a16:creationId xmlns:a16="http://schemas.microsoft.com/office/drawing/2014/main" id="{3E901B96-0565-492E-A549-652AC70BF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14" y="2122234"/>
            <a:ext cx="6996001" cy="39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5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Regulations</a:t>
            </a:r>
            <a:br>
              <a:rPr lang="en-US"/>
            </a:br>
            <a:r>
              <a:rPr lang="en-US"/>
              <a:t>Riverside County Ordinance 745.4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5081451" cy="420624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Compulsory collection and disposal of solid waste and recyclable material within specified unincorporated areas of Riverside County. </a:t>
            </a:r>
            <a:endParaRPr lang="en-US"/>
          </a:p>
          <a:p>
            <a:pPr lvl="1"/>
            <a:r>
              <a:rPr lang="en-US" dirty="0"/>
              <a:t>Residential &amp; Commercial - Three container system*  </a:t>
            </a:r>
          </a:p>
          <a:p>
            <a:pPr lvl="2"/>
            <a:r>
              <a:rPr lang="en-US" dirty="0"/>
              <a:t>Green Container:  organic and food waste </a:t>
            </a:r>
          </a:p>
          <a:p>
            <a:pPr lvl="2"/>
            <a:r>
              <a:rPr lang="en-US" dirty="0"/>
              <a:t>Blue Container:  source separated recyclable material </a:t>
            </a:r>
          </a:p>
          <a:p>
            <a:pPr lvl="2"/>
            <a:r>
              <a:rPr lang="en-US" dirty="0"/>
              <a:t>Gray Container:  all other waste </a:t>
            </a:r>
          </a:p>
          <a:p>
            <a:pPr marL="457200" lvl="2" indent="0">
              <a:buNone/>
            </a:pPr>
            <a:r>
              <a:rPr lang="en-US" dirty="0"/>
              <a:t>*(lids colors may adhere to color requirements) </a:t>
            </a:r>
          </a:p>
          <a:p>
            <a:pPr lvl="1"/>
            <a:r>
              <a:rPr lang="en-US" dirty="0"/>
              <a:t>Waivers</a:t>
            </a:r>
          </a:p>
          <a:p>
            <a:pPr lvl="2"/>
            <a:r>
              <a:rPr lang="en-US" dirty="0"/>
              <a:t>Self-haul</a:t>
            </a:r>
          </a:p>
          <a:p>
            <a:pPr lvl="2"/>
            <a:r>
              <a:rPr lang="en-US" dirty="0"/>
              <a:t>Minimal Waste Generation</a:t>
            </a:r>
          </a:p>
        </p:txBody>
      </p:sp>
      <p:pic>
        <p:nvPicPr>
          <p:cNvPr id="4098" name="Picture 2" descr="Collection Systems, Standardized Container Colors, and Labeling">
            <a:extLst>
              <a:ext uri="{FF2B5EF4-FFF2-40B4-BE49-F238E27FC236}">
                <a16:creationId xmlns:a16="http://schemas.microsoft.com/office/drawing/2014/main" id="{818884C3-F934-43BF-87C8-759EC238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525" r="97656">
                        <a14:foregroundMark x1="7143" y1="34400" x2="7143" y2="34400"/>
                        <a14:foregroundMark x1="10993" y1="27600" x2="10993" y2="27600"/>
                        <a14:foregroundMark x1="11328" y1="33600" x2="11328" y2="33600"/>
                        <a14:foregroundMark x1="20982" y1="37680" x2="20982" y2="37680"/>
                        <a14:foregroundMark x1="20424" y1="44160" x2="20424" y2="44160"/>
                        <a14:foregroundMark x1="22210" y1="58720" x2="22210" y2="58720"/>
                        <a14:foregroundMark x1="22042" y1="59200" x2="22042" y2="59200"/>
                        <a14:foregroundMark x1="16071" y1="67280" x2="16071" y2="67280"/>
                        <a14:foregroundMark x1="12891" y1="72560" x2="12723" y2="73280"/>
                        <a14:foregroundMark x1="5580" y1="70000" x2="5580" y2="70000"/>
                        <a14:foregroundMark x1="8036" y1="52160" x2="8036" y2="52160"/>
                        <a14:foregroundMark x1="22545" y1="34640" x2="22545" y2="34640"/>
                        <a14:foregroundMark x1="19029" y1="35120" x2="19029" y2="35120"/>
                        <a14:foregroundMark x1="15737" y1="34400" x2="15737" y2="34400"/>
                        <a14:foregroundMark x1="92578" y1="45680" x2="92578" y2="45680"/>
                        <a14:foregroundMark x1="86440" y1="44160" x2="86440" y2="44160"/>
                        <a14:foregroundMark x1="87500" y1="28640" x2="87500" y2="28640"/>
                        <a14:foregroundMark x1="86942" y1="26320" x2="86942" y2="26320"/>
                        <a14:foregroundMark x1="86942" y1="26320" x2="86942" y2="26320"/>
                        <a14:foregroundMark x1="84152" y1="27360" x2="84152" y2="27360"/>
                        <a14:foregroundMark x1="78571" y1="33360" x2="78571" y2="33360"/>
                        <a14:foregroundMark x1="75558" y1="40400" x2="75558" y2="40400"/>
                        <a14:foregroundMark x1="80301" y1="45920" x2="80469" y2="46960"/>
                        <a14:foregroundMark x1="79632" y1="59200" x2="79632" y2="59200"/>
                        <a14:foregroundMark x1="79799" y1="63200" x2="79799" y2="64960"/>
                        <a14:foregroundMark x1="78906" y1="68480" x2="78906" y2="68480"/>
                        <a14:foregroundMark x1="82087" y1="70480" x2="82087" y2="70480"/>
                        <a14:foregroundMark x1="59152" y1="72800" x2="59152" y2="72800"/>
                        <a14:foregroundMark x1="56864" y1="63200" x2="56864" y2="63200"/>
                        <a14:foregroundMark x1="25167" y1="28640" x2="25167" y2="28640"/>
                        <a14:foregroundMark x1="25335" y1="26320" x2="25335" y2="26320"/>
                        <a14:foregroundMark x1="25335" y1="26320" x2="25335" y2="26320"/>
                        <a14:foregroundMark x1="97656" y1="27600" x2="97656" y2="27600"/>
                        <a14:foregroundMark x1="97656" y1="27600" x2="97656" y2="27600"/>
                        <a14:foregroundMark x1="71708" y1="41120" x2="71708" y2="41120"/>
                        <a14:foregroundMark x1="72433" y1="47200" x2="72433" y2="47200"/>
                        <a14:foregroundMark x1="72266" y1="49920" x2="72433" y2="50720"/>
                        <a14:foregroundMark x1="15569" y1="53200" x2="15569" y2="53200"/>
                        <a14:foregroundMark x1="16741" y1="55200" x2="16741" y2="5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282103"/>
            <a:ext cx="5087489" cy="35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3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3829-F7E3-47A4-9AC0-0FF7C789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New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EA553-A491-4F54-AA6E-2561C1052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700" dirty="0"/>
              <a:t>Adding Recycling and Organics Recycling</a:t>
            </a:r>
          </a:p>
          <a:p>
            <a:pPr lvl="1"/>
            <a:r>
              <a:rPr lang="en-US" sz="2500" dirty="0"/>
              <a:t>Three cart system delivery</a:t>
            </a:r>
          </a:p>
          <a:p>
            <a:pPr lvl="1"/>
            <a:r>
              <a:rPr lang="en-US" sz="2500" dirty="0"/>
              <a:t>Waivers</a:t>
            </a:r>
          </a:p>
          <a:p>
            <a:pPr lvl="1"/>
            <a:r>
              <a:rPr lang="en-US" sz="2500" dirty="0"/>
              <a:t>Self-Haul options</a:t>
            </a:r>
          </a:p>
          <a:p>
            <a:r>
              <a:rPr lang="en-US" sz="2700" dirty="0"/>
              <a:t>Rate Changes</a:t>
            </a:r>
          </a:p>
          <a:p>
            <a:r>
              <a:rPr lang="en-US" sz="2700" dirty="0"/>
              <a:t>Service day changes may apply</a:t>
            </a:r>
          </a:p>
        </p:txBody>
      </p:sp>
    </p:spTree>
    <p:extLst>
      <p:ext uri="{BB962C8B-B14F-4D97-AF65-F5344CB8AC3E}">
        <p14:creationId xmlns:p14="http://schemas.microsoft.com/office/powerpoint/2010/main" val="312563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462B3-123A-4C62-B69F-E12740CD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5067-BBC8-448B-89F3-DDFD9125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600" dirty="0"/>
              <a:t>Waivers and Exemptions are allowed by state regulation and are handled through Ordinance 745</a:t>
            </a:r>
          </a:p>
          <a:p>
            <a:r>
              <a:rPr lang="en-US" sz="2600" dirty="0"/>
              <a:t>Managed by Riverside County Department of Environmental Health</a:t>
            </a:r>
          </a:p>
          <a:p>
            <a:r>
              <a:rPr lang="en-US" sz="2600" dirty="0"/>
              <a:t>Possible Waivers</a:t>
            </a:r>
          </a:p>
          <a:p>
            <a:pPr lvl="1"/>
            <a:r>
              <a:rPr lang="en-US" dirty="0"/>
              <a:t>Self Haul</a:t>
            </a:r>
          </a:p>
          <a:p>
            <a:pPr lvl="1"/>
            <a:r>
              <a:rPr lang="en-US" dirty="0"/>
              <a:t>Minimal Waste Generation</a:t>
            </a:r>
          </a:p>
          <a:p>
            <a:pPr lvl="1"/>
            <a:r>
              <a:rPr lang="en-US" dirty="0"/>
              <a:t>Physical Space </a:t>
            </a:r>
            <a:r>
              <a:rPr lang="en-US" dirty="0" err="1"/>
              <a:t>Limitiations</a:t>
            </a:r>
            <a:endParaRPr lang="en-US" dirty="0"/>
          </a:p>
          <a:p>
            <a:r>
              <a:rPr lang="en-US" dirty="0"/>
              <a:t>Customer to apply by date noted in the letter to have them reviewed/approved prior to rollout</a:t>
            </a:r>
          </a:p>
          <a:p>
            <a:r>
              <a:rPr lang="en-US" sz="3200" dirty="0">
                <a:hlinkClick r:id="rId3"/>
              </a:rPr>
              <a:t>solidwaste@rivco.org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914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314C11A7DF140AA900A6F7514184B" ma:contentTypeVersion="11" ma:contentTypeDescription="Create a new document." ma:contentTypeScope="" ma:versionID="0f33db26f8a8a2b02d599d9d2aa60129">
  <xsd:schema xmlns:xsd="http://www.w3.org/2001/XMLSchema" xmlns:xs="http://www.w3.org/2001/XMLSchema" xmlns:p="http://schemas.microsoft.com/office/2006/metadata/properties" xmlns:ns2="aff4d3b9-f86b-4489-9616-275441052594" xmlns:ns3="50652e1c-b76f-44b4-b9d8-642d0961273f" targetNamespace="http://schemas.microsoft.com/office/2006/metadata/properties" ma:root="true" ma:fieldsID="6fb5521c5b20d072541eaa98a3299cdd" ns2:_="" ns3:_="">
    <xsd:import namespace="aff4d3b9-f86b-4489-9616-275441052594"/>
    <xsd:import namespace="50652e1c-b76f-44b4-b9d8-642d0961273f"/>
    <xsd:element name="properties">
      <xsd:complexType>
        <xsd:sequence>
          <xsd:element name="documentManagement">
            <xsd:complexType>
              <xsd:all>
                <xsd:element ref="ns2:xxtu" minOccurs="0"/>
                <xsd:element ref="ns2:MediaServiceMetadata" minOccurs="0"/>
                <xsd:element ref="ns2:MediaServiceFastMetadata" minOccurs="0"/>
                <xsd:element ref="ns2:pujw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4d3b9-f86b-4489-9616-275441052594" elementFormDefault="qualified">
    <xsd:import namespace="http://schemas.microsoft.com/office/2006/documentManagement/types"/>
    <xsd:import namespace="http://schemas.microsoft.com/office/infopath/2007/PartnerControls"/>
    <xsd:element name="xxtu" ma:index="8" nillable="true" ma:displayName="Description" ma:format="Dropdown" ma:internalName="xxtu">
      <xsd:simpleType>
        <xsd:restriction base="dms:Note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pujw" ma:index="11" nillable="true" ma:displayName="Table of Contents" ma:internalName="pujw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52e1c-b76f-44b4-b9d8-642d096127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jw xmlns="aff4d3b9-f86b-4489-9616-275441052594" xsi:nil="true"/>
    <xxtu xmlns="aff4d3b9-f86b-4489-9616-27544105259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5C7559-641E-420F-9B7B-6E5EB6B0A13D}">
  <ds:schemaRefs>
    <ds:schemaRef ds:uri="50652e1c-b76f-44b4-b9d8-642d0961273f"/>
    <ds:schemaRef ds:uri="aff4d3b9-f86b-4489-9616-2754410525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522886F-EE05-4D95-899B-7877890BC3BC}">
  <ds:schemaRefs>
    <ds:schemaRef ds:uri="http://purl.org/dc/elements/1.1/"/>
    <ds:schemaRef ds:uri="http://schemas.microsoft.com/office/2006/metadata/properties"/>
    <ds:schemaRef ds:uri="50652e1c-b76f-44b4-b9d8-642d0961273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ff4d3b9-f86b-4489-9616-27544105259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56EDE4-394D-40FB-8007-8C88AE167A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1309</Words>
  <Application>Microsoft Office PowerPoint</Application>
  <PresentationFormat>Widescreen</PresentationFormat>
  <Paragraphs>198</Paragraphs>
  <Slides>15</Slides>
  <Notes>15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Wingdings</vt:lpstr>
      <vt:lpstr>Banded</vt:lpstr>
      <vt:lpstr>New Recycling  &amp; Organics Recycling Services Rollout </vt:lpstr>
      <vt:lpstr>Program coordination WMI</vt:lpstr>
      <vt:lpstr>Mandatory Commercial Recycling AB341</vt:lpstr>
      <vt:lpstr>Mandatory Commercial OrgAnicS Recycling AB1826 and 1383</vt:lpstr>
      <vt:lpstr>Commercial and Organics Recycling AB827</vt:lpstr>
      <vt:lpstr>Short-Lived Climate Pollutants SB1383</vt:lpstr>
      <vt:lpstr>Regulations Riverside County Ordinance 745.4</vt:lpstr>
      <vt:lpstr>New Services </vt:lpstr>
      <vt:lpstr>WAIVERS</vt:lpstr>
      <vt:lpstr>Rates WMI</vt:lpstr>
      <vt:lpstr>Timeline of rollout Waste Management, Inc.</vt:lpstr>
      <vt:lpstr>Future requirements</vt:lpstr>
      <vt:lpstr>Contacts WMI</vt:lpstr>
      <vt:lpstr>Contacts WMI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Dufresne, Angela</dc:creator>
  <cp:lastModifiedBy>Salas, Sandi</cp:lastModifiedBy>
  <cp:revision>63</cp:revision>
  <cp:lastPrinted>2021-06-14T20:57:14Z</cp:lastPrinted>
  <dcterms:created xsi:type="dcterms:W3CDTF">2021-03-31T15:50:42Z</dcterms:created>
  <dcterms:modified xsi:type="dcterms:W3CDTF">2022-11-16T17:31:03Z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0x010100B2A314C11A7DF140AA900A6F7514184B</vt:lpwstr>
  </property>
</Properties>
</file>