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61" r:id="rId5"/>
    <p:sldId id="382" r:id="rId6"/>
    <p:sldId id="383" r:id="rId7"/>
    <p:sldId id="367" r:id="rId8"/>
    <p:sldId id="273" r:id="rId9"/>
    <p:sldId id="386" r:id="rId10"/>
    <p:sldId id="391" r:id="rId11"/>
    <p:sldId id="396" r:id="rId12"/>
    <p:sldId id="398" r:id="rId13"/>
    <p:sldId id="399" r:id="rId14"/>
    <p:sldId id="401" r:id="rId15"/>
    <p:sldId id="402" r:id="rId16"/>
    <p:sldId id="405" r:id="rId17"/>
    <p:sldId id="395" r:id="rId18"/>
    <p:sldId id="392" r:id="rId19"/>
    <p:sldId id="393" r:id="rId20"/>
    <p:sldId id="38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Cara@CalRecycle" initials="MC" lastIdx="39" clrIdx="0">
    <p:extLst>
      <p:ext uri="{19B8F6BF-5375-455C-9EA6-DF929625EA0E}">
        <p15:presenceInfo xmlns:p15="http://schemas.microsoft.com/office/powerpoint/2012/main" userId="S-1-5-21-2804241617-4047951476-2148352352-2684" providerId="AD"/>
      </p:ext>
    </p:extLst>
  </p:cmAuthor>
  <p:cmAuthor id="2" name="Iwahiro, Arlene@CalRecycle" initials="IA" lastIdx="52" clrIdx="1">
    <p:extLst>
      <p:ext uri="{19B8F6BF-5375-455C-9EA6-DF929625EA0E}">
        <p15:presenceInfo xmlns:p15="http://schemas.microsoft.com/office/powerpoint/2012/main" userId="S-1-5-21-2804241617-4047951476-2148352352-1800" providerId="AD"/>
      </p:ext>
    </p:extLst>
  </p:cmAuthor>
  <p:cmAuthor id="3" name="Canuela, Curie@CalRecycle" initials="CC" lastIdx="2" clrIdx="2">
    <p:extLst>
      <p:ext uri="{19B8F6BF-5375-455C-9EA6-DF929625EA0E}">
        <p15:presenceInfo xmlns:p15="http://schemas.microsoft.com/office/powerpoint/2012/main" userId="S-1-5-21-2804241617-4047951476-2148352352-2653" providerId="AD"/>
      </p:ext>
    </p:extLst>
  </p:cmAuthor>
  <p:cmAuthor id="4" name="Kyle Pogue" initials="KP" lastIdx="1" clrIdx="3">
    <p:extLst>
      <p:ext uri="{19B8F6BF-5375-455C-9EA6-DF929625EA0E}">
        <p15:presenceInfo xmlns:p15="http://schemas.microsoft.com/office/powerpoint/2012/main" userId="S-1-5-21-2804241617-4047951476-2148352352-2691" providerId="AD"/>
      </p:ext>
    </p:extLst>
  </p:cmAuthor>
  <p:cmAuthor id="5" name="Dolloff, Julia@CalRecycle" initials="DJ" lastIdx="1" clrIdx="4">
    <p:extLst>
      <p:ext uri="{19B8F6BF-5375-455C-9EA6-DF929625EA0E}">
        <p15:presenceInfo xmlns:p15="http://schemas.microsoft.com/office/powerpoint/2012/main" userId="S-1-5-21-2804241617-4047951476-2148352352-11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33" autoAdjust="0"/>
    <p:restoredTop sz="66802" autoAdjust="0"/>
  </p:normalViewPr>
  <p:slideViewPr>
    <p:cSldViewPr snapToGrid="0">
      <p:cViewPr varScale="1">
        <p:scale>
          <a:sx n="87" d="100"/>
          <a:sy n="87" d="100"/>
        </p:scale>
        <p:origin x="990"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3420" y="-8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A76AE7-0595-443D-9F19-7A7E9DB1D117}" type="datetimeFigureOut">
              <a:rPr lang="en-US" smtClean="0"/>
              <a:t>11/16/2022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B45825-4075-41A0-929A-855EA8E59A51}" type="slidenum">
              <a:rPr lang="en-US" smtClean="0"/>
              <a:t>‹#›</a:t>
            </a:fld>
            <a:endParaRPr lang="en-US" dirty="0"/>
          </a:p>
        </p:txBody>
      </p:sp>
    </p:spTree>
    <p:extLst>
      <p:ext uri="{BB962C8B-B14F-4D97-AF65-F5344CB8AC3E}">
        <p14:creationId xmlns:p14="http://schemas.microsoft.com/office/powerpoint/2010/main" val="401792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Introduction - Opener</a:t>
            </a:r>
          </a:p>
        </p:txBody>
      </p:sp>
      <p:sp>
        <p:nvSpPr>
          <p:cNvPr id="4" name="Slide Number Placeholder 3"/>
          <p:cNvSpPr>
            <a:spLocks noGrp="1"/>
          </p:cNvSpPr>
          <p:nvPr>
            <p:ph type="sldNum" sz="quarter" idx="10"/>
          </p:nvPr>
        </p:nvSpPr>
        <p:spPr/>
        <p:txBody>
          <a:bodyPr/>
          <a:lstStyle/>
          <a:p>
            <a:fld id="{B0B45825-4075-41A0-929A-855EA8E59A51}" type="slidenum">
              <a:rPr lang="en-US" smtClean="0"/>
              <a:t>1</a:t>
            </a:fld>
            <a:endParaRPr lang="en-US" dirty="0"/>
          </a:p>
        </p:txBody>
      </p:sp>
    </p:spTree>
    <p:extLst>
      <p:ext uri="{BB962C8B-B14F-4D97-AF65-F5344CB8AC3E}">
        <p14:creationId xmlns:p14="http://schemas.microsoft.com/office/powerpoint/2010/main" val="409759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Manhattan Beach Unified School District (MBUSD) has documented a 33 percent reduction in non-transportation energy use and a 44 percent reduction in greenhouse gas emissions from a 2009 baseline. All MBUSD schools are ENERGY STAR certified. MBUSD diverts 100 percent of food waste by combining on-site composting with a municipal program that converts food waste into Engineered </a:t>
            </a:r>
            <a:r>
              <a:rPr lang="en-US" dirty="0" err="1"/>
              <a:t>Bioslurry</a:t>
            </a:r>
            <a:r>
              <a:rPr lang="en-US" dirty="0"/>
              <a:t> used to generate energy. MBUSD was the first district to pilot and implement the parent-initiated programs Grades of Green External link opens in new window or tab. and Growing Great External link opens in new window or tab.. MBUSD earned a California Green Ribbon Schools Silver Level Award in 2015, and Grand View Elementary School was recognized as a U.S. Department of Education Green Ribbon School in 2012. </a:t>
            </a:r>
          </a:p>
        </p:txBody>
      </p:sp>
      <p:sp>
        <p:nvSpPr>
          <p:cNvPr id="4" name="Slide Number Placeholder 3"/>
          <p:cNvSpPr>
            <a:spLocks noGrp="1"/>
          </p:cNvSpPr>
          <p:nvPr>
            <p:ph type="sldNum" sz="quarter" idx="5"/>
          </p:nvPr>
        </p:nvSpPr>
        <p:spPr/>
        <p:txBody>
          <a:bodyPr/>
          <a:lstStyle/>
          <a:p>
            <a:fld id="{B0B45825-4075-41A0-929A-855EA8E59A51}" type="slidenum">
              <a:rPr lang="en-US" smtClean="0"/>
              <a:t>10</a:t>
            </a:fld>
            <a:endParaRPr lang="en-US" dirty="0"/>
          </a:p>
        </p:txBody>
      </p:sp>
    </p:spTree>
    <p:extLst>
      <p:ext uri="{BB962C8B-B14F-4D97-AF65-F5344CB8AC3E}">
        <p14:creationId xmlns:p14="http://schemas.microsoft.com/office/powerpoint/2010/main" val="52859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effort to avoid discarding excess or unused food served, the Board of Education passed the “Healthy Students, Healthy Families, Healthy Communities” resolution to make surplus edible food and edible food waste available to charitable organizations. </a:t>
            </a:r>
          </a:p>
          <a:p>
            <a:endParaRPr lang="en-US" dirty="0"/>
          </a:p>
          <a:p>
            <a:r>
              <a:rPr lang="en-US" dirty="0"/>
              <a:t>Second largest in the nation, the Los Angeles Unified School District enrolls more than 565,000 students in kindergarten through 12th grade. The District covers 710 square miles and includes Los Angeles as well as all or parts of 25 smaller municipalities plus several unincorporated sections of Los Angeles County.</a:t>
            </a:r>
          </a:p>
          <a:p>
            <a:endParaRPr lang="en-US" dirty="0"/>
          </a:p>
        </p:txBody>
      </p:sp>
      <p:sp>
        <p:nvSpPr>
          <p:cNvPr id="4" name="Slide Number Placeholder 3"/>
          <p:cNvSpPr>
            <a:spLocks noGrp="1"/>
          </p:cNvSpPr>
          <p:nvPr>
            <p:ph type="sldNum" sz="quarter" idx="5"/>
          </p:nvPr>
        </p:nvSpPr>
        <p:spPr/>
        <p:txBody>
          <a:bodyPr/>
          <a:lstStyle/>
          <a:p>
            <a:fld id="{B0B45825-4075-41A0-929A-855EA8E59A51}" type="slidenum">
              <a:rPr lang="en-US" smtClean="0"/>
              <a:t>11</a:t>
            </a:fld>
            <a:endParaRPr lang="en-US" dirty="0"/>
          </a:p>
        </p:txBody>
      </p:sp>
    </p:spTree>
    <p:extLst>
      <p:ext uri="{BB962C8B-B14F-4D97-AF65-F5344CB8AC3E}">
        <p14:creationId xmlns:p14="http://schemas.microsoft.com/office/powerpoint/2010/main" val="3256367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Program</a:t>
            </a:r>
            <a:br>
              <a:rPr lang="en-US" dirty="0"/>
            </a:br>
            <a:r>
              <a:rPr lang="en-US" dirty="0">
                <a:effectLst/>
                <a:latin typeface="Arial" panose="020B0604020202020204" pitchFamily="34" charset="0"/>
              </a:rPr>
              <a:t>RUSD participates in a comprehensive food donation and composting program in partnership with the County of San Diego. Benefits of diverting organics from the landfill</a:t>
            </a:r>
            <a:br>
              <a:rPr lang="en-US" dirty="0"/>
            </a:br>
            <a:r>
              <a:rPr lang="en-US" dirty="0">
                <a:effectLst/>
                <a:latin typeface="Arial" panose="020B0604020202020204" pitchFamily="34" charset="0"/>
              </a:rPr>
              <a:t>• Feeding people</a:t>
            </a:r>
            <a:br>
              <a:rPr lang="en-US" dirty="0"/>
            </a:br>
            <a:r>
              <a:rPr lang="en-US" dirty="0">
                <a:effectLst/>
                <a:latin typeface="Arial" panose="020B0604020202020204" pitchFamily="34" charset="0"/>
              </a:rPr>
              <a:t>• Feeding animals</a:t>
            </a:r>
            <a:br>
              <a:rPr lang="en-US" dirty="0"/>
            </a:br>
            <a:r>
              <a:rPr lang="en-US" dirty="0">
                <a:effectLst/>
                <a:latin typeface="Arial" panose="020B0604020202020204" pitchFamily="34" charset="0"/>
              </a:rPr>
              <a:t>• Composting food discards</a:t>
            </a:r>
            <a:br>
              <a:rPr lang="en-US" dirty="0"/>
            </a:br>
            <a:r>
              <a:rPr lang="en-US" dirty="0">
                <a:effectLst/>
                <a:latin typeface="Arial" panose="020B0604020202020204" pitchFamily="34" charset="0"/>
              </a:rPr>
              <a:t>• Students involved in improving the Earth’s</a:t>
            </a:r>
            <a:br>
              <a:rPr lang="en-US" dirty="0"/>
            </a:br>
            <a:r>
              <a:rPr lang="en-US" dirty="0">
                <a:effectLst/>
                <a:latin typeface="Arial" panose="020B0604020202020204" pitchFamily="34" charset="0"/>
              </a:rPr>
              <a:t>environment and reducing greenhouse gas</a:t>
            </a:r>
            <a:br>
              <a:rPr lang="en-US" dirty="0"/>
            </a:br>
            <a:r>
              <a:rPr lang="en-US" dirty="0">
                <a:effectLst/>
                <a:latin typeface="Arial" panose="020B0604020202020204" pitchFamily="34" charset="0"/>
              </a:rPr>
              <a:t>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All schools divide kitchen scraps.  These are kept in buckets with lids and are refrigerated until collection.  They are then weighed before designating to animal feed or composting each day.  Food that is left over from self serve fruit and vegetable salad bars, as well as non wrapped entrees from the 8 school cafeterias is collected for animal feed. Compost is utilized in the Culinary Garden.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B45825-4075-41A0-929A-855EA8E59A51}" type="slidenum">
              <a:rPr lang="en-US" smtClean="0"/>
              <a:t>12</a:t>
            </a:fld>
            <a:endParaRPr lang="en-US" dirty="0"/>
          </a:p>
        </p:txBody>
      </p:sp>
    </p:spTree>
    <p:extLst>
      <p:ext uri="{BB962C8B-B14F-4D97-AF65-F5344CB8AC3E}">
        <p14:creationId xmlns:p14="http://schemas.microsoft.com/office/powerpoint/2010/main" val="127394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The San Diego Unified School District spends more than $1.2 million on waste collection each year. In order to reduce costs and conserve resources, the District operates a District-wide waste reduction and recycling program at more than 180 educational facilities, offices, and departments. The Recycling Program is coordinated through the District's Energy / Utilities Management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The Edible Food Recovery program offers an avenue for leftover food from the school meal program to be diverted from the landfill to local organizations facing food shortages. Focusing on reducing sources of food waste and recovering unused prepared food, the program has been widely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The “Love Food Not Waste” program is a partnership between San Diego Unified and Feeding San Diego. Feeding San Diego coordinates with additional local partners, such as the San Diego Rescue Mission and a number of smaller organizations who are given the opportunity to pick up surplus food from production kitchens throughout the district.</a:t>
            </a:r>
          </a:p>
          <a:p>
            <a:endParaRPr lang="en-US" dirty="0"/>
          </a:p>
        </p:txBody>
      </p:sp>
      <p:sp>
        <p:nvSpPr>
          <p:cNvPr id="4" name="Slide Number Placeholder 3"/>
          <p:cNvSpPr>
            <a:spLocks noGrp="1"/>
          </p:cNvSpPr>
          <p:nvPr>
            <p:ph type="sldNum" sz="quarter" idx="5"/>
          </p:nvPr>
        </p:nvSpPr>
        <p:spPr/>
        <p:txBody>
          <a:bodyPr/>
          <a:lstStyle/>
          <a:p>
            <a:fld id="{B0B45825-4075-41A0-929A-855EA8E59A51}" type="slidenum">
              <a:rPr lang="en-US" smtClean="0"/>
              <a:t>13</a:t>
            </a:fld>
            <a:endParaRPr lang="en-US" dirty="0"/>
          </a:p>
        </p:txBody>
      </p:sp>
    </p:spTree>
    <p:extLst>
      <p:ext uri="{BB962C8B-B14F-4D97-AF65-F5344CB8AC3E}">
        <p14:creationId xmlns:p14="http://schemas.microsoft.com/office/powerpoint/2010/main" val="1494489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tx1"/>
                </a:solidFill>
                <a:effectLst/>
                <a:latin typeface="Arial" panose="020B0604020202020204" pitchFamily="34" charset="0"/>
                <a:ea typeface="+mn-ea"/>
                <a:cs typeface="Arial" panose="020B0604020202020204" pitchFamily="34" charset="0"/>
              </a:rPr>
              <a:t>CalRecycle</a:t>
            </a:r>
            <a:r>
              <a:rPr lang="en-US" sz="1100" b="0" kern="1200" baseline="0" dirty="0">
                <a:solidFill>
                  <a:schemeClr val="tx1"/>
                </a:solidFill>
                <a:effectLst/>
                <a:latin typeface="Arial" panose="020B0604020202020204" pitchFamily="34" charset="0"/>
                <a:ea typeface="+mn-ea"/>
                <a:cs typeface="Arial" panose="020B0604020202020204" pitchFamily="34" charset="0"/>
              </a:rPr>
              <a:t> shall waive a local education agency’s obligation to comply with some or all of the organic waste collection requirements if the local education agency provides documentation demonstrating that any of the following situations applies: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i="0" kern="1200" dirty="0">
                <a:solidFill>
                  <a:schemeClr val="tx1"/>
                </a:solidFill>
                <a:effectLst/>
                <a:latin typeface="Arial"/>
                <a:cs typeface="Arial"/>
              </a:rPr>
              <a:t>If a </a:t>
            </a:r>
            <a:r>
              <a:rPr lang="en-US" sz="1100" b="0" kern="1200" baseline="0" dirty="0">
                <a:solidFill>
                  <a:schemeClr val="tx1"/>
                </a:solidFill>
                <a:effectLst/>
                <a:latin typeface="Arial"/>
                <a:cs typeface="Arial"/>
              </a:rPr>
              <a:t>local education agency </a:t>
            </a:r>
            <a:r>
              <a:rPr lang="en-US" sz="1100" b="0" i="0" kern="1200" dirty="0">
                <a:solidFill>
                  <a:schemeClr val="tx1"/>
                </a:solidFill>
                <a:effectLst/>
                <a:latin typeface="Arial"/>
                <a:cs typeface="Arial"/>
              </a:rPr>
              <a:t>generates a de minimis amount of material in the blue</a:t>
            </a:r>
            <a:r>
              <a:rPr lang="en-US" sz="1100" b="0" i="0" kern="1200" baseline="0" dirty="0">
                <a:solidFill>
                  <a:schemeClr val="tx1"/>
                </a:solidFill>
                <a:effectLst/>
                <a:latin typeface="Arial"/>
                <a:cs typeface="Arial"/>
              </a:rPr>
              <a:t> and/or green container, it can be issued a waiver. De minimis amounts are either of the following: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Solid waste is 2 cy or more and organic waste is less than 20 gallons per week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Solid waste is less than 2 cy and organic waste is less than 10 gallons per week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strike="sngStrike"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100" b="0" kern="1200" dirty="0">
                <a:solidFill>
                  <a:schemeClr val="tx1"/>
                </a:solidFill>
                <a:effectLst/>
                <a:latin typeface="Arial" panose="020B0604020202020204" pitchFamily="34" charset="0"/>
                <a:ea typeface="+mn-ea"/>
                <a:cs typeface="Arial" panose="020B0604020202020204" pitchFamily="34" charset="0"/>
              </a:rPr>
              <a:t>A space waiver may be granted for a </a:t>
            </a:r>
            <a:r>
              <a:rPr lang="en-US" sz="1100" b="0" kern="1200" baseline="0" dirty="0">
                <a:solidFill>
                  <a:schemeClr val="tx1"/>
                </a:solidFill>
                <a:effectLst/>
                <a:latin typeface="Arial" panose="020B0604020202020204" pitchFamily="34" charset="0"/>
                <a:ea typeface="+mn-ea"/>
                <a:cs typeface="Arial" panose="020B0604020202020204" pitchFamily="34" charset="0"/>
              </a:rPr>
              <a:t>local education agency </a:t>
            </a:r>
            <a:r>
              <a:rPr lang="en-US" sz="1100" b="0" kern="1200" dirty="0">
                <a:solidFill>
                  <a:schemeClr val="tx1"/>
                </a:solidFill>
                <a:effectLst/>
                <a:latin typeface="Arial" panose="020B0604020202020204" pitchFamily="34" charset="0"/>
                <a:ea typeface="+mn-ea"/>
                <a:cs typeface="Arial" panose="020B0604020202020204" pitchFamily="34" charset="0"/>
              </a:rPr>
              <a:t>if it provides documentation that there is inadequate space for separate organic waste containers. </a:t>
            </a:r>
          </a:p>
          <a:p>
            <a:r>
              <a:rPr lang="en-US" sz="1100" b="0" kern="1200" dirty="0">
                <a:solidFill>
                  <a:schemeClr val="tx1"/>
                </a:solidFill>
                <a:effectLst/>
                <a:latin typeface="Arial" panose="020B0604020202020204" pitchFamily="34" charset="0"/>
                <a:ea typeface="+mn-ea"/>
                <a:cs typeface="Arial" panose="020B0604020202020204" pitchFamily="34" charset="0"/>
              </a:rPr>
              <a:t> </a:t>
            </a:r>
            <a:endParaRPr lang="en-US" sz="1100" b="0" kern="1200" baseline="0" dirty="0">
              <a:solidFill>
                <a:schemeClr val="tx1"/>
              </a:solidFill>
              <a:effectLst/>
              <a:latin typeface="Arial" panose="020B0604020202020204" pitchFamily="34" charset="0"/>
              <a:ea typeface="+mn-ea"/>
              <a:cs typeface="Arial" panose="020B0604020202020204" pitchFamily="34" charset="0"/>
            </a:endParaRPr>
          </a:p>
          <a:p>
            <a:r>
              <a:rPr lang="en-US" sz="1100" b="0" kern="1200" baseline="0" dirty="0">
                <a:solidFill>
                  <a:schemeClr val="tx1"/>
                </a:solidFill>
                <a:effectLst/>
                <a:latin typeface="Arial"/>
                <a:cs typeface="Arial"/>
              </a:rPr>
              <a:t>If a jurisdiction that a local education agency is located in is granted a waiver pursuant to Section 18984.12, then the local education agency will not have to comply with the requirements in Article 5.</a:t>
            </a:r>
            <a:r>
              <a:rPr lang="en-US" sz="1100" dirty="0">
                <a:latin typeface="Arial"/>
                <a:cs typeface="Arial"/>
              </a:rPr>
              <a:t> </a:t>
            </a:r>
            <a:r>
              <a:rPr lang="en-US" sz="1100" b="0" kern="1200" baseline="0" dirty="0">
                <a:solidFill>
                  <a:schemeClr val="tx1"/>
                </a:solidFill>
                <a:effectLst/>
                <a:latin typeface="Arial"/>
                <a:cs typeface="Arial"/>
              </a:rPr>
              <a:t> The local education agency </a:t>
            </a:r>
            <a:r>
              <a:rPr lang="en-US" sz="1100" b="1" kern="1200" baseline="0" dirty="0">
                <a:solidFill>
                  <a:schemeClr val="tx1"/>
                </a:solidFill>
                <a:effectLst/>
                <a:latin typeface="Arial"/>
                <a:cs typeface="Arial"/>
              </a:rPr>
              <a:t>will need</a:t>
            </a:r>
            <a:r>
              <a:rPr lang="en-US" sz="1100" b="0" kern="1200" baseline="0" dirty="0">
                <a:solidFill>
                  <a:schemeClr val="tx1"/>
                </a:solidFill>
                <a:effectLst/>
                <a:latin typeface="Arial"/>
                <a:cs typeface="Arial"/>
              </a:rPr>
              <a:t> to submit </a:t>
            </a:r>
            <a:r>
              <a:rPr lang="en-US" sz="1100" dirty="0">
                <a:latin typeface="Arial"/>
                <a:cs typeface="Arial"/>
              </a:rPr>
              <a:t>a request</a:t>
            </a:r>
            <a:r>
              <a:rPr lang="en-US" sz="1100" b="0" kern="1200" baseline="0" dirty="0">
                <a:solidFill>
                  <a:schemeClr val="tx1"/>
                </a:solidFill>
                <a:effectLst/>
                <a:latin typeface="Arial"/>
                <a:cs typeface="Arial"/>
              </a:rPr>
              <a:t> to </a:t>
            </a:r>
            <a:r>
              <a:rPr lang="en-US" sz="1100" b="0" kern="1200" baseline="0" dirty="0" err="1">
                <a:solidFill>
                  <a:schemeClr val="tx1"/>
                </a:solidFill>
                <a:effectLst/>
                <a:latin typeface="Arial"/>
                <a:cs typeface="Arial"/>
              </a:rPr>
              <a:t>CalRecycle</a:t>
            </a:r>
            <a:r>
              <a:rPr lang="en-US" sz="1100" b="0" kern="1200" baseline="0" dirty="0">
                <a:solidFill>
                  <a:schemeClr val="tx1"/>
                </a:solidFill>
                <a:effectLst/>
                <a:latin typeface="Arial"/>
                <a:cs typeface="Arial"/>
              </a:rPr>
              <a:t>.</a:t>
            </a:r>
          </a:p>
          <a:p>
            <a:pPr marL="628650" lvl="1" indent="-171450">
              <a:buFont typeface="Arial" panose="020B0604020202020204" pitchFamily="34" charset="0"/>
              <a:buChar char="•"/>
            </a:pPr>
            <a:r>
              <a:rPr lang="en-US" sz="1100" b="0" kern="1200" baseline="0" dirty="0">
                <a:solidFill>
                  <a:schemeClr val="tx1"/>
                </a:solidFill>
                <a:effectLst/>
                <a:latin typeface="Arial" panose="020B0604020202020204" pitchFamily="34" charset="0"/>
                <a:ea typeface="+mn-ea"/>
                <a:cs typeface="Arial" panose="020B0604020202020204" pitchFamily="34" charset="0"/>
              </a:rPr>
              <a:t>This was done because if the jurisdictions in these areas do not have to comply with Article 3 then there will no be collection services available for local education agencies to utilize.</a:t>
            </a:r>
          </a:p>
          <a:p>
            <a:pPr marL="628650" lvl="1" indent="-171450">
              <a:buFont typeface="Arial" panose="020B0604020202020204" pitchFamily="34" charset="0"/>
              <a:buChar char="•"/>
            </a:pPr>
            <a:r>
              <a:rPr lang="en-US" sz="1100" b="0" kern="1200" baseline="0" dirty="0">
                <a:solidFill>
                  <a:schemeClr val="tx1"/>
                </a:solidFill>
                <a:effectLst/>
                <a:latin typeface="Arial" panose="020B0604020202020204" pitchFamily="34" charset="0"/>
                <a:ea typeface="+mn-ea"/>
                <a:cs typeface="Arial" panose="020B0604020202020204" pitchFamily="34" charset="0"/>
              </a:rPr>
              <a:t>We will be publishing on the CalRecycle website the jurisdictions and census tracts (for unincorporated areas) that meet the thresholds for a waiver after the 2020 Census data is available. </a:t>
            </a:r>
          </a:p>
          <a:p>
            <a:pPr marL="628650" lvl="1" indent="-171450">
              <a:buFont typeface="Arial" panose="020B0604020202020204" pitchFamily="34" charset="0"/>
              <a:buChar char="•"/>
            </a:pPr>
            <a:r>
              <a:rPr lang="en-US" sz="1100" b="0" kern="1200" baseline="0" dirty="0">
                <a:solidFill>
                  <a:schemeClr val="tx1"/>
                </a:solidFill>
                <a:effectLst/>
                <a:latin typeface="Arial" panose="020B0604020202020204" pitchFamily="34" charset="0"/>
                <a:ea typeface="+mn-ea"/>
                <a:cs typeface="Arial" panose="020B0604020202020204" pitchFamily="34" charset="0"/>
              </a:rPr>
              <a:t>I would like to note that a school site may want to coordinate with the school district to determine if the entire school district is eligible or just certain sites and then determine if the school district will submit the waiver requests.  </a:t>
            </a:r>
          </a:p>
          <a:p>
            <a:pPr marL="171450" indent="-171450">
              <a:buFont typeface="Arial" panose="020B0604020202020204" pitchFamily="34" charset="0"/>
              <a:buChar char="•"/>
            </a:pPr>
            <a:endParaRPr lang="en-US" sz="1100" b="0" i="1" kern="1200" baseline="0" dirty="0">
              <a:solidFill>
                <a:schemeClr val="tx1"/>
              </a:solidFill>
              <a:effectLst/>
              <a:latin typeface="Arial" panose="020B0604020202020204" pitchFamily="34" charset="0"/>
              <a:ea typeface="+mn-ea"/>
              <a:cs typeface="Arial" panose="020B0604020202020204" pitchFamily="34" charset="0"/>
            </a:endParaRPr>
          </a:p>
          <a:p>
            <a:endParaRPr lang="en-US" sz="1100" i="1" u="sng" kern="1200" dirty="0">
              <a:solidFill>
                <a:schemeClr val="tx1"/>
              </a:solidFill>
              <a:effectLst/>
              <a:latin typeface="Arial" panose="020B0604020202020204" pitchFamily="34" charset="0"/>
              <a:ea typeface="+mn-ea"/>
              <a:cs typeface="Arial" panose="020B0604020202020204" pitchFamily="34" charset="0"/>
            </a:endParaRPr>
          </a:p>
          <a:p>
            <a:r>
              <a:rPr lang="en-US" sz="1100" i="1" u="sng" kern="1200" dirty="0">
                <a:solidFill>
                  <a:schemeClr val="tx1"/>
                </a:solidFill>
                <a:effectLst/>
                <a:latin typeface="Arial"/>
                <a:cs typeface="Arial"/>
              </a:rPr>
              <a:t>References:</a:t>
            </a:r>
            <a:r>
              <a:rPr lang="en-US" sz="1100" i="1" u="sng" dirty="0">
                <a:latin typeface="Arial"/>
                <a:cs typeface="Arial"/>
              </a:rPr>
              <a:t> </a:t>
            </a:r>
            <a:endParaRPr lang="en-US" sz="1100" i="1" u="sng" kern="1200" dirty="0">
              <a:solidFill>
                <a:schemeClr val="tx1"/>
              </a:solidFill>
              <a:effectLst/>
              <a:latin typeface="Arial" panose="020B0604020202020204" pitchFamily="34" charset="0"/>
              <a:cs typeface="Arial" panose="020B0604020202020204" pitchFamily="34" charset="0"/>
            </a:endParaRPr>
          </a:p>
          <a:p>
            <a:r>
              <a:rPr lang="en-US" sz="1100" i="1" kern="1200" dirty="0">
                <a:solidFill>
                  <a:schemeClr val="tx1"/>
                </a:solidFill>
                <a:effectLst/>
                <a:latin typeface="Arial" panose="020B0604020202020204" pitchFamily="34" charset="0"/>
                <a:ea typeface="+mn-ea"/>
                <a:cs typeface="Arial" panose="020B0604020202020204" pitchFamily="34" charset="0"/>
              </a:rPr>
              <a:t>Low Population: </a:t>
            </a:r>
          </a:p>
          <a:p>
            <a:pPr lvl="1"/>
            <a:r>
              <a:rPr lang="en-US" sz="1100" i="1" kern="1200" dirty="0">
                <a:solidFill>
                  <a:schemeClr val="tx1"/>
                </a:solidFill>
                <a:effectLst/>
                <a:latin typeface="Arial" panose="020B0604020202020204" pitchFamily="34" charset="0"/>
                <a:ea typeface="+mn-ea"/>
                <a:cs typeface="Arial" panose="020B0604020202020204" pitchFamily="34" charset="0"/>
              </a:rPr>
              <a:t>(1) A jurisdiction may apply to the Department for a waiver for the jurisdiction and some or all its generators from some or all of the requirements of this article if the following apply:  </a:t>
            </a:r>
          </a:p>
          <a:p>
            <a:pPr lvl="2"/>
            <a:r>
              <a:rPr lang="en-US" sz="1100" i="1" kern="1200" dirty="0">
                <a:solidFill>
                  <a:schemeClr val="tx1"/>
                </a:solidFill>
                <a:effectLst/>
                <a:latin typeface="Arial" panose="020B0604020202020204" pitchFamily="34" charset="0"/>
                <a:ea typeface="+mn-ea"/>
                <a:cs typeface="Arial" panose="020B0604020202020204" pitchFamily="34" charset="0"/>
              </a:rPr>
              <a:t>(A) The jurisdiction disposed of less than 5,000 tons of solid waste in 2014 as reported in the Disposal Reporting System. </a:t>
            </a:r>
          </a:p>
          <a:p>
            <a:pPr lvl="2"/>
            <a:r>
              <a:rPr lang="en-US" sz="1100" i="1" kern="1200" dirty="0">
                <a:solidFill>
                  <a:schemeClr val="tx1"/>
                </a:solidFill>
                <a:effectLst/>
                <a:latin typeface="Arial" panose="020B0604020202020204" pitchFamily="34" charset="0"/>
                <a:ea typeface="+mn-ea"/>
                <a:cs typeface="Arial" panose="020B0604020202020204" pitchFamily="34" charset="0"/>
              </a:rPr>
              <a:t>(B) The jurisdiction has a total population of less than 7,500 people.  </a:t>
            </a:r>
          </a:p>
          <a:p>
            <a:pPr lvl="1"/>
            <a:r>
              <a:rPr lang="en-US" sz="1100" i="1" kern="1200" dirty="0">
                <a:solidFill>
                  <a:schemeClr val="tx1"/>
                </a:solidFill>
                <a:effectLst/>
                <a:latin typeface="Arial" panose="020B0604020202020204" pitchFamily="34" charset="0"/>
                <a:ea typeface="+mn-ea"/>
                <a:cs typeface="Arial" panose="020B0604020202020204" pitchFamily="34" charset="0"/>
              </a:rPr>
              <a:t>(2) A jurisdiction may apply to the Department for a waiver from some or all of the requirements of this article for census tracts that have a population density of less than 75 people per square mile that are served by the jurisdiction and are located in unincorporated portions of a county.</a:t>
            </a:r>
          </a:p>
          <a:p>
            <a:r>
              <a:rPr lang="en-US" sz="1100" i="1" kern="1200" dirty="0">
                <a:solidFill>
                  <a:schemeClr val="tx1"/>
                </a:solidFill>
                <a:effectLst/>
                <a:latin typeface="Arial" panose="020B0604020202020204" pitchFamily="34" charset="0"/>
                <a:ea typeface="+mn-ea"/>
                <a:cs typeface="Arial" panose="020B0604020202020204" pitchFamily="34" charset="0"/>
              </a:rPr>
              <a:t> </a:t>
            </a:r>
          </a:p>
          <a:p>
            <a:r>
              <a:rPr lang="en-US" sz="1100" i="1" kern="1200" dirty="0">
                <a:solidFill>
                  <a:schemeClr val="tx1"/>
                </a:solidFill>
                <a:effectLst/>
                <a:latin typeface="Arial" panose="020B0604020202020204" pitchFamily="34" charset="0"/>
                <a:ea typeface="+mn-ea"/>
                <a:cs typeface="Arial" panose="020B0604020202020204" pitchFamily="34" charset="0"/>
              </a:rPr>
              <a:t>Rural exemption:</a:t>
            </a:r>
          </a:p>
          <a:p>
            <a:r>
              <a:rPr lang="en-US" sz="1100" i="1" kern="1200" dirty="0">
                <a:solidFill>
                  <a:schemeClr val="tx1"/>
                </a:solidFill>
                <a:effectLst/>
                <a:latin typeface="Arial" panose="020B0604020202020204" pitchFamily="34" charset="0"/>
                <a:ea typeface="+mn-ea"/>
                <a:cs typeface="Arial" panose="020B0604020202020204" pitchFamily="34" charset="0"/>
              </a:rPr>
              <a:t> The Department shall grant an exemption from complying with the organic waste collection requirements specified in this article for rural jurisdictions that meet the definition of a “Rural Jurisdiction” in Section 42649.8 of the Public Resources Code (</a:t>
            </a:r>
            <a:r>
              <a:rPr lang="en-US" sz="1100" i="1" kern="1200" dirty="0" err="1">
                <a:solidFill>
                  <a:schemeClr val="tx1"/>
                </a:solidFill>
                <a:effectLst/>
                <a:latin typeface="Arial" panose="020B0604020202020204" pitchFamily="34" charset="0"/>
                <a:ea typeface="+mn-ea"/>
                <a:cs typeface="Arial" panose="020B0604020202020204" pitchFamily="34" charset="0"/>
              </a:rPr>
              <a:t>MORe</a:t>
            </a:r>
            <a:r>
              <a:rPr lang="en-US" sz="1100" i="1" kern="1200" dirty="0">
                <a:solidFill>
                  <a:schemeClr val="tx1"/>
                </a:solidFill>
                <a:effectLst/>
                <a:latin typeface="Arial" panose="020B0604020202020204" pitchFamily="34" charset="0"/>
                <a:ea typeface="+mn-ea"/>
                <a:cs typeface="Arial" panose="020B0604020202020204" pitchFamily="34" charset="0"/>
              </a:rPr>
              <a:t>), if the governing body of the jurisdiction adopts a resolution that includes a finding as to the purpose of and need for the exemption. </a:t>
            </a:r>
          </a:p>
          <a:p>
            <a:endParaRPr lang="en-US" sz="1100" i="1" kern="1200" dirty="0">
              <a:solidFill>
                <a:schemeClr val="tx1"/>
              </a:solidFill>
              <a:effectLst/>
              <a:latin typeface="Arial" panose="020B0604020202020204" pitchFamily="34" charset="0"/>
              <a:ea typeface="+mn-ea"/>
              <a:cs typeface="Arial" panose="020B0604020202020204" pitchFamily="34" charset="0"/>
            </a:endParaRPr>
          </a:p>
          <a:p>
            <a:r>
              <a:rPr lang="en-US" sz="1100" i="1" kern="1200" dirty="0">
                <a:solidFill>
                  <a:schemeClr val="tx1"/>
                </a:solidFill>
                <a:effectLst/>
                <a:latin typeface="Arial" panose="020B0604020202020204" pitchFamily="34" charset="0"/>
                <a:ea typeface="+mn-ea"/>
                <a:cs typeface="Arial" panose="020B0604020202020204" pitchFamily="34" charset="0"/>
              </a:rPr>
              <a:t>Elevation</a:t>
            </a: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B45825-4075-41A0-929A-855EA8E59A51}" type="slidenum">
              <a:rPr lang="en-US" smtClean="0"/>
              <a:t>14</a:t>
            </a:fld>
            <a:endParaRPr lang="en-US" dirty="0"/>
          </a:p>
        </p:txBody>
      </p:sp>
    </p:spTree>
    <p:extLst>
      <p:ext uri="{BB962C8B-B14F-4D97-AF65-F5344CB8AC3E}">
        <p14:creationId xmlns:p14="http://schemas.microsoft.com/office/powerpoint/2010/main" val="146043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b="0" i="0" u="none" strike="noStrike" kern="1200" baseline="0" dirty="0">
                <a:solidFill>
                  <a:schemeClr val="tx1"/>
                </a:solidFill>
                <a:latin typeface="Arial"/>
                <a:cs typeface="Arial"/>
              </a:rPr>
              <a:t>Visit our SLCP webpages for updates and requirements on SB 1383.</a:t>
            </a:r>
            <a:r>
              <a:rPr lang="en-US" sz="1100" dirty="0">
                <a:latin typeface="Arial"/>
                <a:cs typeface="Arial"/>
              </a:rPr>
              <a:t> </a:t>
            </a:r>
            <a:endParaRPr lang="en-US" sz="1100" b="0" i="0" u="none" strike="noStrike" kern="1200" baseline="0">
              <a:solidFill>
                <a:schemeClr val="tx1"/>
              </a:solidFill>
              <a:latin typeface="Arial"/>
              <a:cs typeface="Arial"/>
            </a:endParaRPr>
          </a:p>
          <a:p>
            <a:pPr marL="0" indent="0" rtl="0">
              <a:buFont typeface="Arial" panose="020B0604020202020204" pitchFamily="34" charset="0"/>
              <a:buNone/>
            </a:pPr>
            <a:endParaRPr lang="en-US"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rtl="0">
              <a:buFont typeface="Arial" panose="020B0604020202020204" pitchFamily="34" charset="0"/>
              <a:buNone/>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CalRecycle developed and posted on our website SB 1383 compliant model labels, signage, and brochures for local education agencies to utilize. </a:t>
            </a:r>
          </a:p>
          <a:p>
            <a:pPr marL="628650" lvl="1" indent="-171450" rtl="0">
              <a:buFont typeface="Arial" panose="020B0604020202020204" pitchFamily="34" charset="0"/>
              <a:buChar cha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The signage is available for three-, two-, and single unsegregated collection services in English, Spanish, Mandarin, Punjabi, Russian, and Korean. </a:t>
            </a:r>
          </a:p>
          <a:p>
            <a:pPr marL="628650" lvl="1" indent="-171450" rtl="0">
              <a:buFont typeface="Arial" panose="020B0604020202020204" pitchFamily="34" charset="0"/>
              <a:buChar cha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Each sign is fully customizable using Adobe Acrobat Pro. Users can add and delete the material(s) they collect in their program. </a:t>
            </a:r>
          </a:p>
          <a:p>
            <a:endParaRPr lang="en-US" sz="11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I also have the link there to the Model Food Recovery Agreement</a:t>
            </a:r>
          </a:p>
          <a:p>
            <a:endParaRPr lang="en-US" sz="1100" b="0" i="0" dirty="0">
              <a:latin typeface="Arial" panose="020B0604020202020204" pitchFamily="34" charset="0"/>
              <a:cs typeface="Arial" panose="020B0604020202020204" pitchFamily="34" charset="0"/>
            </a:endParaRPr>
          </a:p>
          <a:p>
            <a:r>
              <a:rPr lang="en-US" sz="1100" b="0" i="0" dirty="0">
                <a:latin typeface="Arial" panose="020B0604020202020204" pitchFamily="34" charset="0"/>
                <a:cs typeface="Arial" panose="020B0604020202020204" pitchFamily="34" charset="0"/>
              </a:rPr>
              <a:t>We continue to develop and share best management practices for local education agencies.  We have a host of School Waste Reduction</a:t>
            </a:r>
            <a:r>
              <a:rPr lang="en-US" sz="1100" b="0" i="0" baseline="0" dirty="0">
                <a:latin typeface="Arial" panose="020B0604020202020204" pitchFamily="34" charset="0"/>
                <a:cs typeface="Arial" panose="020B0604020202020204" pitchFamily="34" charset="0"/>
              </a:rPr>
              <a:t> pages that include </a:t>
            </a:r>
            <a:r>
              <a:rPr lang="en-US" sz="1100" b="0" i="0" dirty="0">
                <a:latin typeface="Arial" panose="020B0604020202020204" pitchFamily="34" charset="0"/>
                <a:cs typeface="Arial" panose="020B0604020202020204" pitchFamily="34" charset="0"/>
              </a:rPr>
              <a:t>case studies, model programs, award programs and tips so that you do not have to recreate the wheel.   </a:t>
            </a:r>
          </a:p>
        </p:txBody>
      </p:sp>
      <p:sp>
        <p:nvSpPr>
          <p:cNvPr id="4" name="Slide Number Placeholder 3"/>
          <p:cNvSpPr>
            <a:spLocks noGrp="1"/>
          </p:cNvSpPr>
          <p:nvPr>
            <p:ph type="sldNum" sz="quarter" idx="5"/>
          </p:nvPr>
        </p:nvSpPr>
        <p:spPr/>
        <p:txBody>
          <a:bodyPr/>
          <a:lstStyle/>
          <a:p>
            <a:fld id="{FB7463FA-088F-42C7-9900-C71C52E1246E}" type="slidenum">
              <a:rPr lang="en-US" smtClean="0"/>
              <a:t>15</a:t>
            </a:fld>
            <a:endParaRPr lang="en-US"/>
          </a:p>
        </p:txBody>
      </p:sp>
    </p:spTree>
    <p:extLst>
      <p:ext uri="{BB962C8B-B14F-4D97-AF65-F5344CB8AC3E}">
        <p14:creationId xmlns:p14="http://schemas.microsoft.com/office/powerpoint/2010/main" val="360554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The information I have provided on these slides is available as a statewide webinar on </a:t>
            </a:r>
            <a:r>
              <a:rPr lang="en-US" sz="1100" b="0" i="0" u="none" strike="noStrike" kern="1200" baseline="0" dirty="0" err="1">
                <a:solidFill>
                  <a:schemeClr val="tx1"/>
                </a:solidFill>
                <a:latin typeface="Arial" panose="020B0604020202020204" pitchFamily="34" charset="0"/>
                <a:ea typeface="+mn-ea"/>
                <a:cs typeface="Arial" panose="020B0604020202020204" pitchFamily="34" charset="0"/>
              </a:rPr>
              <a:t>CalRecycle’s</a:t>
            </a: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 YouTube page.  Please feel free to send it to anyone in your school district or use it as a training tool.</a:t>
            </a:r>
          </a:p>
          <a:p>
            <a:endParaRPr lang="en-US" sz="11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To stay up to date, you can sign up for the SLCP and Schools listserv</a:t>
            </a:r>
            <a:r>
              <a:rPr lang="en-US" sz="1100" b="0" i="0" dirty="0">
                <a:latin typeface="Arial" panose="020B0604020202020204" pitchFamily="34" charset="0"/>
                <a:cs typeface="Arial" panose="020B0604020202020204" pitchFamily="34" charset="0"/>
              </a:rPr>
              <a:t>.  We send information out that</a:t>
            </a:r>
            <a:r>
              <a:rPr lang="en-US" sz="1100" b="0" i="0" baseline="0" dirty="0">
                <a:latin typeface="Arial" panose="020B0604020202020204" pitchFamily="34" charset="0"/>
                <a:cs typeface="Arial" panose="020B0604020202020204" pitchFamily="34" charset="0"/>
              </a:rPr>
              <a:t> we believe will be helpful for schools like i</a:t>
            </a:r>
            <a:r>
              <a:rPr lang="en-US" sz="1100" b="0" i="0" dirty="0">
                <a:latin typeface="Arial" panose="020B0604020202020204" pitchFamily="34" charset="0"/>
                <a:cs typeface="Arial" panose="020B0604020202020204" pitchFamily="34" charset="0"/>
              </a:rPr>
              <a:t>f we hear</a:t>
            </a:r>
            <a:r>
              <a:rPr lang="en-US" sz="1100" b="0" i="0" baseline="0" dirty="0">
                <a:latin typeface="Arial" panose="020B0604020202020204" pitchFamily="34" charset="0"/>
                <a:cs typeface="Arial" panose="020B0604020202020204" pitchFamily="34" charset="0"/>
              </a:rPr>
              <a:t> about grant programs, we send that information along. </a:t>
            </a:r>
          </a:p>
          <a:p>
            <a:endParaRPr lang="en-US" sz="1100" b="0" i="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We have CalRecycle staff currently assigned to every city and county across the state.  They are your points of contact if you need assistance in implementing school programs.  We want our schools to be successful and we are here to provide technical assistance if you need it. </a:t>
            </a:r>
          </a:p>
          <a:p>
            <a:endParaRPr lang="en-US" sz="1100" b="0" i="0" baseline="0" dirty="0">
              <a:latin typeface="Arial" panose="020B0604020202020204" pitchFamily="34" charset="0"/>
              <a:cs typeface="Arial" panose="020B0604020202020204" pitchFamily="34" charset="0"/>
            </a:endParaRPr>
          </a:p>
          <a:p>
            <a:r>
              <a:rPr lang="en-US" sz="1100" b="0" i="0" baseline="0" dirty="0">
                <a:latin typeface="Arial" panose="020B0604020202020204" pitchFamily="34" charset="0"/>
                <a:cs typeface="Arial" panose="020B0604020202020204" pitchFamily="34" charset="0"/>
              </a:rPr>
              <a:t>We </a:t>
            </a:r>
            <a:r>
              <a:rPr lang="en-US" sz="1100" b="0" i="0" baseline="0">
                <a:latin typeface="Arial" panose="020B0604020202020204" pitchFamily="34" charset="0"/>
                <a:cs typeface="Arial" panose="020B0604020202020204" pitchFamily="34" charset="0"/>
              </a:rPr>
              <a:t>also have general </a:t>
            </a:r>
            <a:r>
              <a:rPr lang="en-US" sz="1100" b="0" i="0" baseline="0" dirty="0">
                <a:latin typeface="Arial" panose="020B0604020202020204" pitchFamily="34" charset="0"/>
                <a:cs typeface="Arial" panose="020B0604020202020204" pitchFamily="34" charset="0"/>
              </a:rPr>
              <a:t>emails for you to reach out if you have any questions. </a:t>
            </a:r>
            <a:endParaRPr lang="en-US" sz="11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B7463FA-088F-42C7-9900-C71C52E1246E}" type="slidenum">
              <a:rPr lang="en-US" smtClean="0"/>
              <a:t>16</a:t>
            </a:fld>
            <a:endParaRPr lang="en-US"/>
          </a:p>
        </p:txBody>
      </p:sp>
    </p:spTree>
    <p:extLst>
      <p:ext uri="{BB962C8B-B14F-4D97-AF65-F5344CB8AC3E}">
        <p14:creationId xmlns:p14="http://schemas.microsoft.com/office/powerpoint/2010/main" val="395134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latin typeface="Arial" panose="020B0604020202020204" pitchFamily="34" charset="0"/>
                <a:cs typeface="Arial" panose="020B0604020202020204" pitchFamily="34" charset="0"/>
              </a:rPr>
              <a:t>This</a:t>
            </a:r>
            <a:r>
              <a:rPr lang="en-US" sz="1200" b="0" i="0" baseline="0" dirty="0">
                <a:latin typeface="Arial" panose="020B0604020202020204" pitchFamily="34" charset="0"/>
                <a:cs typeface="Arial" panose="020B0604020202020204" pitchFamily="34" charset="0"/>
              </a:rPr>
              <a:t> concludes my presentation and we will open it up for questions. </a:t>
            </a:r>
            <a:endParaRPr lang="en-US" sz="1200" b="0" i="0" dirty="0">
              <a:latin typeface="Arial" panose="020B0604020202020204" pitchFamily="34" charset="0"/>
              <a:cs typeface="Arial" panose="020B0604020202020204" pitchFamily="34" charset="0"/>
            </a:endParaRPr>
          </a:p>
          <a:p>
            <a:pPr marL="0" indent="0" rtl="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C75177-0E99-4E42-8A98-F1DF7FA922E1}" type="slidenum">
              <a:rPr lang="en-US" smtClean="0"/>
              <a:t>17</a:t>
            </a:fld>
            <a:endParaRPr lang="en-US"/>
          </a:p>
        </p:txBody>
      </p:sp>
    </p:spTree>
    <p:extLst>
      <p:ext uri="{BB962C8B-B14F-4D97-AF65-F5344CB8AC3E}">
        <p14:creationId xmlns:p14="http://schemas.microsoft.com/office/powerpoint/2010/main" val="198789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Arial" panose="020B0604020202020204" pitchFamily="34" charset="0"/>
                <a:ea typeface="+mn-ea"/>
                <a:cs typeface="Arial" panose="020B0604020202020204" pitchFamily="34" charset="0"/>
              </a:rPr>
              <a:t>Many individuals monitor school waste, including school district administrators concerned about increases in solid waste disposal costs, recycling-conscious teachers and students, and</a:t>
            </a:r>
            <a:r>
              <a:rPr lang="en-US" sz="1100" kern="1200" baseline="0" dirty="0">
                <a:solidFill>
                  <a:schemeClr val="tx1"/>
                </a:solidFill>
                <a:effectLst/>
                <a:latin typeface="Arial" panose="020B0604020202020204" pitchFamily="34" charset="0"/>
                <a:ea typeface="+mn-ea"/>
                <a:cs typeface="Arial" panose="020B0604020202020204" pitchFamily="34" charset="0"/>
              </a:rPr>
              <a:t> </a:t>
            </a:r>
            <a:r>
              <a:rPr lang="en-US" sz="1100" kern="1200" dirty="0">
                <a:solidFill>
                  <a:schemeClr val="tx1"/>
                </a:solidFill>
                <a:effectLst/>
                <a:latin typeface="Arial" panose="020B0604020202020204" pitchFamily="34" charset="0"/>
                <a:ea typeface="+mn-ea"/>
                <a:cs typeface="Arial" panose="020B0604020202020204" pitchFamily="34" charset="0"/>
              </a:rPr>
              <a:t>city/county recycling coordinators working with a local school districts.  </a:t>
            </a:r>
            <a:endParaRPr lang="en-US" sz="1100" kern="1200" baseline="0" dirty="0">
              <a:solidFill>
                <a:schemeClr val="tx1"/>
              </a:solidFill>
              <a:effectLst/>
              <a:latin typeface="Arial" panose="020B0604020202020204" pitchFamily="34" charset="0"/>
              <a:ea typeface="+mn-ea"/>
              <a:cs typeface="Arial" panose="020B0604020202020204" pitchFamily="34" charset="0"/>
            </a:endParaRPr>
          </a:p>
          <a:p>
            <a:endParaRPr lang="en-US" sz="1100" kern="1200" baseline="0" dirty="0">
              <a:solidFill>
                <a:schemeClr val="tx1"/>
              </a:solidFill>
              <a:effectLst/>
              <a:latin typeface="Arial" panose="020B0604020202020204" pitchFamily="34" charset="0"/>
              <a:ea typeface="+mn-ea"/>
              <a:cs typeface="Arial" panose="020B0604020202020204" pitchFamily="34" charset="0"/>
            </a:endParaRPr>
          </a:p>
          <a:p>
            <a:r>
              <a:rPr lang="en-US" sz="1100" kern="1200" baseline="0" dirty="0">
                <a:solidFill>
                  <a:schemeClr val="tx1"/>
                </a:solidFill>
                <a:effectLst/>
                <a:latin typeface="Arial"/>
                <a:cs typeface="Arial"/>
              </a:rPr>
              <a:t>There are a number of recycling laws that affect school districts and schools that I will briefly touch on before diving into the SB 1383</a:t>
            </a:r>
            <a:r>
              <a:rPr lang="en-US" sz="1100" dirty="0">
                <a:latin typeface="Arial"/>
                <a:cs typeface="Arial"/>
              </a:rPr>
              <a:t>, which builds on these regulations'</a:t>
            </a:r>
            <a:r>
              <a:rPr lang="en-US" sz="1100" kern="1200" baseline="0" dirty="0">
                <a:solidFill>
                  <a:schemeClr val="tx1"/>
                </a:solidFill>
                <a:effectLst/>
                <a:latin typeface="Arial"/>
                <a:cs typeface="Arial"/>
              </a:rPr>
              <a:t> requirements:</a:t>
            </a:r>
            <a:endParaRPr lang="en-US" sz="1100" kern="1200" dirty="0">
              <a:solidFill>
                <a:schemeClr val="tx1"/>
              </a:solidFill>
              <a:effectLst/>
              <a:latin typeface="Arial"/>
              <a:cs typeface="Arial"/>
            </a:endParaRPr>
          </a:p>
          <a:p>
            <a:endParaRPr lang="en-US" sz="1100" kern="1200" dirty="0">
              <a:solidFill>
                <a:schemeClr val="tx1"/>
              </a:solidFill>
              <a:effectLst/>
              <a:latin typeface="Arial" panose="020B0604020202020204" pitchFamily="34" charset="0"/>
              <a:ea typeface="+mn-ea"/>
              <a:cs typeface="Arial" panose="020B0604020202020204" pitchFamily="34" charset="0"/>
            </a:endParaRPr>
          </a:p>
          <a:p>
            <a:r>
              <a:rPr lang="en-US" sz="1100" kern="1200" dirty="0">
                <a:solidFill>
                  <a:schemeClr val="tx1"/>
                </a:solidFill>
                <a:effectLst/>
                <a:latin typeface="Arial" panose="020B0604020202020204" pitchFamily="34" charset="0"/>
                <a:ea typeface="+mn-ea"/>
                <a:cs typeface="Arial" panose="020B0604020202020204" pitchFamily="34" charset="0"/>
              </a:rPr>
              <a:t>Mandatory Commercial Recycling, impacting schools that generate at least 4 cubic yards of municipal solid waste per week.</a:t>
            </a:r>
          </a:p>
          <a:p>
            <a:r>
              <a:rPr lang="en-US" sz="1100" kern="1200" dirty="0">
                <a:solidFill>
                  <a:schemeClr val="tx1"/>
                </a:solidFill>
                <a:effectLst/>
                <a:latin typeface="Arial" panose="020B0604020202020204" pitchFamily="34" charset="0"/>
                <a:ea typeface="+mn-ea"/>
                <a:cs typeface="Arial" panose="020B0604020202020204" pitchFamily="34" charset="0"/>
              </a:rPr>
              <a:t>Mandatory Commercial Organics Recycling, impacting schools that generate 2 cubic yards of solid waste per week, that is 2 cubic yards of trash, recycling, and organics total. </a:t>
            </a:r>
          </a:p>
          <a:p>
            <a:endParaRPr lang="en-US" dirty="0"/>
          </a:p>
        </p:txBody>
      </p:sp>
      <p:sp>
        <p:nvSpPr>
          <p:cNvPr id="4" name="Slide Number Placeholder 3"/>
          <p:cNvSpPr>
            <a:spLocks noGrp="1"/>
          </p:cNvSpPr>
          <p:nvPr>
            <p:ph type="sldNum" sz="quarter" idx="10"/>
          </p:nvPr>
        </p:nvSpPr>
        <p:spPr/>
        <p:txBody>
          <a:bodyPr/>
          <a:lstStyle/>
          <a:p>
            <a:fld id="{B0B45825-4075-41A0-929A-855EA8E59A51}" type="slidenum">
              <a:rPr lang="en-US" smtClean="0"/>
              <a:t>2</a:t>
            </a:fld>
            <a:endParaRPr lang="en-US" dirty="0"/>
          </a:p>
        </p:txBody>
      </p:sp>
    </p:spTree>
    <p:extLst>
      <p:ext uri="{BB962C8B-B14F-4D97-AF65-F5344CB8AC3E}">
        <p14:creationId xmlns:p14="http://schemas.microsoft.com/office/powerpoint/2010/main" val="245084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AB 827- the collection </a:t>
            </a:r>
            <a:r>
              <a:rPr lang="en-US" sz="1100" kern="1200" dirty="0">
                <a:solidFill>
                  <a:schemeClr val="tx1"/>
                </a:solidFill>
                <a:effectLst/>
                <a:latin typeface="Arial" panose="020B0604020202020204" pitchFamily="34" charset="0"/>
                <a:ea typeface="+mn-ea"/>
                <a:cs typeface="Arial" panose="020B0604020202020204" pitchFamily="34" charset="0"/>
              </a:rPr>
              <a:t>container requirements, impacting schools in areas where recycling and organics is generated. Schools must provide an appropriate container adjacent to the solid waste container to collect and divert recycling and organic waste. </a:t>
            </a:r>
          </a:p>
          <a:p>
            <a:endParaRPr lang="en-US" sz="1100" dirty="0">
              <a:latin typeface="Arial" panose="020B0604020202020204" pitchFamily="34" charset="0"/>
              <a:cs typeface="Arial" panose="020B0604020202020204" pitchFamily="34" charset="0"/>
            </a:endParaRPr>
          </a:p>
          <a:p>
            <a:r>
              <a:rPr lang="en-US" sz="1100" kern="1200" dirty="0">
                <a:solidFill>
                  <a:schemeClr val="tx1"/>
                </a:solidFill>
                <a:effectLst/>
                <a:latin typeface="Arial" panose="020B0604020202020204" pitchFamily="34" charset="0"/>
                <a:ea typeface="+mn-ea"/>
                <a:cs typeface="Arial" panose="020B0604020202020204" pitchFamily="34" charset="0"/>
              </a:rPr>
              <a:t>In September 2016, Governor Brown set methane emissions reduction targets for Californ</a:t>
            </a:r>
            <a:r>
              <a:rPr lang="en-US" sz="1100" b="0" kern="1200" dirty="0">
                <a:solidFill>
                  <a:schemeClr val="tx1"/>
                </a:solidFill>
                <a:effectLst/>
                <a:latin typeface="Arial" panose="020B0604020202020204" pitchFamily="34" charset="0"/>
                <a:ea typeface="+mn-ea"/>
                <a:cs typeface="Arial" panose="020B0604020202020204" pitchFamily="34" charset="0"/>
              </a:rPr>
              <a:t>ia, SB 1383, in </a:t>
            </a:r>
            <a:r>
              <a:rPr lang="en-US" sz="1100" kern="1200" dirty="0">
                <a:solidFill>
                  <a:schemeClr val="tx1"/>
                </a:solidFill>
                <a:effectLst/>
                <a:latin typeface="Arial" panose="020B0604020202020204" pitchFamily="34" charset="0"/>
                <a:ea typeface="+mn-ea"/>
                <a:cs typeface="Arial" panose="020B0604020202020204" pitchFamily="34" charset="0"/>
              </a:rPr>
              <a:t>a statewide effort to reduce emissions of short-lived climate pollutants</a:t>
            </a:r>
            <a:r>
              <a:rPr lang="en-US" sz="1100" kern="1200" baseline="0" dirty="0">
                <a:solidFill>
                  <a:schemeClr val="tx1"/>
                </a:solidFill>
                <a:effectLst/>
                <a:latin typeface="Arial" panose="020B0604020202020204" pitchFamily="34" charset="0"/>
                <a:ea typeface="+mn-ea"/>
                <a:cs typeface="Arial" panose="020B0604020202020204" pitchFamily="34" charset="0"/>
              </a:rPr>
              <a:t> by </a:t>
            </a:r>
            <a:r>
              <a:rPr lang="en-US" sz="1100" strike="noStrike" kern="1200" baseline="0" dirty="0">
                <a:solidFill>
                  <a:schemeClr val="tx1"/>
                </a:solidFill>
                <a:effectLst/>
                <a:latin typeface="Arial" panose="020B0604020202020204" pitchFamily="34" charset="0"/>
                <a:ea typeface="+mn-ea"/>
                <a:cs typeface="Arial" panose="020B0604020202020204" pitchFamily="34" charset="0"/>
              </a:rPr>
              <a:t>r</a:t>
            </a:r>
            <a:r>
              <a:rPr lang="en-US" sz="1100" strike="noStrike" kern="1200" dirty="0">
                <a:solidFill>
                  <a:schemeClr val="tx1"/>
                </a:solidFill>
                <a:effectLst/>
                <a:latin typeface="Arial" panose="020B0604020202020204" pitchFamily="34" charset="0"/>
                <a:ea typeface="+mn-ea"/>
                <a:cs typeface="Arial" panose="020B0604020202020204" pitchFamily="34" charset="0"/>
              </a:rPr>
              <a:t>educing organic waste disposal by 50% by 2020 and 75% by 2025.</a:t>
            </a:r>
            <a:endParaRPr lang="en-US" sz="1100" strike="sng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tab pos="458252" algn="l"/>
              </a:tabLst>
              <a:defRPr/>
            </a:pPr>
            <a:endParaRPr lang="en-US" sz="11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tab pos="458252" algn="l"/>
              </a:tabLst>
              <a:defRPr/>
            </a:pPr>
            <a:r>
              <a:rPr lang="en-US" sz="1100" b="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As part of California’s larger strategy to combat climate change</a:t>
            </a:r>
            <a:r>
              <a:rPr lang="en-US" sz="1100" b="0" baseline="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r>
              <a:rPr lang="en-US" sz="1100" b="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Senate Bill 1383 established</a:t>
            </a:r>
            <a:r>
              <a:rPr lang="en-US" sz="1100" b="0" baseline="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an edible food recovery goal</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tab pos="458252" algn="l"/>
              </a:tabLst>
              <a:defRPr/>
            </a:pPr>
            <a:r>
              <a:rPr lang="en-US" sz="1100" b="0" baseline="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No less than 20 percent of currently disposed edible food must be recovered for human consumption by 2025</a:t>
            </a:r>
          </a:p>
          <a:p>
            <a:pPr marL="343535" marR="0" lvl="0" indent="-34353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8252" algn="l"/>
              </a:tabLst>
              <a:defRPr/>
            </a:pPr>
            <a:endParaRPr lang="en-US" sz="1100" b="0" baseline="0" dirty="0">
              <a:solidFill>
                <a:srgbClr val="201F1E"/>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7000"/>
              </a:lnSpc>
              <a:buFont typeface="Arial" panose="020B0604020202020204" pitchFamily="34" charset="0"/>
              <a:buNone/>
              <a:tabLst>
                <a:tab pos="458252" algn="l"/>
              </a:tabLst>
            </a:pPr>
            <a:r>
              <a:rPr lang="en-US" sz="1100" b="0" baseline="0" dirty="0">
                <a:latin typeface="Arial" panose="020B0604020202020204" pitchFamily="34" charset="0"/>
                <a:ea typeface="Calibri" panose="020F0502020204030204" pitchFamily="34" charset="0"/>
                <a:cs typeface="Arial" panose="020B0604020202020204" pitchFamily="34" charset="0"/>
              </a:rPr>
              <a:t>Why is this so important? In short, it will reduce food insecurity, which has doubled since COVID, and reduce super pollutants like methane, which is 84 times more potent than CO2.</a:t>
            </a:r>
            <a:r>
              <a:rPr lang="en-US" sz="1100" b="0" dirty="0">
                <a:latin typeface="Arial" panose="020B0604020202020204" pitchFamily="34" charset="0"/>
                <a:cs typeface="Arial" panose="020B0604020202020204" pitchFamily="34" charset="0"/>
              </a:rPr>
              <a:t> </a:t>
            </a:r>
          </a:p>
          <a:p>
            <a:pPr marL="0" lvl="0" indent="0">
              <a:lnSpc>
                <a:spcPct val="107000"/>
              </a:lnSpc>
              <a:buFont typeface="Arial" panose="020B0604020202020204" pitchFamily="34" charset="0"/>
              <a:buNone/>
              <a:tabLst>
                <a:tab pos="458252" algn="l"/>
              </a:tabLst>
            </a:pPr>
            <a:endParaRPr lang="en-US" sz="1100" b="0" dirty="0">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Font typeface="Arial" panose="020B0604020202020204" pitchFamily="34" charset="0"/>
              <a:buNone/>
              <a:tabLst>
                <a:tab pos="458252" algn="l"/>
              </a:tabLst>
            </a:pPr>
            <a:r>
              <a:rPr lang="en-US" sz="1100" b="0" dirty="0">
                <a:latin typeface="Arial" panose="020B0604020202020204" pitchFamily="34" charset="0"/>
                <a:ea typeface="Calibri" panose="020F0502020204030204" pitchFamily="34" charset="0"/>
                <a:cs typeface="Arial" panose="020B0604020202020204" pitchFamily="34" charset="0"/>
              </a:rPr>
              <a:t>Recycling</a:t>
            </a:r>
            <a:r>
              <a:rPr lang="en-US" sz="1100" b="0" baseline="0" dirty="0">
                <a:latin typeface="Arial" panose="020B0604020202020204" pitchFamily="34" charset="0"/>
                <a:ea typeface="Calibri" panose="020F0502020204030204" pitchFamily="34" charset="0"/>
                <a:cs typeface="Arial" panose="020B0604020202020204" pitchFamily="34" charset="0"/>
              </a:rPr>
              <a:t> organic waste and recovering edible food</a:t>
            </a:r>
            <a:r>
              <a:rPr lang="en-US" sz="1100" b="0" dirty="0">
                <a:latin typeface="Arial" panose="020B0604020202020204" pitchFamily="34" charset="0"/>
                <a:ea typeface="Calibri" panose="020F0502020204030204" pitchFamily="34" charset="0"/>
                <a:cs typeface="Arial" panose="020B0604020202020204" pitchFamily="34" charset="0"/>
              </a:rPr>
              <a:t> is</a:t>
            </a:r>
            <a:r>
              <a:rPr lang="en-US" sz="1100" b="0" baseline="0" dirty="0">
                <a:latin typeface="Arial" panose="020B0604020202020204" pitchFamily="34" charset="0"/>
                <a:ea typeface="Calibri" panose="020F0502020204030204" pitchFamily="34" charset="0"/>
                <a:cs typeface="Arial" panose="020B0604020202020204" pitchFamily="34" charset="0"/>
              </a:rPr>
              <a:t> a fast track to </a:t>
            </a:r>
            <a:r>
              <a:rPr lang="en-US" sz="1100" b="0" dirty="0">
                <a:latin typeface="Arial" panose="020B0604020202020204" pitchFamily="34" charset="0"/>
                <a:ea typeface="Calibri" panose="020F0502020204030204" pitchFamily="34" charset="0"/>
                <a:cs typeface="Arial" panose="020B0604020202020204" pitchFamily="34" charset="0"/>
              </a:rPr>
              <a:t>combating</a:t>
            </a:r>
            <a:r>
              <a:rPr lang="en-US" sz="1100" b="0" baseline="0" dirty="0">
                <a:latin typeface="Arial" panose="020B0604020202020204" pitchFamily="34" charset="0"/>
                <a:ea typeface="Calibri" panose="020F0502020204030204" pitchFamily="34" charset="0"/>
                <a:cs typeface="Arial" panose="020B0604020202020204" pitchFamily="34" charset="0"/>
              </a:rPr>
              <a:t> climate change.</a:t>
            </a:r>
            <a:r>
              <a:rPr lang="en-US" sz="1100" b="0" dirty="0">
                <a:latin typeface="Arial" panose="020B060402020202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B0B45825-4075-41A0-929A-855EA8E59A51}" type="slidenum">
              <a:rPr lang="en-US" smtClean="0"/>
              <a:t>3</a:t>
            </a:fld>
            <a:endParaRPr lang="en-US" dirty="0"/>
          </a:p>
        </p:txBody>
      </p:sp>
    </p:spTree>
    <p:extLst>
      <p:ext uri="{BB962C8B-B14F-4D97-AF65-F5344CB8AC3E}">
        <p14:creationId xmlns:p14="http://schemas.microsoft.com/office/powerpoint/2010/main" val="356371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baseline="0" dirty="0">
                <a:latin typeface="Arial" panose="020B0604020202020204" pitchFamily="34" charset="0"/>
                <a:cs typeface="Arial" panose="020B0604020202020204" pitchFamily="34" charset="0"/>
              </a:rPr>
              <a:t>SB 1383 defines a Local Education Agency as a</a:t>
            </a:r>
            <a:r>
              <a:rPr lang="en-US" sz="1100" b="0" dirty="0">
                <a:latin typeface="Arial" panose="020B0604020202020204" pitchFamily="34" charset="0"/>
                <a:cs typeface="Arial" panose="020B0604020202020204" pitchFamily="34" charset="0"/>
              </a:rPr>
              <a:t> school district, charter school, or county office of education that is not subject to the control of city or county regulations related to solid waste.</a:t>
            </a:r>
            <a:r>
              <a:rPr lang="en-US" sz="1100" b="0" baseline="0" dirty="0">
                <a:latin typeface="Arial" panose="020B0604020202020204" pitchFamily="34" charset="0"/>
                <a:cs typeface="Arial" panose="020B060402020202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Examples include all public school sites and other facilities such as a district office, central kitchen, and maintenance and operations locations.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0" kern="1200" baseline="0" dirty="0">
                <a:solidFill>
                  <a:schemeClr val="tx1"/>
                </a:solidFill>
                <a:effectLst/>
                <a:latin typeface="Arial" panose="020B0604020202020204" pitchFamily="34" charset="0"/>
                <a:ea typeface="+mn-ea"/>
                <a:cs typeface="Arial" panose="020B0604020202020204" pitchFamily="34" charset="0"/>
              </a:rPr>
              <a:t>Organic waste is defined </a:t>
            </a:r>
            <a:r>
              <a:rPr lang="en-US" sz="1100" b="0" baseline="0" dirty="0">
                <a:latin typeface="Arial" panose="020B0604020202020204" pitchFamily="34" charset="0"/>
                <a:cs typeface="Arial" panose="020B0604020202020204" pitchFamily="34" charset="0"/>
              </a:rPr>
              <a:t>on the slide.</a:t>
            </a:r>
            <a:endParaRPr lang="en-US" sz="1100" b="0" i="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B45825-4075-41A0-929A-855EA8E59A51}" type="slidenum">
              <a:rPr lang="en-US" smtClean="0"/>
              <a:t>4</a:t>
            </a:fld>
            <a:endParaRPr lang="en-US" dirty="0"/>
          </a:p>
        </p:txBody>
      </p:sp>
    </p:spTree>
    <p:extLst>
      <p:ext uri="{BB962C8B-B14F-4D97-AF65-F5344CB8AC3E}">
        <p14:creationId xmlns:p14="http://schemas.microsoft.com/office/powerpoint/2010/main" val="103719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1188" y="465138"/>
            <a:ext cx="5576887" cy="3136900"/>
          </a:xfrm>
        </p:spPr>
      </p:sp>
      <p:sp>
        <p:nvSpPr>
          <p:cNvPr id="3" name="Notes Placeholder 2"/>
          <p:cNvSpPr>
            <a:spLocks noGrp="1"/>
          </p:cNvSpPr>
          <p:nvPr>
            <p:ph type="body" idx="1"/>
          </p:nvPr>
        </p:nvSpPr>
        <p:spPr>
          <a:xfrm>
            <a:off x="701040" y="4067175"/>
            <a:ext cx="5608320" cy="4067175"/>
          </a:xfrm>
        </p:spPr>
        <p:txBody>
          <a:bodyPr/>
          <a:lstStyle/>
          <a:p>
            <a:pPr marL="0" indent="0">
              <a:buFont typeface="Wingdings" panose="05000000000000000000" pitchFamily="2" charset="2"/>
              <a:buNone/>
            </a:pPr>
            <a:r>
              <a:rPr lang="en-US" sz="1100" b="0" i="0" kern="1200" baseline="0" dirty="0">
                <a:solidFill>
                  <a:schemeClr val="tx1"/>
                </a:solidFill>
                <a:effectLst/>
                <a:latin typeface="Arial" panose="020B0604020202020204" pitchFamily="34" charset="0"/>
                <a:ea typeface="+mn-ea"/>
                <a:cs typeface="Arial" panose="020B0604020202020204" pitchFamily="34" charset="0"/>
              </a:rPr>
              <a:t>These are the organic waste recycling requirements in the SB 1383 regulations for local education agencies: </a:t>
            </a:r>
          </a:p>
          <a:p>
            <a:pPr marL="0" indent="0">
              <a:buFont typeface="Wingdings" panose="05000000000000000000" pitchFamily="2" charset="2"/>
              <a:buNone/>
            </a:pPr>
            <a:endParaRPr lang="en-US" sz="1100" b="0" i="0" kern="1200" baseline="0" dirty="0">
              <a:solidFill>
                <a:schemeClr val="tx1"/>
              </a:solidFill>
              <a:effectLst/>
              <a:latin typeface="Arial" panose="020B0604020202020204" pitchFamily="34" charset="0"/>
              <a:ea typeface="+mn-ea"/>
              <a:cs typeface="Arial" panose="020B0604020202020204" pitchFamily="34" charset="0"/>
            </a:endParaRPr>
          </a:p>
          <a:p>
            <a:pPr marL="171450" indent="-171450">
              <a:buFont typeface="Wingdings" panose="05000000000000000000" pitchFamily="2" charset="2"/>
              <a:buChar char="Ø"/>
            </a:pPr>
            <a:r>
              <a:rPr lang="en-US" sz="1100" b="0" i="0" kern="1200" dirty="0">
                <a:solidFill>
                  <a:schemeClr val="tx1"/>
                </a:solidFill>
                <a:effectLst/>
                <a:latin typeface="Arial" panose="020B0604020202020204" pitchFamily="34" charset="0"/>
                <a:ea typeface="+mn-ea"/>
                <a:cs typeface="Arial" panose="020B0604020202020204" pitchFamily="34" charset="0"/>
              </a:rPr>
              <a:t>L</a:t>
            </a:r>
            <a:r>
              <a:rPr lang="en-US" sz="1100" b="0" kern="1200" baseline="0" dirty="0">
                <a:solidFill>
                  <a:schemeClr val="tx1"/>
                </a:solidFill>
                <a:effectLst/>
                <a:latin typeface="Arial" panose="020B0604020202020204" pitchFamily="34" charset="0"/>
                <a:ea typeface="+mn-ea"/>
                <a:cs typeface="Arial" panose="020B0604020202020204" pitchFamily="34" charset="0"/>
              </a:rPr>
              <a:t>ocal education agencies </a:t>
            </a:r>
            <a:r>
              <a:rPr lang="en-US" sz="1100" b="0" kern="1200" dirty="0">
                <a:solidFill>
                  <a:schemeClr val="tx1"/>
                </a:solidFill>
                <a:effectLst/>
                <a:latin typeface="Arial" panose="020B0604020202020204" pitchFamily="34" charset="0"/>
                <a:ea typeface="+mn-ea"/>
                <a:cs typeface="Arial" panose="020B0604020202020204" pitchFamily="34" charset="0"/>
              </a:rPr>
              <a:t>must either subscribe</a:t>
            </a:r>
            <a:r>
              <a:rPr lang="en-US" sz="1100" b="0" kern="1200" baseline="0" dirty="0">
                <a:solidFill>
                  <a:schemeClr val="tx1"/>
                </a:solidFill>
                <a:effectLst/>
                <a:latin typeface="Arial" panose="020B0604020202020204" pitchFamily="34" charset="0"/>
                <a:ea typeface="+mn-ea"/>
                <a:cs typeface="Arial" panose="020B0604020202020204" pitchFamily="34" charset="0"/>
              </a:rPr>
              <a:t> to collection service or self-haul organic waste.</a:t>
            </a:r>
          </a:p>
          <a:p>
            <a:pPr marL="171450" indent="-171450">
              <a:buFont typeface="Arial" panose="020B0604020202020204" pitchFamily="34" charset="0"/>
              <a:buChar char="•"/>
            </a:pPr>
            <a:r>
              <a:rPr lang="en-US" sz="1100" b="0" kern="1200" baseline="0" dirty="0">
                <a:solidFill>
                  <a:schemeClr val="tx1"/>
                </a:solidFill>
                <a:effectLst/>
                <a:latin typeface="Arial" panose="020B0604020202020204" pitchFamily="34" charset="0"/>
                <a:ea typeface="+mn-ea"/>
                <a:cs typeface="Arial" panose="020B0604020202020204" pitchFamily="34" charset="0"/>
              </a:rPr>
              <a:t>They can have a 3, 2, or single unsegregated collection service but the service must comply with the requirements in Article 3.</a:t>
            </a:r>
          </a:p>
          <a:p>
            <a:pPr marL="171450" indent="-171450">
              <a:buFont typeface="Arial" panose="020B0604020202020204" pitchFamily="34" charset="0"/>
              <a:buChar char="•"/>
            </a:pPr>
            <a:endParaRPr lang="en-US" sz="1100" kern="1200" baseline="0" dirty="0">
              <a:solidFill>
                <a:schemeClr val="tx1"/>
              </a:solidFill>
              <a:effectLst/>
              <a:latin typeface="Arial" panose="020B0604020202020204" pitchFamily="34" charset="0"/>
              <a:ea typeface="+mn-ea"/>
              <a:cs typeface="Arial" panose="020B0604020202020204" pitchFamily="34" charset="0"/>
            </a:endParaRPr>
          </a:p>
          <a:p>
            <a:pPr marL="171450" indent="-171450">
              <a:buFont typeface="Wingdings" panose="05000000000000000000" pitchFamily="2" charset="2"/>
              <a:buChar char="Ø"/>
            </a:pPr>
            <a:r>
              <a:rPr lang="en-US" sz="1100" b="0" u="none" kern="1200" baseline="0" dirty="0">
                <a:solidFill>
                  <a:schemeClr val="tx1"/>
                </a:solidFill>
                <a:effectLst/>
                <a:latin typeface="Arial" panose="020B0604020202020204" pitchFamily="34" charset="0"/>
                <a:ea typeface="+mn-ea"/>
                <a:cs typeface="Arial" panose="020B0604020202020204" pitchFamily="34" charset="0"/>
              </a:rPr>
              <a:t>Local education agencies need to provide containers that conform to the container color and label requirements for the collection of organic waste and </a:t>
            </a:r>
            <a:r>
              <a:rPr lang="en-US" sz="1100" b="0" u="none" dirty="0">
                <a:latin typeface="Arial" panose="020B0604020202020204" pitchFamily="34" charset="0"/>
                <a:cs typeface="Arial" panose="020B0604020202020204" pitchFamily="34" charset="0"/>
              </a:rPr>
              <a:t>non-organic recyclables in all areas where disposal containers are located, except restrooms.</a:t>
            </a:r>
          </a:p>
          <a:p>
            <a:pPr marL="0" indent="0">
              <a:buFont typeface="Arial" panose="020B0604020202020204" pitchFamily="34" charset="0"/>
              <a:buNone/>
            </a:pPr>
            <a:endParaRPr lang="en-US" sz="1100" b="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The next requirement:</a:t>
            </a:r>
          </a:p>
          <a:p>
            <a:pPr marL="171450" indent="-171450">
              <a:buFont typeface="Wingdings" panose="05000000000000000000" pitchFamily="2" charset="2"/>
              <a:buChar char="Ø"/>
            </a:pPr>
            <a:r>
              <a:rPr lang="en-US" sz="1100" b="0" i="0" u="none" kern="1200" dirty="0">
                <a:solidFill>
                  <a:schemeClr val="tx1"/>
                </a:solidFill>
                <a:effectLst/>
                <a:latin typeface="Arial" panose="020B0604020202020204" pitchFamily="34" charset="0"/>
                <a:ea typeface="+mn-ea"/>
                <a:cs typeface="Arial" panose="020B0604020202020204" pitchFamily="34" charset="0"/>
              </a:rPr>
              <a:t>Prohibit employees from placing organic waste in a container not designated for organic waste</a:t>
            </a:r>
            <a:r>
              <a:rPr lang="en-US" sz="1100" b="0" i="0" u="none" kern="1200" baseline="0" dirty="0">
                <a:solidFill>
                  <a:schemeClr val="tx1"/>
                </a:solidFill>
                <a:effectLst/>
                <a:latin typeface="Arial" panose="020B0604020202020204" pitchFamily="34" charset="0"/>
                <a:ea typeface="+mn-ea"/>
                <a:cs typeface="Arial" panose="020B0604020202020204" pitchFamily="34" charset="0"/>
              </a:rPr>
              <a:t> to h</a:t>
            </a:r>
            <a:r>
              <a:rPr lang="en-US" sz="1100" b="0" i="0" u="none" kern="1200" dirty="0">
                <a:solidFill>
                  <a:schemeClr val="tx1"/>
                </a:solidFill>
                <a:effectLst/>
                <a:latin typeface="Arial" panose="020B0604020202020204" pitchFamily="34" charset="0"/>
                <a:ea typeface="+mn-ea"/>
                <a:cs typeface="Arial" panose="020B0604020202020204" pitchFamily="34" charset="0"/>
              </a:rPr>
              <a:t>elp to minimize contamination and ensure that the maximum amount of organic waste is recovered.</a:t>
            </a:r>
            <a:endPar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endPar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Next requirement:</a:t>
            </a:r>
          </a:p>
          <a:p>
            <a:pPr marL="171450" lvl="0" indent="-171450">
              <a:buFont typeface="Wingdings" panose="05000000000000000000" pitchFamily="2" charset="2"/>
              <a:buChar char="Ø"/>
            </a:pPr>
            <a:r>
              <a:rPr lang="en-US" sz="1100" b="0" i="0" u="none" kern="1200" dirty="0">
                <a:solidFill>
                  <a:schemeClr val="tx1"/>
                </a:solidFill>
                <a:effectLst/>
                <a:latin typeface="Arial" panose="020B0604020202020204" pitchFamily="34" charset="0"/>
                <a:ea typeface="+mn-ea"/>
                <a:cs typeface="Arial" panose="020B0604020202020204" pitchFamily="34" charset="0"/>
              </a:rPr>
              <a:t>Periodically inspect organic waste containers for contamination and, if the containers are contaminated, inform employees of the requirement to only use those containers for organic waste. </a:t>
            </a:r>
          </a:p>
          <a:p>
            <a:pPr marL="628650" lvl="1" indent="-171450">
              <a:buFont typeface="Arial" panose="020B0604020202020204" pitchFamily="34" charset="0"/>
              <a:buChar char="•"/>
            </a:pPr>
            <a:r>
              <a:rPr lang="en-US" sz="1100" b="0" i="0" u="none" kern="1200" dirty="0">
                <a:solidFill>
                  <a:schemeClr val="tx1"/>
                </a:solidFill>
                <a:effectLst/>
                <a:latin typeface="Arial" panose="020B0604020202020204" pitchFamily="34" charset="0"/>
                <a:ea typeface="+mn-ea"/>
                <a:cs typeface="Arial" panose="020B0604020202020204" pitchFamily="34" charset="0"/>
              </a:rPr>
              <a:t>This ensures that local education</a:t>
            </a:r>
            <a:r>
              <a:rPr lang="en-US" sz="1100" b="0" i="0" u="none" kern="1200" baseline="0" dirty="0">
                <a:solidFill>
                  <a:schemeClr val="tx1"/>
                </a:solidFill>
                <a:effectLst/>
                <a:latin typeface="Arial" panose="020B0604020202020204" pitchFamily="34" charset="0"/>
                <a:ea typeface="+mn-ea"/>
                <a:cs typeface="Arial" panose="020B0604020202020204" pitchFamily="34" charset="0"/>
              </a:rPr>
              <a:t> agencies </a:t>
            </a:r>
            <a:r>
              <a:rPr lang="en-US" sz="1100" b="0" i="0" u="none" kern="1200" dirty="0">
                <a:solidFill>
                  <a:schemeClr val="tx1"/>
                </a:solidFill>
                <a:effectLst/>
                <a:latin typeface="Arial" panose="020B0604020202020204" pitchFamily="34" charset="0"/>
                <a:ea typeface="+mn-ea"/>
                <a:cs typeface="Arial" panose="020B0604020202020204" pitchFamily="34" charset="0"/>
              </a:rPr>
              <a:t>are communicating to employees when containers are contaminated, and when needed, educating employees about the proper use of organic waste containers. </a:t>
            </a:r>
          </a:p>
          <a:p>
            <a:pPr marL="0" lvl="0" indent="0">
              <a:buFont typeface="Arial" panose="020B0604020202020204" pitchFamily="34" charset="0"/>
              <a:buNone/>
            </a:pPr>
            <a:endParaRPr lang="en-US" sz="1100" b="0" i="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And finally:</a:t>
            </a:r>
            <a:endParaRPr lang="en-US" sz="1100" b="0" i="0" u="none"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Wingdings" panose="05000000000000000000" pitchFamily="2" charset="2"/>
              <a:buChar char="Ø"/>
            </a:pPr>
            <a:r>
              <a:rPr lang="en-US" sz="1100" b="0" i="0" u="none" kern="1200" dirty="0">
                <a:solidFill>
                  <a:schemeClr val="tx1"/>
                </a:solidFill>
                <a:effectLst/>
                <a:latin typeface="Arial" panose="020B0604020202020204" pitchFamily="34" charset="0"/>
                <a:ea typeface="+mn-ea"/>
                <a:cs typeface="Arial" panose="020B0604020202020204" pitchFamily="34" charset="0"/>
              </a:rPr>
              <a:t>Provide information to employees and students</a:t>
            </a:r>
            <a:r>
              <a:rPr lang="en-US" sz="1100" b="0" i="0" u="none" kern="1200" baseline="0" dirty="0">
                <a:solidFill>
                  <a:schemeClr val="tx1"/>
                </a:solidFill>
                <a:effectLst/>
                <a:latin typeface="Arial" panose="020B0604020202020204" pitchFamily="34" charset="0"/>
                <a:ea typeface="+mn-ea"/>
                <a:cs typeface="Arial" panose="020B0604020202020204" pitchFamily="34" charset="0"/>
              </a:rPr>
              <a:t> </a:t>
            </a:r>
            <a:r>
              <a:rPr lang="en-US" sz="1100" b="0" i="0" u="none" kern="1200" dirty="0">
                <a:solidFill>
                  <a:schemeClr val="tx1"/>
                </a:solidFill>
                <a:effectLst/>
                <a:latin typeface="Arial" panose="020B0604020202020204" pitchFamily="34" charset="0"/>
                <a:ea typeface="+mn-ea"/>
                <a:cs typeface="Arial" panose="020B0604020202020204" pitchFamily="34" charset="0"/>
              </a:rPr>
              <a:t>on methods for the prevention of organic waste generation</a:t>
            </a:r>
          </a:p>
        </p:txBody>
      </p:sp>
      <p:sp>
        <p:nvSpPr>
          <p:cNvPr id="4" name="Slide Number Placeholder 3"/>
          <p:cNvSpPr>
            <a:spLocks noGrp="1"/>
          </p:cNvSpPr>
          <p:nvPr>
            <p:ph type="sldNum" sz="quarter" idx="5"/>
          </p:nvPr>
        </p:nvSpPr>
        <p:spPr/>
        <p:txBody>
          <a:bodyPr/>
          <a:lstStyle/>
          <a:p>
            <a:fld id="{B0B45825-4075-41A0-929A-855EA8E59A51}" type="slidenum">
              <a:rPr lang="en-US" smtClean="0"/>
              <a:t>5</a:t>
            </a:fld>
            <a:endParaRPr lang="en-US" dirty="0"/>
          </a:p>
        </p:txBody>
      </p:sp>
    </p:spTree>
    <p:extLst>
      <p:ext uri="{BB962C8B-B14F-4D97-AF65-F5344CB8AC3E}">
        <p14:creationId xmlns:p14="http://schemas.microsoft.com/office/powerpoint/2010/main" val="329161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Additionally, schools </a:t>
            </a:r>
            <a:r>
              <a:rPr lang="en-US" dirty="0"/>
              <a:t>and school districts that </a:t>
            </a:r>
            <a:r>
              <a:rPr lang="en-US" sz="1200" kern="1200" dirty="0">
                <a:solidFill>
                  <a:schemeClr val="tx1"/>
                </a:solidFill>
                <a:effectLst/>
                <a:latin typeface="+mn-lt"/>
                <a:ea typeface="+mn-ea"/>
                <a:cs typeface="+mn-cs"/>
              </a:rPr>
              <a:t>have on-site</a:t>
            </a:r>
            <a:r>
              <a:rPr lang="en-US" sz="1200" kern="1200" baseline="0" dirty="0">
                <a:solidFill>
                  <a:schemeClr val="tx1"/>
                </a:solidFill>
                <a:effectLst/>
                <a:latin typeface="+mn-lt"/>
                <a:ea typeface="+mn-ea"/>
                <a:cs typeface="+mn-cs"/>
              </a:rPr>
              <a:t> food facilities </a:t>
            </a:r>
            <a:r>
              <a:rPr lang="en-US" sz="1200" kern="1200" dirty="0">
                <a:solidFill>
                  <a:schemeClr val="tx1"/>
                </a:solidFill>
                <a:effectLst/>
                <a:latin typeface="+mn-lt"/>
                <a:ea typeface="+mn-ea"/>
                <a:cs typeface="+mn-cs"/>
              </a:rPr>
              <a:t>must arrange for edible food recovery starting Jan. 1, 2024. The law phases food donors in - using two tiers.</a:t>
            </a:r>
            <a:r>
              <a:rPr lang="en-US" dirty="0"/>
              <a:t>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baseline="0" dirty="0"/>
          </a:p>
          <a:p>
            <a:pPr marL="0" indent="0">
              <a:buFont typeface="Arial" panose="020B0604020202020204" pitchFamily="34" charset="0"/>
              <a:buNone/>
            </a:pPr>
            <a:r>
              <a:rPr lang="en-US" b="0" baseline="0" dirty="0"/>
              <a:t>Edible food means f</a:t>
            </a:r>
            <a:r>
              <a:rPr lang="en-US" b="0" dirty="0"/>
              <a:t>ood intended for human consumption</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We specify</a:t>
            </a:r>
            <a:r>
              <a:rPr lang="en-US" b="0" baseline="0" dirty="0"/>
              <a:t> </a:t>
            </a:r>
            <a:r>
              <a:rPr lang="en-US" b="0" dirty="0"/>
              <a:t>in</a:t>
            </a:r>
            <a:r>
              <a:rPr lang="en-US" b="0" baseline="0" dirty="0"/>
              <a:t> the regulations that nothing requires that edible food be recovered if it does not meet the food safety requirements of the California Retail Food Code</a:t>
            </a:r>
          </a:p>
          <a:p>
            <a:pPr marL="628650" lvl="1" indent="-171450">
              <a:buFont typeface="Arial" panose="020B0604020202020204" pitchFamily="34" charset="0"/>
              <a:buChar char="•"/>
            </a:pPr>
            <a:r>
              <a:rPr lang="en-US" b="0" baseline="0" dirty="0"/>
              <a:t>So just because the food is intended for human consumption does not mean it is safe to recover.</a:t>
            </a:r>
          </a:p>
          <a:p>
            <a:pPr marL="628650" lvl="1" indent="-171450">
              <a:buFont typeface="Arial" panose="020B0604020202020204" pitchFamily="34" charset="0"/>
              <a:buChar char="•"/>
            </a:pPr>
            <a:r>
              <a:rPr lang="en-US" b="0" baseline="0" dirty="0"/>
              <a:t>It must be intended for human consumption </a:t>
            </a:r>
            <a:r>
              <a:rPr lang="en-US" b="0" u="sng" baseline="0" dirty="0"/>
              <a:t>and</a:t>
            </a:r>
            <a:r>
              <a:rPr lang="en-US" b="0" baseline="0" dirty="0"/>
              <a:t> also meet all of the food safety requirements that are specified in California’s Retail Food Code</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The photos on the left were taken from one of </a:t>
            </a:r>
            <a:r>
              <a:rPr lang="en-US" b="0" baseline="0" dirty="0" err="1"/>
              <a:t>CalRecycle’s</a:t>
            </a:r>
            <a:r>
              <a:rPr lang="en-US" b="0" baseline="0" dirty="0"/>
              <a:t> waste prevention and rescue grant recipients.</a:t>
            </a:r>
          </a:p>
          <a:p>
            <a:pPr marL="628650" lvl="1" indent="-171450">
              <a:buFont typeface="Arial" panose="020B0604020202020204" pitchFamily="34" charset="0"/>
              <a:buChar char="•"/>
            </a:pPr>
            <a:r>
              <a:rPr lang="en-US" b="0" baseline="0" dirty="0"/>
              <a:t>These are some of the recoveries that are occurring in K-12 schools and school kitchens</a:t>
            </a:r>
          </a:p>
          <a:p>
            <a:pPr marL="628650" lvl="1"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So showing a contrast.  The food on the right is from an unsupervised open buffet line where customers serve themselves.  </a:t>
            </a:r>
          </a:p>
          <a:p>
            <a:pPr marL="628650" lvl="1" indent="-171450">
              <a:buFont typeface="Arial" panose="020B0604020202020204" pitchFamily="34" charset="0"/>
              <a:buChar char="•"/>
            </a:pPr>
            <a:r>
              <a:rPr lang="en-US" b="0" baseline="0" dirty="0"/>
              <a:t>Most county health departments would not allow that food to be donated.</a:t>
            </a:r>
          </a:p>
          <a:p>
            <a:pPr marL="628650" lvl="1" indent="-171450">
              <a:buFont typeface="Arial" panose="020B0604020202020204" pitchFamily="34" charset="0"/>
              <a:buChar char="•"/>
            </a:pPr>
            <a:endParaRPr lang="en-US" b="0" baseline="0" dirty="0"/>
          </a:p>
          <a:p>
            <a:pPr marL="628650" lvl="1" indent="-171450">
              <a:buFont typeface="Arial" panose="020B0604020202020204" pitchFamily="34" charset="0"/>
              <a:buChar char="•"/>
            </a:pPr>
            <a:endParaRPr lang="en-US" b="0" baseline="0" dirty="0"/>
          </a:p>
          <a:p>
            <a:pPr marL="628650" lvl="1" indent="-171450">
              <a:buFont typeface="Arial" panose="020B0604020202020204" pitchFamily="34" charset="0"/>
              <a:buChar char="•"/>
            </a:pPr>
            <a:endParaRPr lang="en-US" b="0" baseline="0" dirty="0"/>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F06B4-E1D8-43E7-AED4-ABAEF8B09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03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latin typeface="Arial" panose="020B0604020202020204" pitchFamily="34" charset="0"/>
                <a:cs typeface="Arial" panose="020B0604020202020204" pitchFamily="34" charset="0"/>
              </a:rPr>
              <a:t>Here’s some examples from a school that shows food share table and sorting station. </a:t>
            </a:r>
          </a:p>
        </p:txBody>
      </p:sp>
      <p:sp>
        <p:nvSpPr>
          <p:cNvPr id="4" name="Slide Number Placeholder 3"/>
          <p:cNvSpPr>
            <a:spLocks noGrp="1"/>
          </p:cNvSpPr>
          <p:nvPr>
            <p:ph type="sldNum" sz="quarter" idx="10"/>
          </p:nvPr>
        </p:nvSpPr>
        <p:spPr/>
        <p:txBody>
          <a:bodyPr/>
          <a:lstStyle/>
          <a:p>
            <a:fld id="{B0B45825-4075-41A0-929A-855EA8E59A51}" type="slidenum">
              <a:rPr lang="en-US" smtClean="0"/>
              <a:t>7</a:t>
            </a:fld>
            <a:endParaRPr lang="en-US" dirty="0"/>
          </a:p>
        </p:txBody>
      </p:sp>
    </p:spTree>
    <p:extLst>
      <p:ext uri="{BB962C8B-B14F-4D97-AF65-F5344CB8AC3E}">
        <p14:creationId xmlns:p14="http://schemas.microsoft.com/office/powerpoint/2010/main" val="29825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GARDENS</a:t>
            </a:r>
          </a:p>
          <a:p>
            <a:r>
              <a:rPr lang="en-US" dirty="0"/>
              <a:t>​</a:t>
            </a:r>
          </a:p>
          <a:p>
            <a:r>
              <a:rPr lang="en-US" dirty="0"/>
              <a:t>School Gardens</a:t>
            </a:r>
          </a:p>
          <a:p>
            <a:endParaRPr lang="en-US" dirty="0"/>
          </a:p>
          <a:p>
            <a:r>
              <a:rPr lang="en-US" dirty="0"/>
              <a:t>Davis Farm to School supports school garden programs in Davis through monthly meetings for garden coordinators at all schools, lesson content, videos and a competitive grant program.</a:t>
            </a:r>
          </a:p>
          <a:p>
            <a:r>
              <a:rPr lang="en-US" dirty="0"/>
              <a:t>Davis Farm to School and DJUSD co-sponsor the district-wide waste reduction and recycling program called </a:t>
            </a:r>
            <a:r>
              <a:rPr lang="en-US" dirty="0" err="1"/>
              <a:t>DavisRISE</a:t>
            </a:r>
            <a:r>
              <a:rPr lang="en-US" dirty="0"/>
              <a:t> (Recycling Is Simply Elementary).  Each school site </a:t>
            </a:r>
            <a:r>
              <a:rPr lang="en-US" dirty="0" err="1"/>
              <a:t>DavisRISE</a:t>
            </a:r>
            <a:r>
              <a:rPr lang="en-US" dirty="0"/>
              <a:t> coordinator works with students, custodians, administrators and staff to implement a customized recycling and composting program. The recent ALL  (All Lunch Leftovers) Compost Program, part of the commercial food scrap collection program sponsored by the City of Davis and Davis Waste Removal, has led to increased savings in solid waste removal costs. The monetary savings to DJUSD produced by the </a:t>
            </a:r>
            <a:r>
              <a:rPr lang="en-US" dirty="0" err="1"/>
              <a:t>DavisRISE</a:t>
            </a:r>
            <a:r>
              <a:rPr lang="en-US" dirty="0"/>
              <a:t> program provides all </a:t>
            </a:r>
            <a:r>
              <a:rPr lang="en-US" dirty="0" err="1"/>
              <a:t>DavisRISE</a:t>
            </a:r>
            <a:r>
              <a:rPr lang="en-US" dirty="0"/>
              <a:t> coordinators with a stipend for their work. Custodians can also earn recognition and monetary awards for their recycling 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​Davis Farm to School and the Davis Joint Unified School District co-sponsor the district-wide, waste reduction program called </a:t>
            </a:r>
            <a:r>
              <a:rPr lang="en-US" dirty="0" err="1"/>
              <a:t>DavisRISE</a:t>
            </a:r>
            <a:r>
              <a:rPr lang="en-US" dirty="0"/>
              <a:t> (Recycling Is Simply Elementary). </a:t>
            </a:r>
            <a:r>
              <a:rPr lang="en-US" dirty="0" err="1"/>
              <a:t>DavisRISE</a:t>
            </a:r>
            <a:r>
              <a:rPr lang="en-US" dirty="0"/>
              <a:t> is a hands-on, real world program that works to reduce solid waste and save money. </a:t>
            </a:r>
          </a:p>
          <a:p>
            <a:endParaRPr lang="en-US" dirty="0"/>
          </a:p>
          <a:p>
            <a:r>
              <a:rPr lang="en-US" dirty="0"/>
              <a:t>Local volunteers, farmers, and businesses donate vegetable starts to Davis Farm to School for distribution to Davis schools and families. Davis Farm to School provides instructional videos on how to plant, harvest, and prepare the vegetables. Students use a plant observation journal to record the growth of their plant.</a:t>
            </a:r>
          </a:p>
          <a:p>
            <a:endParaRPr lang="en-US" dirty="0"/>
          </a:p>
        </p:txBody>
      </p:sp>
      <p:sp>
        <p:nvSpPr>
          <p:cNvPr id="4" name="Slide Number Placeholder 3"/>
          <p:cNvSpPr>
            <a:spLocks noGrp="1"/>
          </p:cNvSpPr>
          <p:nvPr>
            <p:ph type="sldNum" sz="quarter" idx="5"/>
          </p:nvPr>
        </p:nvSpPr>
        <p:spPr/>
        <p:txBody>
          <a:bodyPr/>
          <a:lstStyle/>
          <a:p>
            <a:fld id="{B0B45825-4075-41A0-929A-855EA8E59A51}" type="slidenum">
              <a:rPr lang="en-US" smtClean="0"/>
              <a:t>8</a:t>
            </a:fld>
            <a:endParaRPr lang="en-US" dirty="0"/>
          </a:p>
        </p:txBody>
      </p:sp>
    </p:spTree>
    <p:extLst>
      <p:ext uri="{BB962C8B-B14F-4D97-AF65-F5344CB8AC3E}">
        <p14:creationId xmlns:p14="http://schemas.microsoft.com/office/powerpoint/2010/main" val="51828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Bay Farm School has implemented an efficient three-stream waste diversion program that diverts 85 percent of solid waste from the landfill. Students are critical to these efforts, monitoring lunchtime sorting and conducting multiple waste audits to keep recyclables out of classroom and playground trash. Bay Farm's Outdoor Learning Center (OLC) is managed by a full-time garden teacher. All students regularly learn outdoors in part by working in the OLC and eating the food they grow there.  *Green Ribbon School</a:t>
            </a:r>
          </a:p>
          <a:p>
            <a:endParaRPr lang="en-US" dirty="0"/>
          </a:p>
        </p:txBody>
      </p:sp>
      <p:sp>
        <p:nvSpPr>
          <p:cNvPr id="4" name="Slide Number Placeholder 3"/>
          <p:cNvSpPr>
            <a:spLocks noGrp="1"/>
          </p:cNvSpPr>
          <p:nvPr>
            <p:ph type="sldNum" sz="quarter" idx="5"/>
          </p:nvPr>
        </p:nvSpPr>
        <p:spPr/>
        <p:txBody>
          <a:bodyPr/>
          <a:lstStyle/>
          <a:p>
            <a:fld id="{B0B45825-4075-41A0-929A-855EA8E59A51}" type="slidenum">
              <a:rPr lang="en-US" smtClean="0"/>
              <a:t>9</a:t>
            </a:fld>
            <a:endParaRPr lang="en-US" dirty="0"/>
          </a:p>
        </p:txBody>
      </p:sp>
    </p:spTree>
    <p:extLst>
      <p:ext uri="{BB962C8B-B14F-4D97-AF65-F5344CB8AC3E}">
        <p14:creationId xmlns:p14="http://schemas.microsoft.com/office/powerpoint/2010/main" val="108511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BFC7-150C-8E43-8809-81601596A61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438FED2-41F3-DE4F-A82B-4B9D47BA7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1339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descr="Decorative background color">
            <a:extLst>
              <a:ext uri="{FF2B5EF4-FFF2-40B4-BE49-F238E27FC236}">
                <a16:creationId xmlns:a16="http://schemas.microsoft.com/office/drawing/2014/main" id="{7E2DE4AF-E9AC-164E-B013-1E5C144D74C1}"/>
              </a:ext>
            </a:extLst>
          </p:cNvPr>
          <p:cNvSpPr/>
          <p:nvPr userDrawn="1"/>
        </p:nvSpPr>
        <p:spPr>
          <a:xfrm>
            <a:off x="8442012" y="4512363"/>
            <a:ext cx="3389026" cy="1528271"/>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3">
            <a:extLst>
              <a:ext uri="{FF2B5EF4-FFF2-40B4-BE49-F238E27FC236}">
                <a16:creationId xmlns:a16="http://schemas.microsoft.com/office/drawing/2014/main" id="{6DA8141B-D817-ED4C-B948-A1E4893ECEC6}"/>
              </a:ext>
            </a:extLst>
          </p:cNvPr>
          <p:cNvSpPr>
            <a:spLocks noGrp="1"/>
          </p:cNvSpPr>
          <p:nvPr>
            <p:ph type="body" sz="quarter" idx="14"/>
          </p:nvPr>
        </p:nvSpPr>
        <p:spPr>
          <a:xfrm>
            <a:off x="8633162" y="4695824"/>
            <a:ext cx="3006725" cy="1344613"/>
          </a:xfrm>
        </p:spPr>
        <p:txBody>
          <a:bodyPr>
            <a:normAutofit/>
          </a:bodyPr>
          <a:lstStyle>
            <a:lvl1pPr marL="0" indent="0">
              <a:buNone/>
              <a:defRPr sz="2000">
                <a:solidFill>
                  <a:schemeClr val="bg1"/>
                </a:solidFill>
              </a:defRPr>
            </a:lvl1pPr>
          </a:lstStyle>
          <a:p>
            <a:pPr lvl="0"/>
            <a:r>
              <a:rPr lang="en-US" dirty="0"/>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8442013" y="1434326"/>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Rectangle 10" descr="Decorative background color">
            <a:extLst>
              <a:ext uri="{FF2B5EF4-FFF2-40B4-BE49-F238E27FC236}">
                <a16:creationId xmlns:a16="http://schemas.microsoft.com/office/drawing/2014/main" id="{DECF6361-9C8F-3845-ABAB-2183A224182E}"/>
              </a:ext>
            </a:extLst>
          </p:cNvPr>
          <p:cNvSpPr/>
          <p:nvPr userDrawn="1"/>
        </p:nvSpPr>
        <p:spPr>
          <a:xfrm>
            <a:off x="4392769" y="4512364"/>
            <a:ext cx="3389026" cy="1528271"/>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3">
            <a:extLst>
              <a:ext uri="{FF2B5EF4-FFF2-40B4-BE49-F238E27FC236}">
                <a16:creationId xmlns:a16="http://schemas.microsoft.com/office/drawing/2014/main" id="{E0AEC5CB-1EE2-8444-92AA-A7650DC2B781}"/>
              </a:ext>
            </a:extLst>
          </p:cNvPr>
          <p:cNvSpPr>
            <a:spLocks noGrp="1"/>
          </p:cNvSpPr>
          <p:nvPr>
            <p:ph type="body" sz="quarter" idx="13"/>
          </p:nvPr>
        </p:nvSpPr>
        <p:spPr>
          <a:xfrm>
            <a:off x="4583919" y="4695824"/>
            <a:ext cx="3006725" cy="1344613"/>
          </a:xfrm>
        </p:spPr>
        <p:txBody>
          <a:bodyPr>
            <a:normAutofit/>
          </a:bodyPr>
          <a:lstStyle>
            <a:lvl1pPr marL="0" indent="0">
              <a:buNone/>
              <a:defRPr sz="2000">
                <a:solidFill>
                  <a:schemeClr val="bg1"/>
                </a:solidFill>
              </a:defRPr>
            </a:lvl1pPr>
          </a:lstStyle>
          <a:p>
            <a:pPr lvl="0"/>
            <a:r>
              <a:rPr lang="en-US" dirty="0"/>
              <a:t>Edit Master text styles</a:t>
            </a:r>
          </a:p>
        </p:txBody>
      </p:sp>
      <p:sp>
        <p:nvSpPr>
          <p:cNvPr id="9" name="Picture Placeholder 2">
            <a:extLst>
              <a:ext uri="{FF2B5EF4-FFF2-40B4-BE49-F238E27FC236}">
                <a16:creationId xmlns:a16="http://schemas.microsoft.com/office/drawing/2014/main" id="{8239CC3A-A0F3-7542-9DEA-06E0085B8101}"/>
              </a:ext>
            </a:extLst>
          </p:cNvPr>
          <p:cNvSpPr>
            <a:spLocks noGrp="1"/>
          </p:cNvSpPr>
          <p:nvPr>
            <p:ph type="pic" idx="10"/>
          </p:nvPr>
        </p:nvSpPr>
        <p:spPr>
          <a:xfrm>
            <a:off x="4392769" y="1434326"/>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6" descr="Decorative background color">
            <a:extLst>
              <a:ext uri="{FF2B5EF4-FFF2-40B4-BE49-F238E27FC236}">
                <a16:creationId xmlns:a16="http://schemas.microsoft.com/office/drawing/2014/main" id="{E0661DE1-3F00-AA4F-9B92-CD291CB2A61E}"/>
              </a:ext>
            </a:extLst>
          </p:cNvPr>
          <p:cNvSpPr/>
          <p:nvPr userDrawn="1"/>
        </p:nvSpPr>
        <p:spPr>
          <a:xfrm>
            <a:off x="343526" y="4512365"/>
            <a:ext cx="3389026" cy="1528271"/>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C99B77A3-0AE7-E54B-B6F7-3E0A68418E31}"/>
              </a:ext>
            </a:extLst>
          </p:cNvPr>
          <p:cNvSpPr>
            <a:spLocks noGrp="1"/>
          </p:cNvSpPr>
          <p:nvPr>
            <p:ph type="body" sz="quarter" idx="12"/>
          </p:nvPr>
        </p:nvSpPr>
        <p:spPr>
          <a:xfrm>
            <a:off x="495300" y="4695825"/>
            <a:ext cx="3006725" cy="1344613"/>
          </a:xfrm>
        </p:spPr>
        <p:txBody>
          <a:bodyPr>
            <a:normAutofit/>
          </a:bodyPr>
          <a:lstStyle>
            <a:lvl1pPr marL="0" indent="0">
              <a:buNone/>
              <a:defRPr sz="2000">
                <a:solidFill>
                  <a:schemeClr val="bg1"/>
                </a:solidFill>
              </a:defRPr>
            </a:lvl1pPr>
          </a:lstStyle>
          <a:p>
            <a:pPr lvl="0"/>
            <a:r>
              <a:rPr lang="en-US" dirty="0"/>
              <a:t>Edit Master text styles</a:t>
            </a:r>
          </a:p>
        </p:txBody>
      </p:sp>
      <p:sp>
        <p:nvSpPr>
          <p:cNvPr id="8" name="Picture Placeholder 2">
            <a:extLst>
              <a:ext uri="{FF2B5EF4-FFF2-40B4-BE49-F238E27FC236}">
                <a16:creationId xmlns:a16="http://schemas.microsoft.com/office/drawing/2014/main" id="{7AF5B971-B949-3549-92D8-A9F6550929B5}"/>
              </a:ext>
            </a:extLst>
          </p:cNvPr>
          <p:cNvSpPr>
            <a:spLocks noGrp="1"/>
          </p:cNvSpPr>
          <p:nvPr>
            <p:ph type="pic" idx="1"/>
          </p:nvPr>
        </p:nvSpPr>
        <p:spPr>
          <a:xfrm>
            <a:off x="343525" y="1434326"/>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859540"/>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1"/>
            <a:ext cx="10515600" cy="859540"/>
          </a:xfrm>
        </p:spPr>
        <p:txBody>
          <a:bodyPr/>
          <a:lstStyle>
            <a:lvl1pPr>
              <a:defRPr>
                <a:solidFill>
                  <a:schemeClr val="bg1"/>
                </a:solidFill>
              </a:defRPr>
            </a:lvl1pPr>
          </a:lstStyle>
          <a:p>
            <a:r>
              <a:rPr lang="en-US" dirty="0"/>
              <a:t>Click to edit title </a:t>
            </a:r>
          </a:p>
        </p:txBody>
      </p:sp>
      <p:sp>
        <p:nvSpPr>
          <p:cNvPr id="17" name="Text Placeholder 3">
            <a:extLst>
              <a:ext uri="{FF2B5EF4-FFF2-40B4-BE49-F238E27FC236}">
                <a16:creationId xmlns:a16="http://schemas.microsoft.com/office/drawing/2014/main" id="{A1FF35CB-2DBF-4F42-AB1E-2972DA787C81}"/>
              </a:ext>
            </a:extLst>
          </p:cNvPr>
          <p:cNvSpPr>
            <a:spLocks noGrp="1"/>
          </p:cNvSpPr>
          <p:nvPr>
            <p:ph type="body" sz="half" idx="2"/>
          </p:nvPr>
        </p:nvSpPr>
        <p:spPr>
          <a:xfrm>
            <a:off x="343524" y="979611"/>
            <a:ext cx="3500855" cy="690390"/>
          </a:xfrm>
        </p:spPr>
        <p:txBody>
          <a:bodyPr>
            <a:normAutofit/>
          </a:bodyPr>
          <a:lstStyle>
            <a:lvl1pPr marL="0" indent="0">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8" name="Text Placeholder 3">
            <a:extLst>
              <a:ext uri="{FF2B5EF4-FFF2-40B4-BE49-F238E27FC236}">
                <a16:creationId xmlns:a16="http://schemas.microsoft.com/office/drawing/2014/main" id="{771A51A7-34DE-AB4A-8B37-6F2001466EF6}"/>
              </a:ext>
            </a:extLst>
          </p:cNvPr>
          <p:cNvSpPr>
            <a:spLocks noGrp="1"/>
          </p:cNvSpPr>
          <p:nvPr>
            <p:ph type="body" sz="half" idx="15"/>
          </p:nvPr>
        </p:nvSpPr>
        <p:spPr>
          <a:xfrm>
            <a:off x="4392769" y="997401"/>
            <a:ext cx="3500854" cy="690390"/>
          </a:xfrm>
        </p:spPr>
        <p:txBody>
          <a:bodyPr>
            <a:normAutofit/>
          </a:bodyPr>
          <a:lstStyle>
            <a:lvl1pPr marL="0" indent="0">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Text Placeholder 3">
            <a:extLst>
              <a:ext uri="{FF2B5EF4-FFF2-40B4-BE49-F238E27FC236}">
                <a16:creationId xmlns:a16="http://schemas.microsoft.com/office/drawing/2014/main" id="{8075B0B8-6399-8E4D-B80E-4117DF935332}"/>
              </a:ext>
            </a:extLst>
          </p:cNvPr>
          <p:cNvSpPr>
            <a:spLocks noGrp="1"/>
          </p:cNvSpPr>
          <p:nvPr>
            <p:ph type="body" sz="half" idx="16"/>
          </p:nvPr>
        </p:nvSpPr>
        <p:spPr>
          <a:xfrm>
            <a:off x="8442012" y="997401"/>
            <a:ext cx="3500854" cy="690390"/>
          </a:xfrm>
        </p:spPr>
        <p:txBody>
          <a:bodyPr>
            <a:normAutofit/>
          </a:bodyPr>
          <a:lstStyle>
            <a:lvl1pPr marL="0" indent="0">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7790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2" name="Rectangle 11" descr="Decorative background color">
            <a:extLst>
              <a:ext uri="{FF2B5EF4-FFF2-40B4-BE49-F238E27FC236}">
                <a16:creationId xmlns:a16="http://schemas.microsoft.com/office/drawing/2014/main" id="{7E2DE4AF-E9AC-164E-B013-1E5C144D74C1}"/>
              </a:ext>
            </a:extLst>
          </p:cNvPr>
          <p:cNvSpPr/>
          <p:nvPr userDrawn="1"/>
        </p:nvSpPr>
        <p:spPr>
          <a:xfrm>
            <a:off x="343525" y="3827721"/>
            <a:ext cx="11487513" cy="221291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3">
            <a:extLst>
              <a:ext uri="{FF2B5EF4-FFF2-40B4-BE49-F238E27FC236}">
                <a16:creationId xmlns:a16="http://schemas.microsoft.com/office/drawing/2014/main" id="{6DA8141B-D817-ED4C-B948-A1E4893ECEC6}"/>
              </a:ext>
            </a:extLst>
          </p:cNvPr>
          <p:cNvSpPr>
            <a:spLocks noGrp="1"/>
          </p:cNvSpPr>
          <p:nvPr>
            <p:ph type="body" sz="quarter" idx="14"/>
          </p:nvPr>
        </p:nvSpPr>
        <p:spPr>
          <a:xfrm>
            <a:off x="534674" y="4405411"/>
            <a:ext cx="3006725" cy="1344613"/>
          </a:xfrm>
        </p:spPr>
        <p:txBody>
          <a:bodyPr>
            <a:normAutofit/>
          </a:bodyPr>
          <a:lstStyle>
            <a:lvl1pPr marL="0" indent="0">
              <a:buNone/>
              <a:defRPr sz="2000">
                <a:solidFill>
                  <a:schemeClr val="bg1"/>
                </a:solidFill>
              </a:defRPr>
            </a:lvl1pPr>
          </a:lstStyle>
          <a:p>
            <a:pPr lvl="0"/>
            <a:r>
              <a:rPr lang="en-US" dirty="0"/>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8442012" y="1232307"/>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8239CC3A-A0F3-7542-9DEA-06E0085B8101}"/>
              </a:ext>
            </a:extLst>
          </p:cNvPr>
          <p:cNvSpPr>
            <a:spLocks noGrp="1"/>
          </p:cNvSpPr>
          <p:nvPr>
            <p:ph type="pic" idx="10"/>
          </p:nvPr>
        </p:nvSpPr>
        <p:spPr>
          <a:xfrm>
            <a:off x="4392768" y="1232307"/>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7AF5B971-B949-3549-92D8-A9F6550929B5}"/>
              </a:ext>
            </a:extLst>
          </p:cNvPr>
          <p:cNvSpPr>
            <a:spLocks noGrp="1"/>
          </p:cNvSpPr>
          <p:nvPr>
            <p:ph type="pic" idx="1"/>
          </p:nvPr>
        </p:nvSpPr>
        <p:spPr>
          <a:xfrm>
            <a:off x="343524" y="1232307"/>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0"/>
            <a:ext cx="12192000" cy="1140145"/>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1"/>
            <a:ext cx="10515600" cy="859540"/>
          </a:xfrm>
        </p:spPr>
        <p:txBody>
          <a:bodyPr/>
          <a:lstStyle>
            <a:lvl1pPr>
              <a:defRPr>
                <a:solidFill>
                  <a:schemeClr val="bg1"/>
                </a:solidFill>
              </a:defRPr>
            </a:lvl1pPr>
          </a:lstStyle>
          <a:p>
            <a:r>
              <a:rPr lang="en-US" dirty="0"/>
              <a:t>Click to edit title </a:t>
            </a:r>
          </a:p>
        </p:txBody>
      </p:sp>
    </p:spTree>
    <p:extLst>
      <p:ext uri="{BB962C8B-B14F-4D97-AF65-F5344CB8AC3E}">
        <p14:creationId xmlns:p14="http://schemas.microsoft.com/office/powerpoint/2010/main" val="248800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9C6E1AAD-C607-0B44-A7D8-59DBC2B6D66C}"/>
              </a:ext>
            </a:extLst>
          </p:cNvPr>
          <p:cNvSpPr/>
          <p:nvPr userDrawn="1"/>
        </p:nvSpPr>
        <p:spPr>
          <a:xfrm rot="16200000">
            <a:off x="3428502" y="-1546461"/>
            <a:ext cx="3937380" cy="10794381"/>
          </a:xfrm>
          <a:prstGeom prst="rect">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4616970" y="1684006"/>
            <a:ext cx="5610121" cy="43530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a:extLst>
              <a:ext uri="{FF2B5EF4-FFF2-40B4-BE49-F238E27FC236}">
                <a16:creationId xmlns:a16="http://schemas.microsoft.com/office/drawing/2014/main" id="{E2AA19F1-54A5-CA46-A5ED-7F0400EBE8EB}"/>
              </a:ext>
            </a:extLst>
          </p:cNvPr>
          <p:cNvSpPr>
            <a:spLocks noGrp="1"/>
          </p:cNvSpPr>
          <p:nvPr>
            <p:ph type="body" sz="half" idx="10"/>
          </p:nvPr>
        </p:nvSpPr>
        <p:spPr>
          <a:xfrm>
            <a:off x="276668" y="2439913"/>
            <a:ext cx="3500854" cy="2821635"/>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0"/>
            <a:ext cx="12192000" cy="1206835"/>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dirty="0"/>
              <a:t>Click to edit title </a:t>
            </a:r>
          </a:p>
        </p:txBody>
      </p:sp>
    </p:spTree>
    <p:extLst>
      <p:ext uri="{BB962C8B-B14F-4D97-AF65-F5344CB8AC3E}">
        <p14:creationId xmlns:p14="http://schemas.microsoft.com/office/powerpoint/2010/main" val="126245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927100"/>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103585"/>
            <a:ext cx="10515600" cy="719932"/>
          </a:xfrm>
        </p:spPr>
        <p:txBody>
          <a:bodyPr/>
          <a:lstStyle>
            <a:lvl1pPr>
              <a:defRPr>
                <a:solidFill>
                  <a:schemeClr val="bg1"/>
                </a:solidFill>
              </a:defRPr>
            </a:lvl1pPr>
          </a:lstStyle>
          <a:p>
            <a:r>
              <a:rPr lang="en-US" dirty="0"/>
              <a:t>Click to edit title </a:t>
            </a:r>
          </a:p>
        </p:txBody>
      </p:sp>
      <p:pic>
        <p:nvPicPr>
          <p:cNvPr id="8" name="Picture 7" descr="decorative figure">
            <a:extLst>
              <a:ext uri="{FF2B5EF4-FFF2-40B4-BE49-F238E27FC236}">
                <a16:creationId xmlns:a16="http://schemas.microsoft.com/office/drawing/2014/main" id="{8CB0D924-6885-B847-9782-07EFB834D2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87447" y="3157882"/>
            <a:ext cx="2273300" cy="1968500"/>
          </a:xfrm>
          <a:prstGeom prst="rect">
            <a:avLst/>
          </a:prstGeom>
        </p:spPr>
      </p:pic>
      <p:pic>
        <p:nvPicPr>
          <p:cNvPr id="9" name="Picture 8" descr="decorative figure">
            <a:extLst>
              <a:ext uri="{FF2B5EF4-FFF2-40B4-BE49-F238E27FC236}">
                <a16:creationId xmlns:a16="http://schemas.microsoft.com/office/drawing/2014/main" id="{0339376E-45C5-AA42-AF27-28238AD263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525" y="2122550"/>
            <a:ext cx="2273300" cy="1955800"/>
          </a:xfrm>
          <a:prstGeom prst="rect">
            <a:avLst/>
          </a:prstGeom>
        </p:spPr>
      </p:pic>
      <p:pic>
        <p:nvPicPr>
          <p:cNvPr id="13" name="Picture 12" descr="decorative figure">
            <a:extLst>
              <a:ext uri="{FF2B5EF4-FFF2-40B4-BE49-F238E27FC236}">
                <a16:creationId xmlns:a16="http://schemas.microsoft.com/office/drawing/2014/main" id="{6881FA75-19DA-7A49-868D-861B8050FE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75291" y="3157882"/>
            <a:ext cx="2273300" cy="1968500"/>
          </a:xfrm>
          <a:prstGeom prst="rect">
            <a:avLst/>
          </a:prstGeom>
        </p:spPr>
      </p:pic>
      <p:pic>
        <p:nvPicPr>
          <p:cNvPr id="15" name="Picture 14" descr="decorative figure">
            <a:extLst>
              <a:ext uri="{FF2B5EF4-FFF2-40B4-BE49-F238E27FC236}">
                <a16:creationId xmlns:a16="http://schemas.microsoft.com/office/drawing/2014/main" id="{35690853-6604-BE48-9C69-9F9D4544D0C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31369" y="2122550"/>
            <a:ext cx="2273300" cy="1955800"/>
          </a:xfrm>
          <a:prstGeom prst="rect">
            <a:avLst/>
          </a:prstGeom>
        </p:spPr>
      </p:pic>
      <p:sp>
        <p:nvSpPr>
          <p:cNvPr id="3" name="Text Placeholder 2"/>
          <p:cNvSpPr>
            <a:spLocks noGrp="1"/>
          </p:cNvSpPr>
          <p:nvPr userDrawn="1">
            <p:ph type="body" sz="quarter" idx="10" hasCustomPrompt="1"/>
          </p:nvPr>
        </p:nvSpPr>
        <p:spPr>
          <a:xfrm>
            <a:off x="88900" y="1244600"/>
            <a:ext cx="3086100" cy="838200"/>
          </a:xfrm>
        </p:spPr>
        <p:txBody>
          <a:bodyPr>
            <a:normAutofit/>
          </a:bodyPr>
          <a:lstStyle>
            <a:lvl1pPr marL="0" indent="0" algn="ctr">
              <a:buNone/>
              <a:defRPr sz="2000" b="1"/>
            </a:lvl1pPr>
          </a:lstStyle>
          <a:p>
            <a:pPr lvl="0"/>
            <a:r>
              <a:rPr lang="en-US" dirty="0"/>
              <a:t>Edit text</a:t>
            </a:r>
          </a:p>
        </p:txBody>
      </p:sp>
      <p:sp>
        <p:nvSpPr>
          <p:cNvPr id="16" name="Text Placeholder 2"/>
          <p:cNvSpPr>
            <a:spLocks noGrp="1"/>
          </p:cNvSpPr>
          <p:nvPr userDrawn="1">
            <p:ph type="body" sz="quarter" idx="11" hasCustomPrompt="1"/>
          </p:nvPr>
        </p:nvSpPr>
        <p:spPr>
          <a:xfrm>
            <a:off x="3624969" y="1244600"/>
            <a:ext cx="3086100" cy="838200"/>
          </a:xfrm>
        </p:spPr>
        <p:txBody>
          <a:bodyPr>
            <a:normAutofit/>
          </a:bodyPr>
          <a:lstStyle>
            <a:lvl1pPr marL="0" indent="0" algn="ctr">
              <a:buNone/>
              <a:defRPr sz="2000" b="1"/>
            </a:lvl1pPr>
          </a:lstStyle>
          <a:p>
            <a:pPr lvl="0"/>
            <a:r>
              <a:rPr lang="en-US" dirty="0"/>
              <a:t>Edit text</a:t>
            </a:r>
          </a:p>
        </p:txBody>
      </p:sp>
      <p:sp>
        <p:nvSpPr>
          <p:cNvPr id="17" name="Text Placeholder 2"/>
          <p:cNvSpPr>
            <a:spLocks noGrp="1"/>
          </p:cNvSpPr>
          <p:nvPr userDrawn="1">
            <p:ph type="body" sz="quarter" idx="12" hasCustomPrompt="1"/>
          </p:nvPr>
        </p:nvSpPr>
        <p:spPr>
          <a:xfrm>
            <a:off x="7283293" y="1244266"/>
            <a:ext cx="3086100" cy="838200"/>
          </a:xfrm>
        </p:spPr>
        <p:txBody>
          <a:bodyPr>
            <a:normAutofit/>
          </a:bodyPr>
          <a:lstStyle>
            <a:lvl1pPr marL="0" indent="0" algn="ctr">
              <a:buNone/>
              <a:defRPr sz="2000" b="1"/>
            </a:lvl1pPr>
          </a:lstStyle>
          <a:p>
            <a:pPr lvl="0"/>
            <a:r>
              <a:rPr lang="en-US" dirty="0"/>
              <a:t>Edit text</a:t>
            </a:r>
          </a:p>
        </p:txBody>
      </p:sp>
      <p:sp>
        <p:nvSpPr>
          <p:cNvPr id="18" name="Text Placeholder 2"/>
          <p:cNvSpPr>
            <a:spLocks noGrp="1"/>
          </p:cNvSpPr>
          <p:nvPr userDrawn="1">
            <p:ph type="body" sz="quarter" idx="13" hasCustomPrompt="1"/>
          </p:nvPr>
        </p:nvSpPr>
        <p:spPr>
          <a:xfrm>
            <a:off x="1781047" y="5305832"/>
            <a:ext cx="3086100" cy="838200"/>
          </a:xfrm>
        </p:spPr>
        <p:txBody>
          <a:bodyPr>
            <a:normAutofit/>
          </a:bodyPr>
          <a:lstStyle>
            <a:lvl1pPr marL="0" indent="0" algn="ctr">
              <a:buNone/>
              <a:defRPr sz="2000" b="1"/>
            </a:lvl1pPr>
          </a:lstStyle>
          <a:p>
            <a:pPr lvl="0"/>
            <a:r>
              <a:rPr lang="en-US" dirty="0"/>
              <a:t>Edit text</a:t>
            </a:r>
          </a:p>
        </p:txBody>
      </p:sp>
      <p:sp>
        <p:nvSpPr>
          <p:cNvPr id="19" name="Text Placeholder 2"/>
          <p:cNvSpPr>
            <a:spLocks noGrp="1"/>
          </p:cNvSpPr>
          <p:nvPr userDrawn="1">
            <p:ph type="body" sz="quarter" idx="14" hasCustomPrompt="1"/>
          </p:nvPr>
        </p:nvSpPr>
        <p:spPr>
          <a:xfrm>
            <a:off x="5472819" y="5303064"/>
            <a:ext cx="3086100" cy="838200"/>
          </a:xfrm>
        </p:spPr>
        <p:txBody>
          <a:bodyPr>
            <a:normAutofit/>
          </a:bodyPr>
          <a:lstStyle>
            <a:lvl1pPr marL="0" indent="0" algn="ctr">
              <a:buNone/>
              <a:defRPr sz="2000" b="1"/>
            </a:lvl1pPr>
          </a:lstStyle>
          <a:p>
            <a:pPr lvl="0"/>
            <a:r>
              <a:rPr lang="en-US" dirty="0"/>
              <a:t>Edit text</a:t>
            </a:r>
          </a:p>
        </p:txBody>
      </p:sp>
      <p:sp>
        <p:nvSpPr>
          <p:cNvPr id="20" name="Text Placeholder 2"/>
          <p:cNvSpPr>
            <a:spLocks noGrp="1"/>
          </p:cNvSpPr>
          <p:nvPr userDrawn="1">
            <p:ph type="body" sz="quarter" idx="15" hasCustomPrompt="1"/>
          </p:nvPr>
        </p:nvSpPr>
        <p:spPr>
          <a:xfrm>
            <a:off x="9127215" y="5305832"/>
            <a:ext cx="3086100" cy="838200"/>
          </a:xfrm>
        </p:spPr>
        <p:txBody>
          <a:bodyPr>
            <a:normAutofit/>
          </a:bodyPr>
          <a:lstStyle>
            <a:lvl1pPr marL="0" indent="0" algn="ctr">
              <a:buNone/>
              <a:defRPr sz="2000" b="1"/>
            </a:lvl1pPr>
          </a:lstStyle>
          <a:p>
            <a:pPr lvl="0"/>
            <a:r>
              <a:rPr lang="en-US" dirty="0"/>
              <a:t>Edit text</a:t>
            </a:r>
          </a:p>
        </p:txBody>
      </p:sp>
      <p:pic>
        <p:nvPicPr>
          <p:cNvPr id="21" name="Picture 20" descr="decorative figure">
            <a:extLst>
              <a:ext uri="{FF2B5EF4-FFF2-40B4-BE49-F238E27FC236}">
                <a16:creationId xmlns:a16="http://schemas.microsoft.com/office/drawing/2014/main" id="{B0D4096E-C382-B943-BA50-DB893262DF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615" y="3157882"/>
            <a:ext cx="2273300" cy="1968500"/>
          </a:xfrm>
          <a:prstGeom prst="rect">
            <a:avLst/>
          </a:prstGeom>
        </p:spPr>
      </p:pic>
      <p:pic>
        <p:nvPicPr>
          <p:cNvPr id="23" name="Picture 22" descr="decorative figure">
            <a:extLst>
              <a:ext uri="{FF2B5EF4-FFF2-40B4-BE49-F238E27FC236}">
                <a16:creationId xmlns:a16="http://schemas.microsoft.com/office/drawing/2014/main" id="{DF676786-EC1C-AB4B-902D-FDE9D93471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9693" y="2122550"/>
            <a:ext cx="2273300" cy="1955800"/>
          </a:xfrm>
          <a:prstGeom prst="rect">
            <a:avLst/>
          </a:prstGeom>
        </p:spPr>
      </p:pic>
    </p:spTree>
    <p:extLst>
      <p:ext uri="{BB962C8B-B14F-4D97-AF65-F5344CB8AC3E}">
        <p14:creationId xmlns:p14="http://schemas.microsoft.com/office/powerpoint/2010/main" val="1450014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7" name="Rectangle 16" descr="Decorative background color">
            <a:extLst>
              <a:ext uri="{FF2B5EF4-FFF2-40B4-BE49-F238E27FC236}">
                <a16:creationId xmlns:a16="http://schemas.microsoft.com/office/drawing/2014/main" id="{5D7DC3FE-1996-B84A-A40F-DF9482545EEF}"/>
              </a:ext>
            </a:extLst>
          </p:cNvPr>
          <p:cNvSpPr/>
          <p:nvPr userDrawn="1"/>
        </p:nvSpPr>
        <p:spPr>
          <a:xfrm>
            <a:off x="0" y="884622"/>
            <a:ext cx="12192000" cy="5385364"/>
          </a:xfrm>
          <a:prstGeom prst="rect">
            <a:avLst/>
          </a:prstGeom>
          <a:solidFill>
            <a:srgbClr val="E5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Decorative background color">
            <a:extLst>
              <a:ext uri="{FF2B5EF4-FFF2-40B4-BE49-F238E27FC236}">
                <a16:creationId xmlns:a16="http://schemas.microsoft.com/office/drawing/2014/main" id="{FAA8FBD0-7709-5F4A-B39F-6123C8E45346}"/>
              </a:ext>
            </a:extLst>
          </p:cNvPr>
          <p:cNvSpPr/>
          <p:nvPr/>
        </p:nvSpPr>
        <p:spPr>
          <a:xfrm>
            <a:off x="8158993" y="4580618"/>
            <a:ext cx="4011385" cy="1507732"/>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p>
        </p:txBody>
      </p:sp>
      <p:sp>
        <p:nvSpPr>
          <p:cNvPr id="16" name="Text Placeholder 3">
            <a:extLst>
              <a:ext uri="{FF2B5EF4-FFF2-40B4-BE49-F238E27FC236}">
                <a16:creationId xmlns:a16="http://schemas.microsoft.com/office/drawing/2014/main" id="{FBA1631E-2A47-2F4C-A7B7-1D0A084CB272}"/>
              </a:ext>
            </a:extLst>
          </p:cNvPr>
          <p:cNvSpPr>
            <a:spLocks noGrp="1"/>
          </p:cNvSpPr>
          <p:nvPr>
            <p:ph type="body" sz="half" idx="12"/>
          </p:nvPr>
        </p:nvSpPr>
        <p:spPr>
          <a:xfrm>
            <a:off x="8263000" y="4783005"/>
            <a:ext cx="3500854" cy="10781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4616970" y="1684006"/>
            <a:ext cx="4557009" cy="3577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6" descr="Decorative background color">
            <a:extLst>
              <a:ext uri="{FF2B5EF4-FFF2-40B4-BE49-F238E27FC236}">
                <a16:creationId xmlns:a16="http://schemas.microsoft.com/office/drawing/2014/main" id="{1A987BF4-4EA0-024C-9867-CC03B41C018B}"/>
              </a:ext>
            </a:extLst>
          </p:cNvPr>
          <p:cNvSpPr/>
          <p:nvPr userDrawn="1"/>
        </p:nvSpPr>
        <p:spPr>
          <a:xfrm>
            <a:off x="693818" y="884621"/>
            <a:ext cx="2848890" cy="5385365"/>
          </a:xfrm>
          <a:prstGeom prst="rect">
            <a:avLst/>
          </a:prstGeom>
          <a:solidFill>
            <a:srgbClr val="087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4BC083-A42F-CA4D-B4B1-0D33BFD350D7}"/>
              </a:ext>
            </a:extLst>
          </p:cNvPr>
          <p:cNvSpPr/>
          <p:nvPr userDrawn="1"/>
        </p:nvSpPr>
        <p:spPr>
          <a:xfrm>
            <a:off x="115642" y="2379025"/>
            <a:ext cx="5965118" cy="2324299"/>
          </a:xfrm>
          <a:prstGeom prst="rect">
            <a:avLst/>
          </a:prstGeom>
          <a:solidFill>
            <a:srgbClr val="065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E2AA19F1-54A5-CA46-A5ED-7F0400EBE8EB}"/>
              </a:ext>
            </a:extLst>
          </p:cNvPr>
          <p:cNvSpPr>
            <a:spLocks noGrp="1"/>
          </p:cNvSpPr>
          <p:nvPr>
            <p:ph type="body" sz="half" idx="10"/>
          </p:nvPr>
        </p:nvSpPr>
        <p:spPr>
          <a:xfrm>
            <a:off x="276668" y="2439913"/>
            <a:ext cx="3500854" cy="2821635"/>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1084398"/>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276668" y="-83868"/>
            <a:ext cx="10515600" cy="1325563"/>
          </a:xfrm>
        </p:spPr>
        <p:txBody>
          <a:bodyPr/>
          <a:lstStyle>
            <a:lvl1pPr>
              <a:defRPr>
                <a:solidFill>
                  <a:schemeClr val="bg1"/>
                </a:solidFill>
              </a:defRPr>
            </a:lvl1pPr>
          </a:lstStyle>
          <a:p>
            <a:r>
              <a:rPr lang="en-US" dirty="0"/>
              <a:t>Click to edit title </a:t>
            </a:r>
          </a:p>
        </p:txBody>
      </p:sp>
    </p:spTree>
    <p:extLst>
      <p:ext uri="{BB962C8B-B14F-4D97-AF65-F5344CB8AC3E}">
        <p14:creationId xmlns:p14="http://schemas.microsoft.com/office/powerpoint/2010/main" val="82428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descr="Decorative background color">
            <a:extLst>
              <a:ext uri="{FF2B5EF4-FFF2-40B4-BE49-F238E27FC236}">
                <a16:creationId xmlns:a16="http://schemas.microsoft.com/office/drawing/2014/main" id="{C8AD350A-D5AC-F44E-87F7-C5D3FCA4948A}"/>
              </a:ext>
            </a:extLst>
          </p:cNvPr>
          <p:cNvSpPr/>
          <p:nvPr userDrawn="1"/>
        </p:nvSpPr>
        <p:spPr>
          <a:xfrm>
            <a:off x="3999952" y="-2590"/>
            <a:ext cx="8217926" cy="626982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25753" y="457200"/>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0"/>
            <a:ext cx="4006693"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5" y="2368550"/>
            <a:ext cx="3502025" cy="2460625"/>
          </a:xfrm>
        </p:spPr>
        <p:txBody>
          <a:bodyPr/>
          <a:lstStyle/>
          <a:p>
            <a:endParaRPr lang="en-US" dirty="0"/>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407808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266656" y="2614230"/>
            <a:ext cx="5028375" cy="3173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5098157" y="1451273"/>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1" y="187"/>
            <a:ext cx="3928167"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6" y="3133805"/>
            <a:ext cx="2435978" cy="1695370"/>
          </a:xfrm>
        </p:spPr>
        <p:txBody>
          <a:bodyPr/>
          <a:lstStyle/>
          <a:p>
            <a:endParaRPr lang="en-US" dirty="0"/>
          </a:p>
        </p:txBody>
      </p:sp>
      <p:sp>
        <p:nvSpPr>
          <p:cNvPr id="11" name="Rectangle 10" descr="Decorative background color">
            <a:extLst>
              <a:ext uri="{FF2B5EF4-FFF2-40B4-BE49-F238E27FC236}">
                <a16:creationId xmlns:a16="http://schemas.microsoft.com/office/drawing/2014/main" id="{9EA4BF5D-FC6A-4F4D-AF13-CA471D68E9DC}"/>
              </a:ext>
            </a:extLst>
          </p:cNvPr>
          <p:cNvSpPr/>
          <p:nvPr userDrawn="1"/>
        </p:nvSpPr>
        <p:spPr>
          <a:xfrm>
            <a:off x="1844" y="0"/>
            <a:ext cx="12216034" cy="911279"/>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2" hasCustomPrompt="1"/>
          </p:nvPr>
        </p:nvSpPr>
        <p:spPr>
          <a:xfrm>
            <a:off x="333067" y="1144459"/>
            <a:ext cx="3444455" cy="1469771"/>
          </a:xfrm>
        </p:spPr>
        <p:txBody>
          <a:bodyPr>
            <a:normAutofit/>
          </a:bodyPr>
          <a:lstStyle>
            <a:lvl1pPr marL="0" indent="0">
              <a:buNone/>
              <a:defRPr sz="3200" b="1" baseline="0">
                <a:solidFill>
                  <a:schemeClr val="tx1"/>
                </a:solidFill>
              </a:defRPr>
            </a:lvl1pPr>
          </a:lstStyle>
          <a:p>
            <a:pPr lvl="0"/>
            <a:r>
              <a:rPr lang="en-US" dirty="0"/>
              <a:t>Click to edit text</a:t>
            </a:r>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87428" y="-108319"/>
            <a:ext cx="10757089" cy="908418"/>
          </a:xfrm>
        </p:spPr>
        <p:txBody>
          <a:bodyPr anchor="b">
            <a:noAutofit/>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61643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266656" y="2614230"/>
            <a:ext cx="5028375" cy="3173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5098157" y="1451273"/>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187"/>
            <a:ext cx="4048428"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6" y="3133805"/>
            <a:ext cx="2435978" cy="1695370"/>
          </a:xfrm>
        </p:spPr>
        <p:txBody>
          <a:bodyPr/>
          <a:lstStyle/>
          <a:p>
            <a:endParaRPr lang="en-US" dirty="0"/>
          </a:p>
        </p:txBody>
      </p:sp>
      <p:sp>
        <p:nvSpPr>
          <p:cNvPr id="5" name="Title 4"/>
          <p:cNvSpPr>
            <a:spLocks noGrp="1"/>
          </p:cNvSpPr>
          <p:nvPr>
            <p:ph type="title" hasCustomPrompt="1"/>
          </p:nvPr>
        </p:nvSpPr>
        <p:spPr>
          <a:xfrm>
            <a:off x="276226" y="365125"/>
            <a:ext cx="3501296" cy="1325563"/>
          </a:xfrm>
        </p:spPr>
        <p:txBody>
          <a:bodyPr/>
          <a:lstStyle/>
          <a:p>
            <a:r>
              <a:rPr lang="en-US" dirty="0"/>
              <a:t>Click to edit title</a:t>
            </a:r>
          </a:p>
        </p:txBody>
      </p:sp>
    </p:spTree>
    <p:extLst>
      <p:ext uri="{BB962C8B-B14F-4D97-AF65-F5344CB8AC3E}">
        <p14:creationId xmlns:p14="http://schemas.microsoft.com/office/powerpoint/2010/main" val="76543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9" name="Rectangle 8" descr="Decorative background color">
            <a:extLst>
              <a:ext uri="{FF2B5EF4-FFF2-40B4-BE49-F238E27FC236}">
                <a16:creationId xmlns:a16="http://schemas.microsoft.com/office/drawing/2014/main" id="{90DD7E2B-F9F2-D44C-8454-01278A0345DA}"/>
              </a:ext>
            </a:extLst>
          </p:cNvPr>
          <p:cNvSpPr/>
          <p:nvPr userDrawn="1"/>
        </p:nvSpPr>
        <p:spPr>
          <a:xfrm>
            <a:off x="3540642" y="0"/>
            <a:ext cx="8651358" cy="6267236"/>
          </a:xfrm>
          <a:prstGeom prst="rect">
            <a:avLst/>
          </a:prstGeom>
          <a:solidFill>
            <a:srgbClr val="0A4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266656" y="2614230"/>
            <a:ext cx="5028375" cy="3173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5098157" y="1451273"/>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187"/>
            <a:ext cx="3544012"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6" y="3133805"/>
            <a:ext cx="2435978" cy="1695370"/>
          </a:xfrm>
        </p:spPr>
        <p:txBody>
          <a:bodyPr/>
          <a:lstStyle/>
          <a:p>
            <a:endParaRPr lang="en-US" dirty="0"/>
          </a:p>
        </p:txBody>
      </p:sp>
      <p:sp>
        <p:nvSpPr>
          <p:cNvPr id="5" name="Title 4"/>
          <p:cNvSpPr>
            <a:spLocks noGrp="1"/>
          </p:cNvSpPr>
          <p:nvPr>
            <p:ph type="title" hasCustomPrompt="1"/>
          </p:nvPr>
        </p:nvSpPr>
        <p:spPr>
          <a:xfrm>
            <a:off x="276226" y="365125"/>
            <a:ext cx="3501296" cy="1325563"/>
          </a:xfrm>
        </p:spPr>
        <p:txBody>
          <a:bodyPr/>
          <a:lstStyle/>
          <a:p>
            <a:r>
              <a:rPr lang="en-US" dirty="0"/>
              <a:t>Click to edit title</a:t>
            </a:r>
          </a:p>
        </p:txBody>
      </p:sp>
    </p:spTree>
    <p:extLst>
      <p:ext uri="{BB962C8B-B14F-4D97-AF65-F5344CB8AC3E}">
        <p14:creationId xmlns:p14="http://schemas.microsoft.com/office/powerpoint/2010/main" val="173750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981215" y="0"/>
            <a:ext cx="8210785"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
            <a:extLst>
              <a:ext uri="{FF2B5EF4-FFF2-40B4-BE49-F238E27FC236}">
                <a16:creationId xmlns:a16="http://schemas.microsoft.com/office/drawing/2014/main" id="{3BE1A253-EF95-5A48-A416-1E753988EF3B}"/>
              </a:ext>
            </a:extLst>
          </p:cNvPr>
          <p:cNvSpPr>
            <a:spLocks noGrp="1"/>
          </p:cNvSpPr>
          <p:nvPr>
            <p:ph type="body" sz="half" idx="16" hasCustomPrompt="1"/>
          </p:nvPr>
        </p:nvSpPr>
        <p:spPr>
          <a:xfrm>
            <a:off x="9998104" y="3902415"/>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a:p>
            <a:pPr lvl="0"/>
            <a:endParaRPr lang="en-US" dirty="0"/>
          </a:p>
        </p:txBody>
      </p:sp>
      <p:sp>
        <p:nvSpPr>
          <p:cNvPr id="22" name="Oval 21" descr="decorative color background">
            <a:extLst>
              <a:ext uri="{FF2B5EF4-FFF2-40B4-BE49-F238E27FC236}">
                <a16:creationId xmlns:a16="http://schemas.microsoft.com/office/drawing/2014/main" id="{E87BC66C-95BB-1F43-B0AD-FA8A2D36A249}"/>
              </a:ext>
            </a:extLst>
          </p:cNvPr>
          <p:cNvSpPr/>
          <p:nvPr/>
        </p:nvSpPr>
        <p:spPr>
          <a:xfrm>
            <a:off x="10236589" y="2093667"/>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Picture Placeholder 2">
            <a:extLst>
              <a:ext uri="{FF2B5EF4-FFF2-40B4-BE49-F238E27FC236}">
                <a16:creationId xmlns:a16="http://schemas.microsoft.com/office/drawing/2014/main" id="{DD744560-430D-354D-BB47-D92DCD694038}"/>
              </a:ext>
            </a:extLst>
          </p:cNvPr>
          <p:cNvSpPr>
            <a:spLocks noGrp="1"/>
          </p:cNvSpPr>
          <p:nvPr>
            <p:ph type="pic" idx="19"/>
          </p:nvPr>
        </p:nvSpPr>
        <p:spPr>
          <a:xfrm>
            <a:off x="10189889" y="2196907"/>
            <a:ext cx="1405964" cy="1120846"/>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7" name="Text Placeholder 3">
            <a:extLst>
              <a:ext uri="{FF2B5EF4-FFF2-40B4-BE49-F238E27FC236}">
                <a16:creationId xmlns:a16="http://schemas.microsoft.com/office/drawing/2014/main" id="{57D7FD57-B021-7140-AE1A-FC9D7CC853BB}"/>
              </a:ext>
            </a:extLst>
          </p:cNvPr>
          <p:cNvSpPr>
            <a:spLocks noGrp="1"/>
          </p:cNvSpPr>
          <p:nvPr>
            <p:ph type="body" sz="half" idx="14" hasCustomPrompt="1"/>
          </p:nvPr>
        </p:nvSpPr>
        <p:spPr>
          <a:xfrm>
            <a:off x="9983595" y="1321267"/>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cxnSp>
        <p:nvCxnSpPr>
          <p:cNvPr id="25" name="Straight Connector 24" descr="decorative color background">
            <a:extLst>
              <a:ext uri="{FF2B5EF4-FFF2-40B4-BE49-F238E27FC236}">
                <a16:creationId xmlns:a16="http://schemas.microsoft.com/office/drawing/2014/main" id="{6E90DC85-ADEB-6E42-9F0C-FF4CB3F1E025}"/>
              </a:ext>
            </a:extLst>
          </p:cNvPr>
          <p:cNvCxnSpPr/>
          <p:nvPr userDrawn="1"/>
        </p:nvCxnSpPr>
        <p:spPr>
          <a:xfrm>
            <a:off x="9686925" y="1969674"/>
            <a:ext cx="2999" cy="40396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8CC32F1F-AFB1-4440-B4C8-4CDE4EF18F58}"/>
              </a:ext>
            </a:extLst>
          </p:cNvPr>
          <p:cNvSpPr>
            <a:spLocks noGrp="1"/>
          </p:cNvSpPr>
          <p:nvPr>
            <p:ph type="body" sz="half" idx="15" hasCustomPrompt="1"/>
          </p:nvPr>
        </p:nvSpPr>
        <p:spPr>
          <a:xfrm>
            <a:off x="7223323" y="3902415"/>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a:p>
            <a:pPr lvl="0"/>
            <a:endParaRPr lang="en-US" dirty="0"/>
          </a:p>
        </p:txBody>
      </p:sp>
      <p:sp>
        <p:nvSpPr>
          <p:cNvPr id="19" name="Oval 18" descr="decorative color background">
            <a:extLst>
              <a:ext uri="{FF2B5EF4-FFF2-40B4-BE49-F238E27FC236}">
                <a16:creationId xmlns:a16="http://schemas.microsoft.com/office/drawing/2014/main" id="{D1AA7505-136C-064D-BDE0-BB98A590F9A9}"/>
              </a:ext>
            </a:extLst>
          </p:cNvPr>
          <p:cNvSpPr/>
          <p:nvPr/>
        </p:nvSpPr>
        <p:spPr>
          <a:xfrm>
            <a:off x="7662748" y="2123264"/>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Picture Placeholder 2">
            <a:extLst>
              <a:ext uri="{FF2B5EF4-FFF2-40B4-BE49-F238E27FC236}">
                <a16:creationId xmlns:a16="http://schemas.microsoft.com/office/drawing/2014/main" id="{BB09F4F3-94AA-7541-9310-3BC88E0BDCFF}"/>
              </a:ext>
            </a:extLst>
          </p:cNvPr>
          <p:cNvSpPr>
            <a:spLocks noGrp="1"/>
          </p:cNvSpPr>
          <p:nvPr>
            <p:ph type="pic" idx="18"/>
          </p:nvPr>
        </p:nvSpPr>
        <p:spPr>
          <a:xfrm>
            <a:off x="7616048" y="2226504"/>
            <a:ext cx="1405964" cy="1120846"/>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6" name="Text Placeholder 3">
            <a:extLst>
              <a:ext uri="{FF2B5EF4-FFF2-40B4-BE49-F238E27FC236}">
                <a16:creationId xmlns:a16="http://schemas.microsoft.com/office/drawing/2014/main" id="{4DEF9385-08CA-884A-B905-25DA49A19575}"/>
              </a:ext>
            </a:extLst>
          </p:cNvPr>
          <p:cNvSpPr>
            <a:spLocks noGrp="1"/>
          </p:cNvSpPr>
          <p:nvPr>
            <p:ph type="body" sz="half" idx="13" hasCustomPrompt="1"/>
          </p:nvPr>
        </p:nvSpPr>
        <p:spPr>
          <a:xfrm>
            <a:off x="7223323" y="1321267"/>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cxnSp>
        <p:nvCxnSpPr>
          <p:cNvPr id="24" name="Straight Connector 23" descr="decorative color background">
            <a:extLst>
              <a:ext uri="{FF2B5EF4-FFF2-40B4-BE49-F238E27FC236}">
                <a16:creationId xmlns:a16="http://schemas.microsoft.com/office/drawing/2014/main" id="{9498E13F-7C3A-794E-B22E-02D1E9034C90}"/>
              </a:ext>
            </a:extLst>
          </p:cNvPr>
          <p:cNvCxnSpPr/>
          <p:nvPr userDrawn="1"/>
        </p:nvCxnSpPr>
        <p:spPr>
          <a:xfrm flipH="1">
            <a:off x="6946689" y="1969674"/>
            <a:ext cx="4447" cy="407138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4207016" y="3905496"/>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a:p>
            <a:pPr lvl="0"/>
            <a:endParaRPr lang="en-US" dirty="0"/>
          </a:p>
        </p:txBody>
      </p:sp>
      <p:sp>
        <p:nvSpPr>
          <p:cNvPr id="15" name="Oval 14" descr="decorative color background">
            <a:extLst>
              <a:ext uri="{FF2B5EF4-FFF2-40B4-BE49-F238E27FC236}">
                <a16:creationId xmlns:a16="http://schemas.microsoft.com/office/drawing/2014/main" id="{E2122863-0E8D-524F-813F-1495B23848B6}"/>
              </a:ext>
            </a:extLst>
          </p:cNvPr>
          <p:cNvSpPr/>
          <p:nvPr/>
        </p:nvSpPr>
        <p:spPr>
          <a:xfrm>
            <a:off x="4825335" y="2099001"/>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Picture Placeholder 2">
            <a:extLst>
              <a:ext uri="{FF2B5EF4-FFF2-40B4-BE49-F238E27FC236}">
                <a16:creationId xmlns:a16="http://schemas.microsoft.com/office/drawing/2014/main" id="{84C6FBCF-781A-F54D-A911-374E1D30921F}"/>
              </a:ext>
            </a:extLst>
          </p:cNvPr>
          <p:cNvSpPr>
            <a:spLocks noGrp="1"/>
          </p:cNvSpPr>
          <p:nvPr>
            <p:ph type="pic" idx="17"/>
          </p:nvPr>
        </p:nvSpPr>
        <p:spPr>
          <a:xfrm>
            <a:off x="4759090" y="2196907"/>
            <a:ext cx="1405964" cy="1120846"/>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4207016" y="1327429"/>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07016" y="292568"/>
            <a:ext cx="3500854" cy="690390"/>
          </a:xfrm>
        </p:spPr>
        <p:txBody>
          <a:bodyPr>
            <a:normAutofit/>
          </a:bodyPr>
          <a:lstStyle>
            <a:lvl1pPr marL="0" indent="0">
              <a:buNone/>
              <a:defRPr sz="2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0"/>
            <a:ext cx="4006693"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673969"/>
            <a:ext cx="3500854" cy="5775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7" y="2504489"/>
            <a:ext cx="3482117"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197858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CB93-E271-6E4E-A29D-A4A1675D9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0AA8C-A422-6141-8686-2D38F0F737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294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832055" y="-15735"/>
            <a:ext cx="8359945"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
            <a:extLst>
              <a:ext uri="{FF2B5EF4-FFF2-40B4-BE49-F238E27FC236}">
                <a16:creationId xmlns:a16="http://schemas.microsoft.com/office/drawing/2014/main" id="{3BE1A253-EF95-5A48-A416-1E753988EF3B}"/>
              </a:ext>
            </a:extLst>
          </p:cNvPr>
          <p:cNvSpPr>
            <a:spLocks noGrp="1"/>
          </p:cNvSpPr>
          <p:nvPr>
            <p:ph type="body" sz="half" idx="16" hasCustomPrompt="1"/>
          </p:nvPr>
        </p:nvSpPr>
        <p:spPr>
          <a:xfrm>
            <a:off x="9998104" y="4964474"/>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a:p>
            <a:pPr lvl="0"/>
            <a:endParaRPr lang="en-US" dirty="0"/>
          </a:p>
        </p:txBody>
      </p:sp>
      <p:sp>
        <p:nvSpPr>
          <p:cNvPr id="22" name="Oval 21" descr="decorative color background">
            <a:extLst>
              <a:ext uri="{FF2B5EF4-FFF2-40B4-BE49-F238E27FC236}">
                <a16:creationId xmlns:a16="http://schemas.microsoft.com/office/drawing/2014/main" id="{E87BC66C-95BB-1F43-B0AD-FA8A2D36A249}"/>
              </a:ext>
            </a:extLst>
          </p:cNvPr>
          <p:cNvSpPr/>
          <p:nvPr/>
        </p:nvSpPr>
        <p:spPr>
          <a:xfrm>
            <a:off x="10147006" y="693761"/>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 Placeholder 3">
            <a:extLst>
              <a:ext uri="{FF2B5EF4-FFF2-40B4-BE49-F238E27FC236}">
                <a16:creationId xmlns:a16="http://schemas.microsoft.com/office/drawing/2014/main" id="{57D7FD57-B021-7140-AE1A-FC9D7CC853BB}"/>
              </a:ext>
            </a:extLst>
          </p:cNvPr>
          <p:cNvSpPr>
            <a:spLocks noGrp="1"/>
          </p:cNvSpPr>
          <p:nvPr>
            <p:ph type="body" sz="half" idx="14" hasCustomPrompt="1"/>
          </p:nvPr>
        </p:nvSpPr>
        <p:spPr>
          <a:xfrm>
            <a:off x="9916446" y="2881503"/>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cxnSp>
        <p:nvCxnSpPr>
          <p:cNvPr id="25" name="Straight Connector 24" descr="decorative color background">
            <a:extLst>
              <a:ext uri="{FF2B5EF4-FFF2-40B4-BE49-F238E27FC236}">
                <a16:creationId xmlns:a16="http://schemas.microsoft.com/office/drawing/2014/main" id="{6E90DC85-ADEB-6E42-9F0C-FF4CB3F1E025}"/>
              </a:ext>
            </a:extLst>
          </p:cNvPr>
          <p:cNvCxnSpPr/>
          <p:nvPr userDrawn="1"/>
        </p:nvCxnSpPr>
        <p:spPr>
          <a:xfrm>
            <a:off x="9543643" y="698503"/>
            <a:ext cx="2999" cy="5303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8CC32F1F-AFB1-4440-B4C8-4CDE4EF18F58}"/>
              </a:ext>
            </a:extLst>
          </p:cNvPr>
          <p:cNvSpPr>
            <a:spLocks noGrp="1"/>
          </p:cNvSpPr>
          <p:nvPr>
            <p:ph type="body" sz="half" idx="15" hasCustomPrompt="1"/>
          </p:nvPr>
        </p:nvSpPr>
        <p:spPr>
          <a:xfrm>
            <a:off x="7223323" y="4964474"/>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p:txBody>
      </p:sp>
      <p:sp>
        <p:nvSpPr>
          <p:cNvPr id="19" name="Oval 18" descr="decorative color background">
            <a:extLst>
              <a:ext uri="{FF2B5EF4-FFF2-40B4-BE49-F238E27FC236}">
                <a16:creationId xmlns:a16="http://schemas.microsoft.com/office/drawing/2014/main" id="{D1AA7505-136C-064D-BDE0-BB98A590F9A9}"/>
              </a:ext>
            </a:extLst>
          </p:cNvPr>
          <p:cNvSpPr/>
          <p:nvPr/>
        </p:nvSpPr>
        <p:spPr>
          <a:xfrm>
            <a:off x="7573165" y="723358"/>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 Placeholder 3">
            <a:extLst>
              <a:ext uri="{FF2B5EF4-FFF2-40B4-BE49-F238E27FC236}">
                <a16:creationId xmlns:a16="http://schemas.microsoft.com/office/drawing/2014/main" id="{4DEF9385-08CA-884A-B905-25DA49A19575}"/>
              </a:ext>
            </a:extLst>
          </p:cNvPr>
          <p:cNvSpPr>
            <a:spLocks noGrp="1"/>
          </p:cNvSpPr>
          <p:nvPr>
            <p:ph type="body" sz="half" idx="13" hasCustomPrompt="1"/>
          </p:nvPr>
        </p:nvSpPr>
        <p:spPr>
          <a:xfrm>
            <a:off x="7156174" y="2881503"/>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cxnSp>
        <p:nvCxnSpPr>
          <p:cNvPr id="24" name="Straight Connector 23" descr="decorative color background">
            <a:extLst>
              <a:ext uri="{FF2B5EF4-FFF2-40B4-BE49-F238E27FC236}">
                <a16:creationId xmlns:a16="http://schemas.microsoft.com/office/drawing/2014/main" id="{9498E13F-7C3A-794E-B22E-02D1E9034C90}"/>
              </a:ext>
            </a:extLst>
          </p:cNvPr>
          <p:cNvCxnSpPr/>
          <p:nvPr userDrawn="1"/>
        </p:nvCxnSpPr>
        <p:spPr>
          <a:xfrm flipH="1">
            <a:off x="6803407" y="698503"/>
            <a:ext cx="4447" cy="5303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4207016" y="4967555"/>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r>
              <a:rPr lang="en-US" dirty="0"/>
              <a:t>a</a:t>
            </a:r>
          </a:p>
          <a:p>
            <a:pPr lvl="0"/>
            <a:endParaRPr lang="en-US" dirty="0"/>
          </a:p>
        </p:txBody>
      </p:sp>
      <p:sp>
        <p:nvSpPr>
          <p:cNvPr id="15" name="Oval 14" descr="decorative color background">
            <a:extLst>
              <a:ext uri="{FF2B5EF4-FFF2-40B4-BE49-F238E27FC236}">
                <a16:creationId xmlns:a16="http://schemas.microsoft.com/office/drawing/2014/main" id="{E2122863-0E8D-524F-813F-1495B23848B6}"/>
              </a:ext>
            </a:extLst>
          </p:cNvPr>
          <p:cNvSpPr/>
          <p:nvPr/>
        </p:nvSpPr>
        <p:spPr>
          <a:xfrm>
            <a:off x="4735752" y="699095"/>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4139867" y="2887665"/>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07016" y="89147"/>
            <a:ext cx="3500854" cy="690390"/>
          </a:xfrm>
        </p:spPr>
        <p:txBody>
          <a:bodyPr>
            <a:normAutofit/>
          </a:bodyPr>
          <a:lstStyle>
            <a:lvl1pPr marL="0" indent="0">
              <a:buNone/>
              <a:defRPr sz="2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0"/>
            <a:ext cx="3835425"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673969"/>
            <a:ext cx="3500854" cy="5775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7" y="2504489"/>
            <a:ext cx="3482117"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1420339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625703" y="0"/>
            <a:ext cx="8566297"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182849" y="2488753"/>
            <a:ext cx="3500854" cy="690390"/>
          </a:xfrm>
        </p:spPr>
        <p:txBody>
          <a:bodyPr>
            <a:normAutofit/>
          </a:bodyPr>
          <a:lstStyle>
            <a:lvl1pPr marL="342900" indent="-342900">
              <a:buFont typeface="Arial" panose="020B0604020202020204" pitchFamily="34" charset="0"/>
              <a:buChar char="•"/>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Item A</a:t>
            </a:r>
          </a:p>
          <a:p>
            <a:pPr lvl="0"/>
            <a:r>
              <a:rPr lang="en-US" dirty="0"/>
              <a:t>Item B</a:t>
            </a:r>
          </a:p>
          <a:p>
            <a:pPr lvl="0"/>
            <a:endParaRPr lang="en-US" dirty="0"/>
          </a:p>
          <a:p>
            <a:pPr lvl="0"/>
            <a:endParaRPr lang="en-US" dirty="0"/>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96698" y="1989500"/>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706162" y="419048"/>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69" y="0"/>
            <a:ext cx="3629072"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767753"/>
            <a:ext cx="3500854" cy="48374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8" y="2504489"/>
            <a:ext cx="207647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2242399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625703" y="0"/>
            <a:ext cx="8566297"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182849" y="2488753"/>
            <a:ext cx="3500854" cy="690390"/>
          </a:xfrm>
        </p:spPr>
        <p:txBody>
          <a:bodyPr>
            <a:normAutofit/>
          </a:bodyPr>
          <a:lstStyle>
            <a:lvl1pPr marL="342900" indent="-342900">
              <a:buFont typeface="Arial" panose="020B0604020202020204" pitchFamily="34" charset="0"/>
              <a:buChar char="•"/>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Item A</a:t>
            </a:r>
          </a:p>
          <a:p>
            <a:pPr lvl="0"/>
            <a:r>
              <a:rPr lang="en-US" dirty="0"/>
              <a:t>Item B</a:t>
            </a:r>
          </a:p>
          <a:p>
            <a:pPr lvl="0"/>
            <a:endParaRPr lang="en-US" dirty="0"/>
          </a:p>
          <a:p>
            <a:pPr lvl="0"/>
            <a:endParaRPr lang="en-US" dirty="0"/>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96698" y="1989500"/>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706162" y="419048"/>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69" y="0"/>
            <a:ext cx="3629072"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767753"/>
            <a:ext cx="3500854" cy="48374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8" y="2504489"/>
            <a:ext cx="207647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
        <p:nvSpPr>
          <p:cNvPr id="19" name="Oval 18" descr="decorative background figure&#10;">
            <a:extLst>
              <a:ext uri="{FF2B5EF4-FFF2-40B4-BE49-F238E27FC236}">
                <a16:creationId xmlns:a16="http://schemas.microsoft.com/office/drawing/2014/main" id="{3B7446AA-6745-AA41-BF1E-8BB07CECAD15}"/>
              </a:ext>
            </a:extLst>
          </p:cNvPr>
          <p:cNvSpPr/>
          <p:nvPr userDrawn="1"/>
        </p:nvSpPr>
        <p:spPr>
          <a:xfrm>
            <a:off x="3871300" y="3983633"/>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descr="decorative background figure&#10;">
            <a:extLst>
              <a:ext uri="{FF2B5EF4-FFF2-40B4-BE49-F238E27FC236}">
                <a16:creationId xmlns:a16="http://schemas.microsoft.com/office/drawing/2014/main" id="{DB735123-8FBD-DC47-A212-6AC370F4AB6B}"/>
              </a:ext>
            </a:extLst>
          </p:cNvPr>
          <p:cNvSpPr/>
          <p:nvPr userDrawn="1"/>
        </p:nvSpPr>
        <p:spPr>
          <a:xfrm>
            <a:off x="5553546" y="4008715"/>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descr="decorative background figure&#10;">
            <a:extLst>
              <a:ext uri="{FF2B5EF4-FFF2-40B4-BE49-F238E27FC236}">
                <a16:creationId xmlns:a16="http://schemas.microsoft.com/office/drawing/2014/main" id="{936A860E-8B67-EA49-BB60-F1186AD2A8E8}"/>
              </a:ext>
            </a:extLst>
          </p:cNvPr>
          <p:cNvSpPr/>
          <p:nvPr userDrawn="1"/>
        </p:nvSpPr>
        <p:spPr>
          <a:xfrm>
            <a:off x="8918037" y="3987194"/>
            <a:ext cx="1238480" cy="12384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60000"/>
                  <a:lumOff val="40000"/>
                </a:schemeClr>
              </a:solidFill>
            </a:endParaRPr>
          </a:p>
        </p:txBody>
      </p:sp>
      <p:sp>
        <p:nvSpPr>
          <p:cNvPr id="22" name="Oval 21" descr="decorative background figure&#10;">
            <a:extLst>
              <a:ext uri="{FF2B5EF4-FFF2-40B4-BE49-F238E27FC236}">
                <a16:creationId xmlns:a16="http://schemas.microsoft.com/office/drawing/2014/main" id="{E153EE21-60B0-6147-98BA-874163A1CF4E}"/>
              </a:ext>
            </a:extLst>
          </p:cNvPr>
          <p:cNvSpPr/>
          <p:nvPr userDrawn="1"/>
        </p:nvSpPr>
        <p:spPr>
          <a:xfrm>
            <a:off x="10614682" y="3980072"/>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descr="decorative background figure&#10;">
            <a:extLst>
              <a:ext uri="{FF2B5EF4-FFF2-40B4-BE49-F238E27FC236}">
                <a16:creationId xmlns:a16="http://schemas.microsoft.com/office/drawing/2014/main" id="{5B28E366-5AF6-BC4C-AE47-0DD12D900E51}"/>
              </a:ext>
            </a:extLst>
          </p:cNvPr>
          <p:cNvSpPr/>
          <p:nvPr userDrawn="1"/>
        </p:nvSpPr>
        <p:spPr>
          <a:xfrm>
            <a:off x="7235792" y="4005155"/>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descr="decorative background figure&#10;">
            <a:extLst>
              <a:ext uri="{FF2B5EF4-FFF2-40B4-BE49-F238E27FC236}">
                <a16:creationId xmlns:a16="http://schemas.microsoft.com/office/drawing/2014/main" id="{3B7446AA-6745-AA41-BF1E-8BB07CECAD15}"/>
              </a:ext>
            </a:extLst>
          </p:cNvPr>
          <p:cNvSpPr/>
          <p:nvPr userDrawn="1"/>
        </p:nvSpPr>
        <p:spPr>
          <a:xfrm>
            <a:off x="3871300" y="1420278"/>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descr="decorative background figure&#10;">
            <a:extLst>
              <a:ext uri="{FF2B5EF4-FFF2-40B4-BE49-F238E27FC236}">
                <a16:creationId xmlns:a16="http://schemas.microsoft.com/office/drawing/2014/main" id="{DB735123-8FBD-DC47-A212-6AC370F4AB6B}"/>
              </a:ext>
            </a:extLst>
          </p:cNvPr>
          <p:cNvSpPr/>
          <p:nvPr userDrawn="1"/>
        </p:nvSpPr>
        <p:spPr>
          <a:xfrm>
            <a:off x="5553546" y="1445360"/>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descr="decorative background figure&#10;">
            <a:extLst>
              <a:ext uri="{FF2B5EF4-FFF2-40B4-BE49-F238E27FC236}">
                <a16:creationId xmlns:a16="http://schemas.microsoft.com/office/drawing/2014/main" id="{936A860E-8B67-EA49-BB60-F1186AD2A8E8}"/>
              </a:ext>
            </a:extLst>
          </p:cNvPr>
          <p:cNvSpPr/>
          <p:nvPr userDrawn="1"/>
        </p:nvSpPr>
        <p:spPr>
          <a:xfrm>
            <a:off x="8918037" y="1423839"/>
            <a:ext cx="1238480" cy="12384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60000"/>
                  <a:lumOff val="40000"/>
                </a:schemeClr>
              </a:solidFill>
            </a:endParaRPr>
          </a:p>
        </p:txBody>
      </p:sp>
      <p:sp>
        <p:nvSpPr>
          <p:cNvPr id="27" name="Oval 26" descr="decorative background figure&#10;">
            <a:extLst>
              <a:ext uri="{FF2B5EF4-FFF2-40B4-BE49-F238E27FC236}">
                <a16:creationId xmlns:a16="http://schemas.microsoft.com/office/drawing/2014/main" id="{E153EE21-60B0-6147-98BA-874163A1CF4E}"/>
              </a:ext>
            </a:extLst>
          </p:cNvPr>
          <p:cNvSpPr/>
          <p:nvPr userDrawn="1"/>
        </p:nvSpPr>
        <p:spPr>
          <a:xfrm>
            <a:off x="10614682" y="1416717"/>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descr="decorative background figure&#10;">
            <a:extLst>
              <a:ext uri="{FF2B5EF4-FFF2-40B4-BE49-F238E27FC236}">
                <a16:creationId xmlns:a16="http://schemas.microsoft.com/office/drawing/2014/main" id="{5B28E366-5AF6-BC4C-AE47-0DD12D900E51}"/>
              </a:ext>
            </a:extLst>
          </p:cNvPr>
          <p:cNvSpPr/>
          <p:nvPr userDrawn="1"/>
        </p:nvSpPr>
        <p:spPr>
          <a:xfrm>
            <a:off x="7235792" y="1441800"/>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8381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981215" y="0"/>
            <a:ext cx="8210785" cy="626982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25753" y="457200"/>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descr="Decorative background color">
            <a:extLst>
              <a:ext uri="{FF2B5EF4-FFF2-40B4-BE49-F238E27FC236}">
                <a16:creationId xmlns:a16="http://schemas.microsoft.com/office/drawing/2014/main" id="{06625071-30B2-9047-8DDD-AA931B7730B5}"/>
              </a:ext>
            </a:extLst>
          </p:cNvPr>
          <p:cNvSpPr/>
          <p:nvPr userDrawn="1"/>
        </p:nvSpPr>
        <p:spPr>
          <a:xfrm>
            <a:off x="0" y="0"/>
            <a:ext cx="4235116" cy="6288505"/>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2439913"/>
            <a:ext cx="3500854" cy="381158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71035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3921211" y="263612"/>
            <a:ext cx="4308389" cy="571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a:extLst>
              <a:ext uri="{FF2B5EF4-FFF2-40B4-BE49-F238E27FC236}">
                <a16:creationId xmlns:a16="http://schemas.microsoft.com/office/drawing/2014/main" id="{97746DE6-B4D1-6C45-8A51-AD8DE1656AAB}"/>
              </a:ext>
            </a:extLst>
          </p:cNvPr>
          <p:cNvSpPr>
            <a:spLocks noGrp="1"/>
          </p:cNvSpPr>
          <p:nvPr>
            <p:ph type="pic" idx="10"/>
          </p:nvPr>
        </p:nvSpPr>
        <p:spPr>
          <a:xfrm>
            <a:off x="8550876" y="263612"/>
            <a:ext cx="3414583" cy="571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Picture Placeholder 2">
            <a:extLst>
              <a:ext uri="{FF2B5EF4-FFF2-40B4-BE49-F238E27FC236}">
                <a16:creationId xmlns:a16="http://schemas.microsoft.com/office/drawing/2014/main" id="{97746DE6-B4D1-6C45-8A51-AD8DE1656AAB}"/>
              </a:ext>
            </a:extLst>
          </p:cNvPr>
          <p:cNvSpPr>
            <a:spLocks noGrp="1"/>
          </p:cNvSpPr>
          <p:nvPr>
            <p:ph type="pic" idx="11"/>
          </p:nvPr>
        </p:nvSpPr>
        <p:spPr>
          <a:xfrm>
            <a:off x="210065" y="263612"/>
            <a:ext cx="3414583" cy="571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758593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115968F0-7824-CE48-B0E8-227D2BB57019}"/>
              </a:ext>
            </a:extLst>
          </p:cNvPr>
          <p:cNvGrpSpPr/>
          <p:nvPr userDrawn="1"/>
        </p:nvGrpSpPr>
        <p:grpSpPr>
          <a:xfrm>
            <a:off x="5547584" y="2511003"/>
            <a:ext cx="2564298" cy="2953921"/>
            <a:chOff x="6154682" y="2053067"/>
            <a:chExt cx="2564298" cy="2716777"/>
          </a:xfrm>
        </p:grpSpPr>
        <p:cxnSp>
          <p:nvCxnSpPr>
            <p:cNvPr id="71" name="Straight Connector 70"/>
            <p:cNvCxnSpPr>
              <a:cxnSpLocks/>
            </p:cNvCxnSpPr>
            <p:nvPr/>
          </p:nvCxnSpPr>
          <p:spPr>
            <a:xfrm>
              <a:off x="6154682" y="2911919"/>
              <a:ext cx="0" cy="18579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156961" y="2053067"/>
              <a:ext cx="2562019" cy="12402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8" name="Straight Connector 67"/>
          <p:cNvCxnSpPr>
            <a:cxnSpLocks/>
          </p:cNvCxnSpPr>
          <p:nvPr userDrawn="1"/>
        </p:nvCxnSpPr>
        <p:spPr>
          <a:xfrm>
            <a:off x="9960721" y="1529515"/>
            <a:ext cx="0" cy="3854833"/>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3" name="Rectangle 2"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1084398"/>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41300" y="131038"/>
            <a:ext cx="10515600" cy="822324"/>
          </a:xfrm>
        </p:spPr>
        <p:txBody>
          <a:bodyPr/>
          <a:lstStyle>
            <a:lvl1pPr>
              <a:defRPr>
                <a:solidFill>
                  <a:schemeClr val="bg1"/>
                </a:solidFill>
              </a:defRPr>
            </a:lvl1pPr>
          </a:lstStyle>
          <a:p>
            <a:r>
              <a:rPr lang="en-US" dirty="0"/>
              <a:t>Click to edit title </a:t>
            </a:r>
          </a:p>
        </p:txBody>
      </p:sp>
      <p:sp>
        <p:nvSpPr>
          <p:cNvPr id="23" name="Rectangle 22"/>
          <p:cNvSpPr/>
          <p:nvPr/>
        </p:nvSpPr>
        <p:spPr>
          <a:xfrm>
            <a:off x="2638980" y="5269281"/>
            <a:ext cx="1463040" cy="685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091857" y="5270747"/>
            <a:ext cx="146304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551738" y="5272594"/>
            <a:ext cx="1463040" cy="685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015123" y="5272723"/>
            <a:ext cx="1463040" cy="685800"/>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473248" y="5272345"/>
            <a:ext cx="1463040" cy="685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userDrawn="1"/>
        </p:nvGrpSpPr>
        <p:grpSpPr>
          <a:xfrm>
            <a:off x="216594" y="5270747"/>
            <a:ext cx="11177819" cy="684333"/>
            <a:chOff x="546794" y="5270747"/>
            <a:chExt cx="11177819" cy="684333"/>
          </a:xfrm>
        </p:grpSpPr>
        <p:sp>
          <p:nvSpPr>
            <p:cNvPr id="5" name="Oval 4"/>
            <p:cNvSpPr/>
            <p:nvPr/>
          </p:nvSpPr>
          <p:spPr>
            <a:xfrm>
              <a:off x="1332571" y="5511887"/>
              <a:ext cx="199505" cy="19950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decorative box"/>
            <p:cNvSpPr/>
            <p:nvPr/>
          </p:nvSpPr>
          <p:spPr>
            <a:xfrm>
              <a:off x="546794" y="5270747"/>
              <a:ext cx="2431340" cy="6843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decorative box"/>
            <p:cNvSpPr/>
            <p:nvPr/>
          </p:nvSpPr>
          <p:spPr>
            <a:xfrm>
              <a:off x="10261573" y="5272594"/>
              <a:ext cx="1463040" cy="68248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 Placeholder 25"/>
          <p:cNvSpPr>
            <a:spLocks noGrp="1"/>
          </p:cNvSpPr>
          <p:nvPr>
            <p:ph type="body" sz="quarter" idx="10" hasCustomPrompt="1"/>
          </p:nvPr>
        </p:nvSpPr>
        <p:spPr>
          <a:xfrm>
            <a:off x="393869" y="5373721"/>
            <a:ext cx="2025650" cy="546100"/>
          </a:xfrm>
        </p:spPr>
        <p:txBody>
          <a:bodyPr/>
          <a:lstStyle>
            <a:lvl1pPr marL="0" indent="0">
              <a:buNone/>
              <a:defRPr/>
            </a:lvl1pPr>
          </a:lstStyle>
          <a:p>
            <a:pPr algn="ctr"/>
            <a:r>
              <a:rPr lang="en-US" sz="2800" b="1" dirty="0">
                <a:latin typeface="Arial" panose="020B0604020202020204" pitchFamily="34" charset="0"/>
                <a:cs typeface="Arial" panose="020B0604020202020204" pitchFamily="34" charset="0"/>
              </a:rPr>
              <a:t>2016-2019</a:t>
            </a:r>
          </a:p>
        </p:txBody>
      </p:sp>
      <p:sp>
        <p:nvSpPr>
          <p:cNvPr id="27" name="Text Placeholder 25"/>
          <p:cNvSpPr>
            <a:spLocks noGrp="1"/>
          </p:cNvSpPr>
          <p:nvPr>
            <p:ph type="body" sz="quarter" idx="11" hasCustomPrompt="1"/>
          </p:nvPr>
        </p:nvSpPr>
        <p:spPr>
          <a:xfrm>
            <a:off x="2828780" y="5376240"/>
            <a:ext cx="1078728" cy="546100"/>
          </a:xfrm>
        </p:spPr>
        <p:txBody>
          <a:bodyPr/>
          <a:lstStyle>
            <a:lvl1pPr marL="0" indent="0">
              <a:buNone/>
              <a:defRPr/>
            </a:lvl1pPr>
          </a:lstStyle>
          <a:p>
            <a:pPr algn="ctr"/>
            <a:r>
              <a:rPr lang="en-US" sz="2800" b="1" dirty="0">
                <a:latin typeface="Arial" panose="020B0604020202020204" pitchFamily="34" charset="0"/>
                <a:cs typeface="Arial" panose="020B0604020202020204" pitchFamily="34" charset="0"/>
              </a:rPr>
              <a:t>2020</a:t>
            </a:r>
          </a:p>
        </p:txBody>
      </p:sp>
      <p:sp>
        <p:nvSpPr>
          <p:cNvPr id="28" name="Text Placeholder 25"/>
          <p:cNvSpPr>
            <a:spLocks noGrp="1"/>
          </p:cNvSpPr>
          <p:nvPr>
            <p:ph type="body" sz="quarter" idx="12" hasCustomPrompt="1"/>
          </p:nvPr>
        </p:nvSpPr>
        <p:spPr>
          <a:xfrm>
            <a:off x="4289094" y="5376240"/>
            <a:ext cx="1078728" cy="546100"/>
          </a:xfrm>
        </p:spPr>
        <p:txBody>
          <a:bodyPr/>
          <a:lstStyle>
            <a:lvl1pPr marL="0" indent="0">
              <a:buNone/>
              <a:defRPr/>
            </a:lvl1pPr>
          </a:lstStyle>
          <a:p>
            <a:pPr algn="ctr"/>
            <a:r>
              <a:rPr lang="en-US" sz="2800" b="1" dirty="0">
                <a:latin typeface="Arial" panose="020B0604020202020204" pitchFamily="34" charset="0"/>
                <a:cs typeface="Arial" panose="020B0604020202020204" pitchFamily="34" charset="0"/>
              </a:rPr>
              <a:t>2021</a:t>
            </a:r>
          </a:p>
        </p:txBody>
      </p:sp>
      <p:sp>
        <p:nvSpPr>
          <p:cNvPr id="29" name="Text Placeholder 25"/>
          <p:cNvSpPr>
            <a:spLocks noGrp="1"/>
          </p:cNvSpPr>
          <p:nvPr>
            <p:ph type="body" sz="quarter" idx="13" hasCustomPrompt="1"/>
          </p:nvPr>
        </p:nvSpPr>
        <p:spPr>
          <a:xfrm>
            <a:off x="5748975" y="5373721"/>
            <a:ext cx="1078728" cy="546100"/>
          </a:xfrm>
        </p:spPr>
        <p:txBody>
          <a:bodyPr/>
          <a:lstStyle>
            <a:lvl1pPr marL="0" indent="0">
              <a:buNone/>
              <a:defRPr>
                <a:solidFill>
                  <a:schemeClr val="tx1"/>
                </a:solidFill>
              </a:defRPr>
            </a:lvl1pPr>
          </a:lstStyle>
          <a:p>
            <a:pPr algn="ctr"/>
            <a:r>
              <a:rPr lang="en-US" sz="2800" b="1" dirty="0">
                <a:latin typeface="Arial" panose="020B0604020202020204" pitchFamily="34" charset="0"/>
                <a:cs typeface="Arial" panose="020B0604020202020204" pitchFamily="34" charset="0"/>
              </a:rPr>
              <a:t>2022</a:t>
            </a:r>
          </a:p>
        </p:txBody>
      </p:sp>
      <p:sp>
        <p:nvSpPr>
          <p:cNvPr id="30" name="Text Placeholder 25"/>
          <p:cNvSpPr>
            <a:spLocks noGrp="1"/>
          </p:cNvSpPr>
          <p:nvPr>
            <p:ph type="body" sz="quarter" idx="14" hasCustomPrompt="1"/>
          </p:nvPr>
        </p:nvSpPr>
        <p:spPr>
          <a:xfrm>
            <a:off x="7209201" y="5376240"/>
            <a:ext cx="1078728" cy="546100"/>
          </a:xfrm>
        </p:spPr>
        <p:txBody>
          <a:bodyPr/>
          <a:lstStyle>
            <a:lvl1pPr marL="0" indent="0">
              <a:buNone/>
              <a:defRPr>
                <a:solidFill>
                  <a:schemeClr val="tx1"/>
                </a:solidFill>
              </a:defRPr>
            </a:lvl1pPr>
          </a:lstStyle>
          <a:p>
            <a:pPr algn="ctr"/>
            <a:r>
              <a:rPr lang="en-US" sz="2800" b="1" dirty="0">
                <a:latin typeface="Arial" panose="020B0604020202020204" pitchFamily="34" charset="0"/>
                <a:cs typeface="Arial" panose="020B0604020202020204" pitchFamily="34" charset="0"/>
              </a:rPr>
              <a:t>2023</a:t>
            </a:r>
          </a:p>
        </p:txBody>
      </p:sp>
      <p:sp>
        <p:nvSpPr>
          <p:cNvPr id="31" name="Text Placeholder 25"/>
          <p:cNvSpPr>
            <a:spLocks noGrp="1"/>
          </p:cNvSpPr>
          <p:nvPr>
            <p:ph type="body" sz="quarter" idx="15" hasCustomPrompt="1"/>
          </p:nvPr>
        </p:nvSpPr>
        <p:spPr>
          <a:xfrm>
            <a:off x="8667326" y="5376240"/>
            <a:ext cx="1078728" cy="546100"/>
          </a:xfrm>
        </p:spPr>
        <p:txBody>
          <a:bodyPr/>
          <a:lstStyle>
            <a:lvl1pPr marL="0" indent="0">
              <a:buNone/>
              <a:defRPr>
                <a:solidFill>
                  <a:schemeClr val="bg1"/>
                </a:solidFill>
              </a:defRPr>
            </a:lvl1pPr>
          </a:lstStyle>
          <a:p>
            <a:pPr algn="ctr"/>
            <a:r>
              <a:rPr lang="en-US" sz="2800" b="1" dirty="0">
                <a:latin typeface="Arial" panose="020B0604020202020204" pitchFamily="34" charset="0"/>
                <a:cs typeface="Arial" panose="020B0604020202020204" pitchFamily="34" charset="0"/>
              </a:rPr>
              <a:t>2024</a:t>
            </a:r>
          </a:p>
        </p:txBody>
      </p:sp>
      <p:sp>
        <p:nvSpPr>
          <p:cNvPr id="32" name="Text Placeholder 25"/>
          <p:cNvSpPr>
            <a:spLocks noGrp="1"/>
          </p:cNvSpPr>
          <p:nvPr>
            <p:ph type="body" sz="quarter" idx="16" hasCustomPrompt="1"/>
          </p:nvPr>
        </p:nvSpPr>
        <p:spPr>
          <a:xfrm>
            <a:off x="10116164" y="5376240"/>
            <a:ext cx="1078728" cy="546100"/>
          </a:xfrm>
        </p:spPr>
        <p:txBody>
          <a:bodyPr/>
          <a:lstStyle>
            <a:lvl1pPr marL="0" indent="0">
              <a:buNone/>
              <a:defRPr>
                <a:solidFill>
                  <a:schemeClr val="bg1"/>
                </a:solidFill>
              </a:defRPr>
            </a:lvl1pPr>
          </a:lstStyle>
          <a:p>
            <a:pPr algn="ctr"/>
            <a:r>
              <a:rPr lang="en-US" sz="2800" b="1" dirty="0">
                <a:latin typeface="Arial" panose="020B0604020202020204" pitchFamily="34" charset="0"/>
                <a:cs typeface="Arial" panose="020B0604020202020204" pitchFamily="34" charset="0"/>
              </a:rPr>
              <a:t>2025</a:t>
            </a:r>
          </a:p>
        </p:txBody>
      </p:sp>
      <p:grpSp>
        <p:nvGrpSpPr>
          <p:cNvPr id="34" name="Group 33">
            <a:extLst>
              <a:ext uri="{FF2B5EF4-FFF2-40B4-BE49-F238E27FC236}">
                <a16:creationId xmlns:a16="http://schemas.microsoft.com/office/drawing/2014/main" id="{BDD43F60-ADE2-C143-971B-E865BCB80AFE}"/>
              </a:ext>
            </a:extLst>
          </p:cNvPr>
          <p:cNvGrpSpPr/>
          <p:nvPr userDrawn="1"/>
        </p:nvGrpSpPr>
        <p:grpSpPr>
          <a:xfrm>
            <a:off x="1708443" y="1551805"/>
            <a:ext cx="2759489" cy="3688711"/>
            <a:chOff x="4495063" y="4697392"/>
            <a:chExt cx="2759489" cy="3688711"/>
          </a:xfrm>
        </p:grpSpPr>
        <p:sp>
          <p:nvSpPr>
            <p:cNvPr id="39" name="Rectangle 38"/>
            <p:cNvSpPr/>
            <p:nvPr/>
          </p:nvSpPr>
          <p:spPr>
            <a:xfrm>
              <a:off x="4500257" y="4697392"/>
              <a:ext cx="2754295" cy="1189442"/>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a:cxnSpLocks/>
            </p:cNvCxnSpPr>
            <p:nvPr/>
          </p:nvCxnSpPr>
          <p:spPr>
            <a:xfrm>
              <a:off x="4495063" y="5656590"/>
              <a:ext cx="0" cy="2729513"/>
            </a:xfrm>
            <a:prstGeom prst="line">
              <a:avLst/>
            </a:prstGeom>
            <a:ln>
              <a:solidFill>
                <a:srgbClr val="065D78"/>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userDrawn="1"/>
        </p:nvCxnSpPr>
        <p:spPr>
          <a:xfrm>
            <a:off x="8479814" y="4272442"/>
            <a:ext cx="0" cy="1017636"/>
          </a:xfrm>
          <a:prstGeom prst="line">
            <a:avLst/>
          </a:prstGeom>
          <a:ln>
            <a:solidFill>
              <a:srgbClr val="BE5318"/>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AD108C4-086E-CF48-906B-0A21F032FDED}"/>
              </a:ext>
            </a:extLst>
          </p:cNvPr>
          <p:cNvGrpSpPr/>
          <p:nvPr userDrawn="1"/>
        </p:nvGrpSpPr>
        <p:grpSpPr>
          <a:xfrm>
            <a:off x="2000324" y="3169585"/>
            <a:ext cx="2740196" cy="2070931"/>
            <a:chOff x="2955259" y="2051096"/>
            <a:chExt cx="2740196" cy="2070931"/>
          </a:xfrm>
        </p:grpSpPr>
        <p:cxnSp>
          <p:nvCxnSpPr>
            <p:cNvPr id="43" name="Straight Connector 42"/>
            <p:cNvCxnSpPr>
              <a:cxnSpLocks/>
            </p:cNvCxnSpPr>
            <p:nvPr/>
          </p:nvCxnSpPr>
          <p:spPr>
            <a:xfrm>
              <a:off x="2956646" y="2457447"/>
              <a:ext cx="0" cy="166458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4292576-998A-114C-9A8B-2B2C34B22552}"/>
                </a:ext>
              </a:extLst>
            </p:cNvPr>
            <p:cNvSpPr/>
            <p:nvPr/>
          </p:nvSpPr>
          <p:spPr>
            <a:xfrm>
              <a:off x="2955259" y="2051096"/>
              <a:ext cx="2740196" cy="43240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845A45BB-FCF2-744F-A5CF-410118840709}"/>
              </a:ext>
            </a:extLst>
          </p:cNvPr>
          <p:cNvGrpSpPr/>
          <p:nvPr/>
        </p:nvGrpSpPr>
        <p:grpSpPr>
          <a:xfrm>
            <a:off x="204819" y="3897958"/>
            <a:ext cx="1341543" cy="1379015"/>
            <a:chOff x="166263" y="2118168"/>
            <a:chExt cx="1341543" cy="1379015"/>
          </a:xfrm>
        </p:grpSpPr>
        <p:sp>
          <p:nvSpPr>
            <p:cNvPr id="53" name="Rectangle 52"/>
            <p:cNvSpPr/>
            <p:nvPr/>
          </p:nvSpPr>
          <p:spPr>
            <a:xfrm>
              <a:off x="166263" y="2118168"/>
              <a:ext cx="1341543" cy="84025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p:cNvCxnSpPr/>
            <p:nvPr/>
          </p:nvCxnSpPr>
          <p:spPr>
            <a:xfrm>
              <a:off x="179997" y="2326597"/>
              <a:ext cx="0" cy="1170586"/>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9959755" y="1510345"/>
            <a:ext cx="2070012" cy="109302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58" name="Group 57">
            <a:extLst>
              <a:ext uri="{FF2B5EF4-FFF2-40B4-BE49-F238E27FC236}">
                <a16:creationId xmlns:a16="http://schemas.microsoft.com/office/drawing/2014/main" id="{381EE92A-73AA-8C4E-8B0D-4237B3EF8E7A}"/>
              </a:ext>
            </a:extLst>
          </p:cNvPr>
          <p:cNvGrpSpPr/>
          <p:nvPr userDrawn="1"/>
        </p:nvGrpSpPr>
        <p:grpSpPr>
          <a:xfrm>
            <a:off x="2629614" y="4077441"/>
            <a:ext cx="2746905" cy="1170586"/>
            <a:chOff x="3128209" y="4344516"/>
            <a:chExt cx="2746905" cy="1170586"/>
          </a:xfrm>
        </p:grpSpPr>
        <p:cxnSp>
          <p:nvCxnSpPr>
            <p:cNvPr id="59" name="Straight Connector 58">
              <a:extLst>
                <a:ext uri="{FF2B5EF4-FFF2-40B4-BE49-F238E27FC236}">
                  <a16:creationId xmlns:a16="http://schemas.microsoft.com/office/drawing/2014/main" id="{7BAE917C-C84F-AA41-8D48-32E0D761F2B4}"/>
                </a:ext>
              </a:extLst>
            </p:cNvPr>
            <p:cNvCxnSpPr/>
            <p:nvPr/>
          </p:nvCxnSpPr>
          <p:spPr>
            <a:xfrm>
              <a:off x="3128209" y="4344516"/>
              <a:ext cx="0" cy="1170586"/>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134918" y="4344516"/>
              <a:ext cx="2740196" cy="8720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8478967" y="4250267"/>
            <a:ext cx="2872134" cy="909594"/>
          </a:xfrm>
          <a:prstGeom prst="rect">
            <a:avLst/>
          </a:prstGeom>
          <a:solidFill>
            <a:srgbClr val="BE5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75"/>
          <p:cNvSpPr>
            <a:spLocks noGrp="1"/>
          </p:cNvSpPr>
          <p:nvPr>
            <p:ph type="body" sz="quarter" idx="17"/>
          </p:nvPr>
        </p:nvSpPr>
        <p:spPr>
          <a:xfrm>
            <a:off x="1814703" y="1706064"/>
            <a:ext cx="2521099" cy="819771"/>
          </a:xfrm>
        </p:spPr>
        <p:txBody>
          <a:bodyPr>
            <a:normAutofit/>
          </a:bodyPr>
          <a:lstStyle>
            <a:lvl1pPr marL="0" indent="0">
              <a:buNone/>
              <a:defRPr sz="2000">
                <a:solidFill>
                  <a:schemeClr val="bg1"/>
                </a:solidFill>
              </a:defRPr>
            </a:lvl1pPr>
          </a:lstStyle>
          <a:p>
            <a:pPr lvl="0"/>
            <a:r>
              <a:rPr lang="en-US" dirty="0"/>
              <a:t>Edit Master text styles</a:t>
            </a:r>
          </a:p>
        </p:txBody>
      </p:sp>
      <p:sp>
        <p:nvSpPr>
          <p:cNvPr id="77" name="Text Placeholder 75"/>
          <p:cNvSpPr>
            <a:spLocks noGrp="1"/>
          </p:cNvSpPr>
          <p:nvPr>
            <p:ph type="body" sz="quarter" idx="18"/>
          </p:nvPr>
        </p:nvSpPr>
        <p:spPr>
          <a:xfrm>
            <a:off x="5644486" y="2639647"/>
            <a:ext cx="2338846" cy="819771"/>
          </a:xfrm>
        </p:spPr>
        <p:txBody>
          <a:bodyPr>
            <a:normAutofit/>
          </a:bodyPr>
          <a:lstStyle>
            <a:lvl1pPr marL="0" indent="0">
              <a:buNone/>
              <a:defRPr sz="2000">
                <a:solidFill>
                  <a:schemeClr val="bg1"/>
                </a:solidFill>
              </a:defRPr>
            </a:lvl1pPr>
          </a:lstStyle>
          <a:p>
            <a:pPr lvl="0"/>
            <a:r>
              <a:rPr lang="en-US" dirty="0"/>
              <a:t>Edit Master text styles</a:t>
            </a:r>
          </a:p>
        </p:txBody>
      </p:sp>
      <p:sp>
        <p:nvSpPr>
          <p:cNvPr id="78" name="Text Placeholder 75"/>
          <p:cNvSpPr>
            <a:spLocks noGrp="1"/>
          </p:cNvSpPr>
          <p:nvPr>
            <p:ph type="body" sz="quarter" idx="19"/>
          </p:nvPr>
        </p:nvSpPr>
        <p:spPr>
          <a:xfrm>
            <a:off x="2044586" y="3233963"/>
            <a:ext cx="2521099" cy="341974"/>
          </a:xfrm>
        </p:spPr>
        <p:txBody>
          <a:bodyPr>
            <a:normAutofit/>
          </a:bodyPr>
          <a:lstStyle>
            <a:lvl1pPr marL="0" indent="0">
              <a:buNone/>
              <a:defRPr sz="2000">
                <a:solidFill>
                  <a:schemeClr val="bg1"/>
                </a:solidFill>
              </a:defRPr>
            </a:lvl1pPr>
          </a:lstStyle>
          <a:p>
            <a:pPr lvl="0"/>
            <a:r>
              <a:rPr lang="en-US" dirty="0"/>
              <a:t>Edit Master text</a:t>
            </a:r>
          </a:p>
        </p:txBody>
      </p:sp>
      <p:sp>
        <p:nvSpPr>
          <p:cNvPr id="79" name="Text Placeholder 75"/>
          <p:cNvSpPr>
            <a:spLocks noGrp="1"/>
          </p:cNvSpPr>
          <p:nvPr>
            <p:ph type="body" sz="quarter" idx="20"/>
          </p:nvPr>
        </p:nvSpPr>
        <p:spPr>
          <a:xfrm>
            <a:off x="2745871" y="4250267"/>
            <a:ext cx="2521099" cy="341974"/>
          </a:xfrm>
        </p:spPr>
        <p:txBody>
          <a:bodyPr>
            <a:normAutofit/>
          </a:bodyPr>
          <a:lstStyle>
            <a:lvl1pPr marL="0" indent="0">
              <a:buNone/>
              <a:defRPr sz="2000">
                <a:solidFill>
                  <a:schemeClr val="bg1"/>
                </a:solidFill>
              </a:defRPr>
            </a:lvl1pPr>
          </a:lstStyle>
          <a:p>
            <a:pPr lvl="0"/>
            <a:r>
              <a:rPr lang="en-US" dirty="0"/>
              <a:t>Edit Master text</a:t>
            </a:r>
          </a:p>
        </p:txBody>
      </p:sp>
      <p:sp>
        <p:nvSpPr>
          <p:cNvPr id="80" name="Text Placeholder 75"/>
          <p:cNvSpPr>
            <a:spLocks noGrp="1"/>
          </p:cNvSpPr>
          <p:nvPr>
            <p:ph type="body" sz="quarter" idx="21" hasCustomPrompt="1"/>
          </p:nvPr>
        </p:nvSpPr>
        <p:spPr>
          <a:xfrm>
            <a:off x="218553" y="4049583"/>
            <a:ext cx="1327809" cy="542658"/>
          </a:xfrm>
        </p:spPr>
        <p:txBody>
          <a:bodyPr>
            <a:normAutofit/>
          </a:bodyPr>
          <a:lstStyle>
            <a:lvl1pPr marL="0" indent="0">
              <a:buNone/>
              <a:defRPr sz="2000">
                <a:solidFill>
                  <a:schemeClr val="bg1"/>
                </a:solidFill>
              </a:defRPr>
            </a:lvl1pPr>
          </a:lstStyle>
          <a:p>
            <a:pPr lvl="0"/>
            <a:r>
              <a:rPr lang="en-US" dirty="0"/>
              <a:t>Edit text</a:t>
            </a:r>
          </a:p>
        </p:txBody>
      </p:sp>
      <p:sp>
        <p:nvSpPr>
          <p:cNvPr id="81" name="Text Placeholder 75"/>
          <p:cNvSpPr>
            <a:spLocks noGrp="1"/>
          </p:cNvSpPr>
          <p:nvPr>
            <p:ph type="body" sz="quarter" idx="22" hasCustomPrompt="1"/>
          </p:nvPr>
        </p:nvSpPr>
        <p:spPr>
          <a:xfrm>
            <a:off x="8549590" y="3978938"/>
            <a:ext cx="2645302" cy="793500"/>
          </a:xfrm>
        </p:spPr>
        <p:txBody>
          <a:bodyPr>
            <a:normAutofit/>
          </a:bodyPr>
          <a:lstStyle>
            <a:lvl1pPr marL="0" indent="0">
              <a:buNone/>
              <a:defRPr sz="2000">
                <a:solidFill>
                  <a:schemeClr val="bg1"/>
                </a:solidFill>
              </a:defRPr>
            </a:lvl1pPr>
          </a:lstStyle>
          <a:p>
            <a:pPr lvl="0"/>
            <a:r>
              <a:rPr lang="en-US" dirty="0"/>
              <a:t>Edit text</a:t>
            </a:r>
          </a:p>
        </p:txBody>
      </p:sp>
      <p:sp>
        <p:nvSpPr>
          <p:cNvPr id="82" name="Text Placeholder 75"/>
          <p:cNvSpPr>
            <a:spLocks noGrp="1"/>
          </p:cNvSpPr>
          <p:nvPr>
            <p:ph type="body" sz="quarter" idx="23" hasCustomPrompt="1"/>
          </p:nvPr>
        </p:nvSpPr>
        <p:spPr>
          <a:xfrm>
            <a:off x="10057348" y="1655647"/>
            <a:ext cx="1863093" cy="490256"/>
          </a:xfrm>
        </p:spPr>
        <p:txBody>
          <a:bodyPr>
            <a:normAutofit/>
          </a:bodyPr>
          <a:lstStyle>
            <a:lvl1pPr marL="0" indent="0">
              <a:buNone/>
              <a:defRPr sz="2000">
                <a:solidFill>
                  <a:schemeClr val="bg1"/>
                </a:solidFill>
              </a:defRPr>
            </a:lvl1pPr>
          </a:lstStyle>
          <a:p>
            <a:pPr lvl="0"/>
            <a:r>
              <a:rPr lang="en-US" dirty="0"/>
              <a:t>Edit text</a:t>
            </a:r>
          </a:p>
        </p:txBody>
      </p:sp>
      <p:sp>
        <p:nvSpPr>
          <p:cNvPr id="83" name="Rectangle 82"/>
          <p:cNvSpPr/>
          <p:nvPr userDrawn="1"/>
        </p:nvSpPr>
        <p:spPr>
          <a:xfrm>
            <a:off x="9960721" y="2743526"/>
            <a:ext cx="2081746" cy="97739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4" name="Text Placeholder 75"/>
          <p:cNvSpPr>
            <a:spLocks noGrp="1"/>
          </p:cNvSpPr>
          <p:nvPr>
            <p:ph type="body" sz="quarter" idx="24" hasCustomPrompt="1"/>
          </p:nvPr>
        </p:nvSpPr>
        <p:spPr>
          <a:xfrm>
            <a:off x="10049507" y="2636108"/>
            <a:ext cx="1863093" cy="490256"/>
          </a:xfrm>
        </p:spPr>
        <p:txBody>
          <a:bodyPr>
            <a:normAutofit/>
          </a:bodyPr>
          <a:lstStyle>
            <a:lvl1pPr marL="0" indent="0">
              <a:buNone/>
              <a:defRPr sz="2000">
                <a:solidFill>
                  <a:schemeClr val="bg1"/>
                </a:solidFill>
              </a:defRPr>
            </a:lvl1pPr>
          </a:lstStyle>
          <a:p>
            <a:pPr lvl="0"/>
            <a:r>
              <a:rPr lang="en-US" dirty="0"/>
              <a:t>Edit text</a:t>
            </a:r>
          </a:p>
        </p:txBody>
      </p:sp>
      <p:sp>
        <p:nvSpPr>
          <p:cNvPr id="85" name="Text Placeholder 75"/>
          <p:cNvSpPr>
            <a:spLocks noGrp="1"/>
          </p:cNvSpPr>
          <p:nvPr>
            <p:ph type="body" sz="quarter" idx="25" hasCustomPrompt="1"/>
          </p:nvPr>
        </p:nvSpPr>
        <p:spPr>
          <a:xfrm>
            <a:off x="179777" y="3439263"/>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86" name="Text Placeholder 75"/>
          <p:cNvSpPr>
            <a:spLocks noGrp="1"/>
          </p:cNvSpPr>
          <p:nvPr>
            <p:ph type="body" sz="quarter" idx="26" hasCustomPrompt="1"/>
          </p:nvPr>
        </p:nvSpPr>
        <p:spPr>
          <a:xfrm>
            <a:off x="2000324" y="2805625"/>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87" name="Text Placeholder 75"/>
          <p:cNvSpPr>
            <a:spLocks noGrp="1"/>
          </p:cNvSpPr>
          <p:nvPr>
            <p:ph type="body" sz="quarter" idx="27" hasCustomPrompt="1"/>
          </p:nvPr>
        </p:nvSpPr>
        <p:spPr>
          <a:xfrm>
            <a:off x="1713637" y="1194063"/>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88" name="Text Placeholder 75"/>
          <p:cNvSpPr>
            <a:spLocks noGrp="1"/>
          </p:cNvSpPr>
          <p:nvPr>
            <p:ph type="body" sz="quarter" idx="28" hasCustomPrompt="1"/>
          </p:nvPr>
        </p:nvSpPr>
        <p:spPr>
          <a:xfrm>
            <a:off x="2636181" y="3729784"/>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89" name="Text Placeholder 75"/>
          <p:cNvSpPr>
            <a:spLocks noGrp="1"/>
          </p:cNvSpPr>
          <p:nvPr>
            <p:ph type="body" sz="quarter" idx="29" hasCustomPrompt="1"/>
          </p:nvPr>
        </p:nvSpPr>
        <p:spPr>
          <a:xfrm>
            <a:off x="5543001" y="2143552"/>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90" name="Text Placeholder 75"/>
          <p:cNvSpPr>
            <a:spLocks noGrp="1"/>
          </p:cNvSpPr>
          <p:nvPr>
            <p:ph type="body" sz="quarter" idx="30" hasCustomPrompt="1"/>
          </p:nvPr>
        </p:nvSpPr>
        <p:spPr>
          <a:xfrm>
            <a:off x="8478163" y="3467876"/>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91" name="Text Placeholder 75"/>
          <p:cNvSpPr>
            <a:spLocks noGrp="1"/>
          </p:cNvSpPr>
          <p:nvPr>
            <p:ph type="body" sz="quarter" idx="31" hasCustomPrompt="1"/>
          </p:nvPr>
        </p:nvSpPr>
        <p:spPr>
          <a:xfrm>
            <a:off x="9505729" y="1123895"/>
            <a:ext cx="1327809" cy="542658"/>
          </a:xfrm>
        </p:spPr>
        <p:txBody>
          <a:bodyPr>
            <a:normAutofit/>
          </a:bodyPr>
          <a:lstStyle>
            <a:lvl1pPr marL="0" indent="0">
              <a:buNone/>
              <a:defRPr sz="2000">
                <a:solidFill>
                  <a:schemeClr val="tx1"/>
                </a:solidFill>
              </a:defRPr>
            </a:lvl1pPr>
          </a:lstStyle>
          <a:p>
            <a:pPr lvl="0"/>
            <a:r>
              <a:rPr lang="en-US" dirty="0"/>
              <a:t>Edit text</a:t>
            </a:r>
          </a:p>
        </p:txBody>
      </p:sp>
    </p:spTree>
    <p:extLst>
      <p:ext uri="{BB962C8B-B14F-4D97-AF65-F5344CB8AC3E}">
        <p14:creationId xmlns:p14="http://schemas.microsoft.com/office/powerpoint/2010/main" val="2298396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descr="Decorative background color">
            <a:extLst>
              <a:ext uri="{FF2B5EF4-FFF2-40B4-BE49-F238E27FC236}">
                <a16:creationId xmlns:a16="http://schemas.microsoft.com/office/drawing/2014/main" id="{9EA4BF5D-FC6A-4F4D-AF13-CA471D68E9DC}"/>
              </a:ext>
            </a:extLst>
          </p:cNvPr>
          <p:cNvSpPr/>
          <p:nvPr userDrawn="1"/>
        </p:nvSpPr>
        <p:spPr>
          <a:xfrm>
            <a:off x="0" y="0"/>
            <a:ext cx="12192000" cy="1206835"/>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dirty="0"/>
              <a:t>Click to edit title </a:t>
            </a:r>
          </a:p>
        </p:txBody>
      </p:sp>
    </p:spTree>
    <p:extLst>
      <p:ext uri="{BB962C8B-B14F-4D97-AF65-F5344CB8AC3E}">
        <p14:creationId xmlns:p14="http://schemas.microsoft.com/office/powerpoint/2010/main" val="394151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1653-D3D2-AE49-898D-B8DA3DADF8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9FF6B1-973F-7841-AC1F-CC2E0190C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4114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9F66-C35B-404D-AD32-E4756A4EC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82E52-3E0F-6346-BED5-5C820177CB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A60D1C-73D3-A645-A205-B4AC6342C6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091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A8EF-CFA0-204E-A6A6-2FA702AF73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E1D8B-8195-2C46-BFDA-4E5C8E3DA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2F6DEE-9C6C-3C4F-8629-584E4A2CA2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AA9B0-6F69-F649-BE34-B0685B20B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F41169-FDD4-B048-A4A4-F48FD790CC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48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descr="Decorative background color">
            <a:extLst>
              <a:ext uri="{FF2B5EF4-FFF2-40B4-BE49-F238E27FC236}">
                <a16:creationId xmlns:a16="http://schemas.microsoft.com/office/drawing/2014/main" id="{4B667975-7CE7-504E-9CA9-52F907222650}"/>
              </a:ext>
            </a:extLst>
          </p:cNvPr>
          <p:cNvSpPr/>
          <p:nvPr userDrawn="1"/>
        </p:nvSpPr>
        <p:spPr>
          <a:xfrm>
            <a:off x="-43476" y="0"/>
            <a:ext cx="12235476" cy="1304144"/>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dirty="0"/>
              <a:t>Click to edit title</a:t>
            </a:r>
          </a:p>
        </p:txBody>
      </p:sp>
      <p:sp>
        <p:nvSpPr>
          <p:cNvPr id="4" name="Content Placeholder 3">
            <a:extLst>
              <a:ext uri="{FF2B5EF4-FFF2-40B4-BE49-F238E27FC236}">
                <a16:creationId xmlns:a16="http://schemas.microsoft.com/office/drawing/2014/main" id="{5C4E2FEF-8358-8F4B-8942-7F8CD02853ED}"/>
              </a:ext>
            </a:extLst>
          </p:cNvPr>
          <p:cNvSpPr>
            <a:spLocks noGrp="1"/>
          </p:cNvSpPr>
          <p:nvPr>
            <p:ph sz="quarter" idx="10"/>
          </p:nvPr>
        </p:nvSpPr>
        <p:spPr>
          <a:xfrm>
            <a:off x="464649" y="1857545"/>
            <a:ext cx="10394475" cy="38539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6799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descr="Decorative background color">
            <a:extLst>
              <a:ext uri="{FF2B5EF4-FFF2-40B4-BE49-F238E27FC236}">
                <a16:creationId xmlns:a16="http://schemas.microsoft.com/office/drawing/2014/main" id="{4B667975-7CE7-504E-9CA9-52F907222650}"/>
              </a:ext>
            </a:extLst>
          </p:cNvPr>
          <p:cNvSpPr/>
          <p:nvPr userDrawn="1"/>
        </p:nvSpPr>
        <p:spPr>
          <a:xfrm>
            <a:off x="-43476" y="-24713"/>
            <a:ext cx="12235476" cy="1304144"/>
          </a:xfrm>
          <a:prstGeom prst="rect">
            <a:avLst/>
          </a:prstGeom>
          <a:solidFill>
            <a:srgbClr val="4F7D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dirty="0"/>
              <a:t>Click to edit title</a:t>
            </a:r>
          </a:p>
        </p:txBody>
      </p:sp>
      <p:sp>
        <p:nvSpPr>
          <p:cNvPr id="4" name="Content Placeholder 3">
            <a:extLst>
              <a:ext uri="{FF2B5EF4-FFF2-40B4-BE49-F238E27FC236}">
                <a16:creationId xmlns:a16="http://schemas.microsoft.com/office/drawing/2014/main" id="{5C4E2FEF-8358-8F4B-8942-7F8CD02853ED}"/>
              </a:ext>
            </a:extLst>
          </p:cNvPr>
          <p:cNvSpPr>
            <a:spLocks noGrp="1"/>
          </p:cNvSpPr>
          <p:nvPr>
            <p:ph sz="quarter" idx="10"/>
          </p:nvPr>
        </p:nvSpPr>
        <p:spPr>
          <a:xfrm>
            <a:off x="343525" y="2561866"/>
            <a:ext cx="4366658" cy="667291"/>
          </a:xfrm>
        </p:spPr>
        <p:txBody>
          <a:bodyPr/>
          <a:lstStyle>
            <a:lvl1pPr marL="0" indent="0">
              <a:buNone/>
              <a:defRPr/>
            </a:lvl1pPr>
          </a:lstStyle>
          <a:p>
            <a:pPr lvl="0"/>
            <a:r>
              <a:rPr lang="en-US" dirty="0"/>
              <a:t>Edit Master text styles</a:t>
            </a:r>
          </a:p>
        </p:txBody>
      </p:sp>
    </p:spTree>
    <p:extLst>
      <p:ext uri="{BB962C8B-B14F-4D97-AF65-F5344CB8AC3E}">
        <p14:creationId xmlns:p14="http://schemas.microsoft.com/office/powerpoint/2010/main" val="189514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6" name="Rectangle 25" descr="decorative background"/>
          <p:cNvSpPr/>
          <p:nvPr userDrawn="1"/>
        </p:nvSpPr>
        <p:spPr>
          <a:xfrm>
            <a:off x="0" y="-1"/>
            <a:ext cx="12192000" cy="863947"/>
          </a:xfrm>
          <a:prstGeom prst="rect">
            <a:avLst/>
          </a:prstGeom>
          <a:solidFill>
            <a:srgbClr val="00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descr="decorative background"/>
          <p:cNvSpPr/>
          <p:nvPr userDrawn="1"/>
        </p:nvSpPr>
        <p:spPr>
          <a:xfrm>
            <a:off x="0" y="992087"/>
            <a:ext cx="12192000" cy="5277899"/>
          </a:xfrm>
          <a:prstGeom prst="rect">
            <a:avLst/>
          </a:prstGeom>
          <a:solidFill>
            <a:srgbClr val="9FD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decorative background"/>
          <p:cNvSpPr/>
          <p:nvPr userDrawn="1"/>
        </p:nvSpPr>
        <p:spPr>
          <a:xfrm>
            <a:off x="2257601" y="1057347"/>
            <a:ext cx="9579033" cy="119786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281478" y="146835"/>
            <a:ext cx="10515600" cy="570274"/>
          </a:xfrm>
        </p:spPr>
        <p:txBody>
          <a:bodyPr/>
          <a:lstStyle>
            <a:lvl1pPr>
              <a:defRPr>
                <a:solidFill>
                  <a:schemeClr val="bg1"/>
                </a:solidFill>
              </a:defRPr>
            </a:lvl1pPr>
          </a:lstStyle>
          <a:p>
            <a:r>
              <a:rPr lang="en-US" dirty="0"/>
              <a:t>Click to edit title</a:t>
            </a:r>
          </a:p>
        </p:txBody>
      </p:sp>
      <p:sp>
        <p:nvSpPr>
          <p:cNvPr id="7" name="Rectangle 6" descr="decorative background"/>
          <p:cNvSpPr/>
          <p:nvPr/>
        </p:nvSpPr>
        <p:spPr>
          <a:xfrm>
            <a:off x="281478" y="1057347"/>
            <a:ext cx="1643845" cy="1200329"/>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p>
        </p:txBody>
      </p:sp>
      <p:sp>
        <p:nvSpPr>
          <p:cNvPr id="5" name="Text Placeholder 4"/>
          <p:cNvSpPr>
            <a:spLocks noGrp="1"/>
          </p:cNvSpPr>
          <p:nvPr>
            <p:ph type="body" sz="quarter" idx="10" hasCustomPrompt="1"/>
          </p:nvPr>
        </p:nvSpPr>
        <p:spPr>
          <a:xfrm>
            <a:off x="2501900" y="1250748"/>
            <a:ext cx="9080500" cy="774700"/>
          </a:xfrm>
        </p:spPr>
        <p:txBody>
          <a:bodyPr/>
          <a:lstStyle>
            <a:lvl1pPr marL="0" indent="0">
              <a:buNone/>
              <a:defRPr>
                <a:solidFill>
                  <a:schemeClr val="bg1"/>
                </a:solidFill>
              </a:defRPr>
            </a:lvl1pPr>
          </a:lstStyle>
          <a:p>
            <a:pPr lvl="0"/>
            <a:r>
              <a:rPr lang="en-US" dirty="0"/>
              <a:t>Edit text </a:t>
            </a:r>
          </a:p>
        </p:txBody>
      </p:sp>
      <p:sp>
        <p:nvSpPr>
          <p:cNvPr id="11" name="Rectangle 10" descr="decorative background"/>
          <p:cNvSpPr/>
          <p:nvPr userDrawn="1"/>
        </p:nvSpPr>
        <p:spPr>
          <a:xfrm>
            <a:off x="2257601" y="2448612"/>
            <a:ext cx="9579033" cy="1089928"/>
          </a:xfrm>
          <a:prstGeom prst="rect">
            <a:avLst/>
          </a:prstGeom>
          <a:solidFill>
            <a:srgbClr val="065D7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decorative background"/>
          <p:cNvSpPr/>
          <p:nvPr userDrawn="1"/>
        </p:nvSpPr>
        <p:spPr>
          <a:xfrm>
            <a:off x="281478" y="2448612"/>
            <a:ext cx="1643845" cy="1092171"/>
          </a:xfrm>
          <a:prstGeom prst="rect">
            <a:avLst/>
          </a:prstGeom>
          <a:solidFill>
            <a:srgbClr val="4F7D3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p>
        </p:txBody>
      </p:sp>
      <p:sp>
        <p:nvSpPr>
          <p:cNvPr id="15" name="Text Placeholder 4"/>
          <p:cNvSpPr>
            <a:spLocks noGrp="1"/>
          </p:cNvSpPr>
          <p:nvPr>
            <p:ph type="body" sz="quarter" idx="11" hasCustomPrompt="1"/>
          </p:nvPr>
        </p:nvSpPr>
        <p:spPr>
          <a:xfrm>
            <a:off x="2501900" y="2572904"/>
            <a:ext cx="9080500" cy="774700"/>
          </a:xfrm>
        </p:spPr>
        <p:txBody>
          <a:bodyPr/>
          <a:lstStyle>
            <a:lvl1pPr marL="0" indent="0">
              <a:buNone/>
              <a:defRPr>
                <a:solidFill>
                  <a:schemeClr val="bg1"/>
                </a:solidFill>
              </a:defRPr>
            </a:lvl1pPr>
          </a:lstStyle>
          <a:p>
            <a:pPr lvl="0"/>
            <a:r>
              <a:rPr lang="en-US" dirty="0"/>
              <a:t>Edit text </a:t>
            </a:r>
          </a:p>
        </p:txBody>
      </p:sp>
      <p:sp>
        <p:nvSpPr>
          <p:cNvPr id="16" name="Rectangle 15" descr="decorative background"/>
          <p:cNvSpPr/>
          <p:nvPr userDrawn="1"/>
        </p:nvSpPr>
        <p:spPr>
          <a:xfrm>
            <a:off x="2257601" y="3699194"/>
            <a:ext cx="9579033" cy="119786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decorative background"/>
          <p:cNvSpPr/>
          <p:nvPr userDrawn="1"/>
        </p:nvSpPr>
        <p:spPr>
          <a:xfrm>
            <a:off x="281478" y="3699194"/>
            <a:ext cx="1643845" cy="1200329"/>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p>
        </p:txBody>
      </p:sp>
      <p:sp>
        <p:nvSpPr>
          <p:cNvPr id="18" name="Text Placeholder 4"/>
          <p:cNvSpPr>
            <a:spLocks noGrp="1"/>
          </p:cNvSpPr>
          <p:nvPr>
            <p:ph type="body" sz="quarter" idx="12" hasCustomPrompt="1"/>
          </p:nvPr>
        </p:nvSpPr>
        <p:spPr>
          <a:xfrm>
            <a:off x="2501900" y="3892595"/>
            <a:ext cx="9080500" cy="774700"/>
          </a:xfrm>
        </p:spPr>
        <p:txBody>
          <a:bodyPr/>
          <a:lstStyle>
            <a:lvl1pPr marL="0" indent="0">
              <a:buNone/>
              <a:defRPr>
                <a:solidFill>
                  <a:schemeClr val="bg1"/>
                </a:solidFill>
              </a:defRPr>
            </a:lvl1pPr>
          </a:lstStyle>
          <a:p>
            <a:pPr lvl="0"/>
            <a:r>
              <a:rPr lang="en-US" dirty="0"/>
              <a:t>Edit text </a:t>
            </a:r>
          </a:p>
        </p:txBody>
      </p:sp>
      <p:sp>
        <p:nvSpPr>
          <p:cNvPr id="19" name="Rectangle 18" descr="decorative background"/>
          <p:cNvSpPr/>
          <p:nvPr userDrawn="1"/>
        </p:nvSpPr>
        <p:spPr>
          <a:xfrm>
            <a:off x="2257601" y="5017340"/>
            <a:ext cx="9579033" cy="119786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descr="decorative background"/>
          <p:cNvSpPr/>
          <p:nvPr userDrawn="1"/>
        </p:nvSpPr>
        <p:spPr>
          <a:xfrm>
            <a:off x="281478" y="5017340"/>
            <a:ext cx="1643845" cy="1200329"/>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p>
        </p:txBody>
      </p:sp>
      <p:sp>
        <p:nvSpPr>
          <p:cNvPr id="21" name="Text Placeholder 4"/>
          <p:cNvSpPr>
            <a:spLocks noGrp="1"/>
          </p:cNvSpPr>
          <p:nvPr>
            <p:ph type="body" sz="quarter" idx="13" hasCustomPrompt="1"/>
          </p:nvPr>
        </p:nvSpPr>
        <p:spPr>
          <a:xfrm>
            <a:off x="2501900" y="5210741"/>
            <a:ext cx="9080500" cy="774700"/>
          </a:xfrm>
        </p:spPr>
        <p:txBody>
          <a:bodyPr/>
          <a:lstStyle>
            <a:lvl1pPr marL="0" indent="0">
              <a:buNone/>
              <a:defRPr>
                <a:solidFill>
                  <a:schemeClr val="bg1"/>
                </a:solidFill>
              </a:defRPr>
            </a:lvl1pPr>
          </a:lstStyle>
          <a:p>
            <a:pPr lvl="0"/>
            <a:r>
              <a:rPr lang="en-US" dirty="0"/>
              <a:t>Edit text </a:t>
            </a:r>
          </a:p>
        </p:txBody>
      </p:sp>
      <p:sp>
        <p:nvSpPr>
          <p:cNvPr id="22" name="Text Placeholder 4"/>
          <p:cNvSpPr>
            <a:spLocks noGrp="1"/>
          </p:cNvSpPr>
          <p:nvPr>
            <p:ph type="body" sz="quarter" idx="14" hasCustomPrompt="1"/>
          </p:nvPr>
        </p:nvSpPr>
        <p:spPr>
          <a:xfrm>
            <a:off x="444391" y="2606226"/>
            <a:ext cx="1282700" cy="774700"/>
          </a:xfrm>
        </p:spPr>
        <p:txBody>
          <a:bodyPr/>
          <a:lstStyle>
            <a:lvl1pPr marL="0" indent="0">
              <a:buNone/>
              <a:defRPr>
                <a:solidFill>
                  <a:schemeClr val="bg1"/>
                </a:solidFill>
              </a:defRPr>
            </a:lvl1pPr>
          </a:lstStyle>
          <a:p>
            <a:pPr lvl="0"/>
            <a:r>
              <a:rPr lang="en-US" dirty="0"/>
              <a:t>Edit text </a:t>
            </a:r>
          </a:p>
        </p:txBody>
      </p:sp>
      <p:sp>
        <p:nvSpPr>
          <p:cNvPr id="23" name="Text Placeholder 4"/>
          <p:cNvSpPr>
            <a:spLocks noGrp="1"/>
          </p:cNvSpPr>
          <p:nvPr>
            <p:ph type="body" sz="quarter" idx="15" hasCustomPrompt="1"/>
          </p:nvPr>
        </p:nvSpPr>
        <p:spPr>
          <a:xfrm>
            <a:off x="444391" y="1268929"/>
            <a:ext cx="1282700" cy="774700"/>
          </a:xfrm>
        </p:spPr>
        <p:txBody>
          <a:bodyPr/>
          <a:lstStyle>
            <a:lvl1pPr marL="0" indent="0">
              <a:buNone/>
              <a:defRPr>
                <a:solidFill>
                  <a:schemeClr val="bg1"/>
                </a:solidFill>
              </a:defRPr>
            </a:lvl1pPr>
          </a:lstStyle>
          <a:p>
            <a:pPr lvl="0"/>
            <a:r>
              <a:rPr lang="en-US" dirty="0"/>
              <a:t>Edit text </a:t>
            </a:r>
          </a:p>
        </p:txBody>
      </p:sp>
      <p:sp>
        <p:nvSpPr>
          <p:cNvPr id="24" name="Text Placeholder 4"/>
          <p:cNvSpPr>
            <a:spLocks noGrp="1"/>
          </p:cNvSpPr>
          <p:nvPr>
            <p:ph type="body" sz="quarter" idx="16" hasCustomPrompt="1"/>
          </p:nvPr>
        </p:nvSpPr>
        <p:spPr>
          <a:xfrm>
            <a:off x="462050" y="3910776"/>
            <a:ext cx="1282700" cy="774700"/>
          </a:xfrm>
        </p:spPr>
        <p:txBody>
          <a:bodyPr/>
          <a:lstStyle>
            <a:lvl1pPr marL="0" indent="0">
              <a:buNone/>
              <a:defRPr>
                <a:solidFill>
                  <a:schemeClr val="bg1"/>
                </a:solidFill>
              </a:defRPr>
            </a:lvl1pPr>
          </a:lstStyle>
          <a:p>
            <a:pPr lvl="0"/>
            <a:r>
              <a:rPr lang="en-US" dirty="0"/>
              <a:t>Edit text </a:t>
            </a:r>
          </a:p>
        </p:txBody>
      </p:sp>
      <p:sp>
        <p:nvSpPr>
          <p:cNvPr id="25" name="Text Placeholder 4"/>
          <p:cNvSpPr>
            <a:spLocks noGrp="1"/>
          </p:cNvSpPr>
          <p:nvPr>
            <p:ph type="body" sz="quarter" idx="17" hasCustomPrompt="1"/>
          </p:nvPr>
        </p:nvSpPr>
        <p:spPr>
          <a:xfrm>
            <a:off x="444391" y="5228922"/>
            <a:ext cx="1282700" cy="774700"/>
          </a:xfrm>
        </p:spPr>
        <p:txBody>
          <a:bodyPr/>
          <a:lstStyle>
            <a:lvl1pPr marL="0" indent="0">
              <a:buNone/>
              <a:defRPr>
                <a:solidFill>
                  <a:schemeClr val="bg1"/>
                </a:solidFill>
              </a:defRPr>
            </a:lvl1pPr>
          </a:lstStyle>
          <a:p>
            <a:pPr lvl="0"/>
            <a:r>
              <a:rPr lang="en-US" dirty="0"/>
              <a:t>Edit text </a:t>
            </a:r>
          </a:p>
        </p:txBody>
      </p:sp>
    </p:spTree>
    <p:extLst>
      <p:ext uri="{BB962C8B-B14F-4D97-AF65-F5344CB8AC3E}">
        <p14:creationId xmlns:p14="http://schemas.microsoft.com/office/powerpoint/2010/main" val="332159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Rounded Rectangle 7" descr="decorative background color">
            <a:extLst>
              <a:ext uri="{FF2B5EF4-FFF2-40B4-BE49-F238E27FC236}">
                <a16:creationId xmlns:a16="http://schemas.microsoft.com/office/drawing/2014/main" id="{BA8CAB85-73D8-AF4C-A7C9-53C1C2A078CB}"/>
              </a:ext>
            </a:extLst>
          </p:cNvPr>
          <p:cNvSpPr/>
          <p:nvPr/>
        </p:nvSpPr>
        <p:spPr>
          <a:xfrm>
            <a:off x="6739383" y="935478"/>
            <a:ext cx="4572000" cy="5219562"/>
          </a:xfrm>
          <a:prstGeom prst="roundRect">
            <a:avLst>
              <a:gd name="adj" fmla="val 6047"/>
            </a:avLst>
          </a:prstGeom>
          <a:solidFill>
            <a:srgbClr val="4F7D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Decorative background color">
            <a:extLst>
              <a:ext uri="{FF2B5EF4-FFF2-40B4-BE49-F238E27FC236}">
                <a16:creationId xmlns:a16="http://schemas.microsoft.com/office/drawing/2014/main" id="{4B667975-7CE7-504E-9CA9-52F907222650}"/>
              </a:ext>
            </a:extLst>
          </p:cNvPr>
          <p:cNvSpPr/>
          <p:nvPr userDrawn="1"/>
        </p:nvSpPr>
        <p:spPr>
          <a:xfrm>
            <a:off x="-43476" y="0"/>
            <a:ext cx="12235476" cy="848124"/>
          </a:xfrm>
          <a:prstGeom prst="rect">
            <a:avLst/>
          </a:prstGeom>
          <a:solidFill>
            <a:srgbClr val="065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descr="decorative background color">
            <a:extLst>
              <a:ext uri="{FF2B5EF4-FFF2-40B4-BE49-F238E27FC236}">
                <a16:creationId xmlns:a16="http://schemas.microsoft.com/office/drawing/2014/main" id="{726B6FEA-6C38-9C40-8BA4-568253E013BC}"/>
              </a:ext>
            </a:extLst>
          </p:cNvPr>
          <p:cNvSpPr/>
          <p:nvPr userDrawn="1"/>
        </p:nvSpPr>
        <p:spPr>
          <a:xfrm>
            <a:off x="922478" y="935478"/>
            <a:ext cx="4572000" cy="5219562"/>
          </a:xfrm>
          <a:prstGeom prst="roundRect">
            <a:avLst>
              <a:gd name="adj" fmla="val 6047"/>
            </a:avLst>
          </a:prstGeom>
          <a:solidFill>
            <a:srgbClr val="065D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descr="decorative background color">
            <a:extLst>
              <a:ext uri="{FF2B5EF4-FFF2-40B4-BE49-F238E27FC236}">
                <a16:creationId xmlns:a16="http://schemas.microsoft.com/office/drawing/2014/main" id="{1AA802D6-CF2B-044F-A18C-E4ACC67D3322}"/>
              </a:ext>
            </a:extLst>
          </p:cNvPr>
          <p:cNvSpPr/>
          <p:nvPr userDrawn="1"/>
        </p:nvSpPr>
        <p:spPr>
          <a:xfrm>
            <a:off x="1096924" y="1631795"/>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CF1B1E03-CB5A-CA45-BC52-0BC8DD39CD82}"/>
              </a:ext>
            </a:extLst>
          </p:cNvPr>
          <p:cNvSpPr>
            <a:spLocks noGrp="1"/>
          </p:cNvSpPr>
          <p:nvPr>
            <p:ph type="body" sz="quarter" idx="10"/>
          </p:nvPr>
        </p:nvSpPr>
        <p:spPr>
          <a:xfrm>
            <a:off x="8017685" y="1666802"/>
            <a:ext cx="2790825" cy="666750"/>
          </a:xfrm>
        </p:spPr>
        <p:txBody>
          <a:bodyPr>
            <a:normAutofit/>
          </a:bodyPr>
          <a:lstStyle>
            <a:lvl1pPr marL="0" indent="0">
              <a:buNone/>
              <a:defRPr sz="2000" b="1">
                <a:solidFill>
                  <a:schemeClr val="bg1"/>
                </a:solidFill>
              </a:defRPr>
            </a:lvl1pPr>
          </a:lstStyle>
          <a:p>
            <a:pPr lvl="0"/>
            <a:r>
              <a:rPr lang="en-US" dirty="0"/>
              <a:t>Edit Master text styles</a:t>
            </a:r>
          </a:p>
        </p:txBody>
      </p:sp>
      <p:cxnSp>
        <p:nvCxnSpPr>
          <p:cNvPr id="10" name="Straight Connector 9">
            <a:extLst>
              <a:ext uri="{FF2B5EF4-FFF2-40B4-BE49-F238E27FC236}">
                <a16:creationId xmlns:a16="http://schemas.microsoft.com/office/drawing/2014/main" id="{5D6AF3CF-F60D-5141-8AED-C7794E93152A}"/>
              </a:ext>
            </a:extLst>
          </p:cNvPr>
          <p:cNvCxnSpPr/>
          <p:nvPr/>
        </p:nvCxnSpPr>
        <p:spPr>
          <a:xfrm>
            <a:off x="8613597" y="1374559"/>
            <a:ext cx="27009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22">
            <a:extLst>
              <a:ext uri="{FF2B5EF4-FFF2-40B4-BE49-F238E27FC236}">
                <a16:creationId xmlns:a16="http://schemas.microsoft.com/office/drawing/2014/main" id="{6255C863-C912-6944-8537-E5981C8C173D}"/>
              </a:ext>
            </a:extLst>
          </p:cNvPr>
          <p:cNvSpPr>
            <a:spLocks noGrp="1"/>
          </p:cNvSpPr>
          <p:nvPr>
            <p:ph type="body" sz="quarter" idx="16"/>
          </p:nvPr>
        </p:nvSpPr>
        <p:spPr>
          <a:xfrm>
            <a:off x="2133784" y="5329157"/>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sp>
        <p:nvSpPr>
          <p:cNvPr id="28" name="Text Placeholder 22">
            <a:extLst>
              <a:ext uri="{FF2B5EF4-FFF2-40B4-BE49-F238E27FC236}">
                <a16:creationId xmlns:a16="http://schemas.microsoft.com/office/drawing/2014/main" id="{A821C715-6166-EA40-9C90-C2CDB9377256}"/>
              </a:ext>
            </a:extLst>
          </p:cNvPr>
          <p:cNvSpPr>
            <a:spLocks noGrp="1"/>
          </p:cNvSpPr>
          <p:nvPr>
            <p:ph type="body" sz="quarter" idx="15"/>
          </p:nvPr>
        </p:nvSpPr>
        <p:spPr>
          <a:xfrm>
            <a:off x="2117887" y="4413569"/>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sp>
        <p:nvSpPr>
          <p:cNvPr id="27" name="Text Placeholder 22">
            <a:extLst>
              <a:ext uri="{FF2B5EF4-FFF2-40B4-BE49-F238E27FC236}">
                <a16:creationId xmlns:a16="http://schemas.microsoft.com/office/drawing/2014/main" id="{E22EC356-2144-AD47-8A47-4AB066E41AB4}"/>
              </a:ext>
            </a:extLst>
          </p:cNvPr>
          <p:cNvSpPr>
            <a:spLocks noGrp="1"/>
          </p:cNvSpPr>
          <p:nvPr>
            <p:ph type="body" sz="quarter" idx="14"/>
          </p:nvPr>
        </p:nvSpPr>
        <p:spPr>
          <a:xfrm>
            <a:off x="2084632" y="2582391"/>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cxnSp>
        <p:nvCxnSpPr>
          <p:cNvPr id="17" name="Straight Connector 16">
            <a:extLst>
              <a:ext uri="{FF2B5EF4-FFF2-40B4-BE49-F238E27FC236}">
                <a16:creationId xmlns:a16="http://schemas.microsoft.com/office/drawing/2014/main" id="{F6119216-CCD7-0641-BEAA-AFCAF8D887CB}"/>
              </a:ext>
            </a:extLst>
          </p:cNvPr>
          <p:cNvCxnSpPr/>
          <p:nvPr userDrawn="1"/>
        </p:nvCxnSpPr>
        <p:spPr>
          <a:xfrm>
            <a:off x="2793505" y="1371915"/>
            <a:ext cx="27009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343525" y="87354"/>
            <a:ext cx="10515600" cy="651715"/>
          </a:xfrm>
        </p:spPr>
        <p:txBody>
          <a:bodyPr/>
          <a:lstStyle>
            <a:lvl1pPr>
              <a:defRPr>
                <a:solidFill>
                  <a:schemeClr val="bg1"/>
                </a:solidFill>
              </a:defRPr>
            </a:lvl1pPr>
          </a:lstStyle>
          <a:p>
            <a:r>
              <a:rPr lang="en-US" dirty="0"/>
              <a:t>Click to edit title</a:t>
            </a:r>
          </a:p>
        </p:txBody>
      </p:sp>
      <p:sp>
        <p:nvSpPr>
          <p:cNvPr id="40" name="Title 1">
            <a:extLst>
              <a:ext uri="{FF2B5EF4-FFF2-40B4-BE49-F238E27FC236}">
                <a16:creationId xmlns:a16="http://schemas.microsoft.com/office/drawing/2014/main" id="{2617AB76-9509-5146-A610-878C42D8E150}"/>
              </a:ext>
            </a:extLst>
          </p:cNvPr>
          <p:cNvSpPr txBox="1">
            <a:spLocks/>
          </p:cNvSpPr>
          <p:nvPr userDrawn="1"/>
        </p:nvSpPr>
        <p:spPr>
          <a:xfrm>
            <a:off x="1022494" y="1275976"/>
            <a:ext cx="1728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4" name="Text Placeholder 3"/>
          <p:cNvSpPr>
            <a:spLocks noGrp="1"/>
          </p:cNvSpPr>
          <p:nvPr>
            <p:ph type="body" sz="quarter" idx="23"/>
          </p:nvPr>
        </p:nvSpPr>
        <p:spPr>
          <a:xfrm>
            <a:off x="1134667" y="1054782"/>
            <a:ext cx="1603375" cy="630238"/>
          </a:xfrm>
        </p:spPr>
        <p:txBody>
          <a:bodyPr>
            <a:normAutofit/>
          </a:bodyPr>
          <a:lstStyle>
            <a:lvl1pPr marL="0" indent="0">
              <a:buNone/>
              <a:defRPr sz="3600" b="1">
                <a:solidFill>
                  <a:schemeClr val="bg1"/>
                </a:solidFill>
              </a:defRPr>
            </a:lvl1pPr>
          </a:lstStyle>
          <a:p>
            <a:pPr lvl="0"/>
            <a:r>
              <a:rPr lang="en-US" dirty="0"/>
              <a:t>Edit</a:t>
            </a:r>
          </a:p>
        </p:txBody>
      </p:sp>
      <p:sp>
        <p:nvSpPr>
          <p:cNvPr id="30" name="Text Placeholder 3"/>
          <p:cNvSpPr>
            <a:spLocks noGrp="1"/>
          </p:cNvSpPr>
          <p:nvPr>
            <p:ph type="body" sz="quarter" idx="24"/>
          </p:nvPr>
        </p:nvSpPr>
        <p:spPr>
          <a:xfrm>
            <a:off x="6913081" y="1054782"/>
            <a:ext cx="1603375" cy="630238"/>
          </a:xfrm>
        </p:spPr>
        <p:txBody>
          <a:bodyPr>
            <a:normAutofit/>
          </a:bodyPr>
          <a:lstStyle>
            <a:lvl1pPr marL="0" indent="0">
              <a:buNone/>
              <a:defRPr sz="3600" b="1">
                <a:solidFill>
                  <a:schemeClr val="bg1"/>
                </a:solidFill>
              </a:defRPr>
            </a:lvl1pPr>
          </a:lstStyle>
          <a:p>
            <a:pPr lvl="0"/>
            <a:r>
              <a:rPr lang="en-US" dirty="0"/>
              <a:t>Edit</a:t>
            </a:r>
          </a:p>
        </p:txBody>
      </p:sp>
      <p:sp>
        <p:nvSpPr>
          <p:cNvPr id="32" name="Text Placeholder 22">
            <a:extLst>
              <a:ext uri="{FF2B5EF4-FFF2-40B4-BE49-F238E27FC236}">
                <a16:creationId xmlns:a16="http://schemas.microsoft.com/office/drawing/2014/main" id="{A821C715-6166-EA40-9C90-C2CDB9377256}"/>
              </a:ext>
            </a:extLst>
          </p:cNvPr>
          <p:cNvSpPr>
            <a:spLocks noGrp="1"/>
          </p:cNvSpPr>
          <p:nvPr>
            <p:ph type="body" sz="quarter" idx="25"/>
          </p:nvPr>
        </p:nvSpPr>
        <p:spPr>
          <a:xfrm>
            <a:off x="2103475" y="3497980"/>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sp>
        <p:nvSpPr>
          <p:cNvPr id="41" name="Oval 40" descr="decorative background color">
            <a:extLst>
              <a:ext uri="{FF2B5EF4-FFF2-40B4-BE49-F238E27FC236}">
                <a16:creationId xmlns:a16="http://schemas.microsoft.com/office/drawing/2014/main" id="{1AA802D6-CF2B-044F-A18C-E4ACC67D3322}"/>
              </a:ext>
            </a:extLst>
          </p:cNvPr>
          <p:cNvSpPr/>
          <p:nvPr userDrawn="1"/>
        </p:nvSpPr>
        <p:spPr>
          <a:xfrm>
            <a:off x="1096924" y="2530327"/>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descr="decorative background color">
            <a:extLst>
              <a:ext uri="{FF2B5EF4-FFF2-40B4-BE49-F238E27FC236}">
                <a16:creationId xmlns:a16="http://schemas.microsoft.com/office/drawing/2014/main" id="{1AA802D6-CF2B-044F-A18C-E4ACC67D3322}"/>
              </a:ext>
            </a:extLst>
          </p:cNvPr>
          <p:cNvSpPr/>
          <p:nvPr userDrawn="1"/>
        </p:nvSpPr>
        <p:spPr>
          <a:xfrm>
            <a:off x="1096924" y="3428858"/>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descr="decorative background color">
            <a:extLst>
              <a:ext uri="{FF2B5EF4-FFF2-40B4-BE49-F238E27FC236}">
                <a16:creationId xmlns:a16="http://schemas.microsoft.com/office/drawing/2014/main" id="{1AA802D6-CF2B-044F-A18C-E4ACC67D3322}"/>
              </a:ext>
            </a:extLst>
          </p:cNvPr>
          <p:cNvSpPr/>
          <p:nvPr userDrawn="1"/>
        </p:nvSpPr>
        <p:spPr>
          <a:xfrm>
            <a:off x="1096924" y="4327389"/>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descr="decorative background color">
            <a:extLst>
              <a:ext uri="{FF2B5EF4-FFF2-40B4-BE49-F238E27FC236}">
                <a16:creationId xmlns:a16="http://schemas.microsoft.com/office/drawing/2014/main" id="{1AA802D6-CF2B-044F-A18C-E4ACC67D3322}"/>
              </a:ext>
            </a:extLst>
          </p:cNvPr>
          <p:cNvSpPr/>
          <p:nvPr userDrawn="1"/>
        </p:nvSpPr>
        <p:spPr>
          <a:xfrm>
            <a:off x="1096924" y="5225921"/>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2">
            <a:extLst>
              <a:ext uri="{FF2B5EF4-FFF2-40B4-BE49-F238E27FC236}">
                <a16:creationId xmlns:a16="http://schemas.microsoft.com/office/drawing/2014/main" id="{E22EC356-2144-AD47-8A47-4AB066E41AB4}"/>
              </a:ext>
            </a:extLst>
          </p:cNvPr>
          <p:cNvSpPr>
            <a:spLocks noGrp="1"/>
          </p:cNvSpPr>
          <p:nvPr>
            <p:ph type="body" sz="quarter" idx="26"/>
          </p:nvPr>
        </p:nvSpPr>
        <p:spPr>
          <a:xfrm>
            <a:off x="2084631" y="1666802"/>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sp>
        <p:nvSpPr>
          <p:cNvPr id="46" name="Oval 45" descr="decorative background color">
            <a:extLst>
              <a:ext uri="{FF2B5EF4-FFF2-40B4-BE49-F238E27FC236}">
                <a16:creationId xmlns:a16="http://schemas.microsoft.com/office/drawing/2014/main" id="{1AA802D6-CF2B-044F-A18C-E4ACC67D3322}"/>
              </a:ext>
            </a:extLst>
          </p:cNvPr>
          <p:cNvSpPr/>
          <p:nvPr userDrawn="1"/>
        </p:nvSpPr>
        <p:spPr>
          <a:xfrm>
            <a:off x="6882664" y="1631795"/>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81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C309A-CBBC-2648-886D-EBCB9D79A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7ED91D-49BC-654C-9429-D1308FA72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descr="Decorative background color">
            <a:extLst>
              <a:ext uri="{FF2B5EF4-FFF2-40B4-BE49-F238E27FC236}">
                <a16:creationId xmlns:a16="http://schemas.microsoft.com/office/drawing/2014/main" id="{B32A98B8-AD84-CF42-833E-9F22DB7E5F91}"/>
              </a:ext>
            </a:extLst>
          </p:cNvPr>
          <p:cNvGrpSpPr/>
          <p:nvPr userDrawn="1"/>
        </p:nvGrpSpPr>
        <p:grpSpPr>
          <a:xfrm>
            <a:off x="-162839" y="6262288"/>
            <a:ext cx="12517677" cy="595713"/>
            <a:chOff x="0" y="5283508"/>
            <a:chExt cx="12517677" cy="595713"/>
          </a:xfrm>
        </p:grpSpPr>
        <p:sp>
          <p:nvSpPr>
            <p:cNvPr id="8" name="Parallelogram 7">
              <a:extLst>
                <a:ext uri="{FF2B5EF4-FFF2-40B4-BE49-F238E27FC236}">
                  <a16:creationId xmlns:a16="http://schemas.microsoft.com/office/drawing/2014/main" id="{19D5FBCE-1707-4941-AC99-E93D70A5855A}"/>
                </a:ext>
              </a:extLst>
            </p:cNvPr>
            <p:cNvSpPr/>
            <p:nvPr userDrawn="1"/>
          </p:nvSpPr>
          <p:spPr>
            <a:xfrm>
              <a:off x="0" y="5283509"/>
              <a:ext cx="4201438" cy="595712"/>
            </a:xfrm>
            <a:prstGeom prst="parallelogram">
              <a:avLst/>
            </a:prstGeom>
            <a:solidFill>
              <a:srgbClr val="AFD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B673DEE8-F5F5-DF45-B1B7-0E4CF236A879}"/>
                </a:ext>
              </a:extLst>
            </p:cNvPr>
            <p:cNvSpPr/>
            <p:nvPr userDrawn="1"/>
          </p:nvSpPr>
          <p:spPr>
            <a:xfrm>
              <a:off x="4033381" y="5283508"/>
              <a:ext cx="4346531" cy="595712"/>
            </a:xfrm>
            <a:prstGeom prst="parallelogram">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a:extLst>
                <a:ext uri="{FF2B5EF4-FFF2-40B4-BE49-F238E27FC236}">
                  <a16:creationId xmlns:a16="http://schemas.microsoft.com/office/drawing/2014/main" id="{283325AD-7B81-6A4A-9C63-C0140B29B606}"/>
                </a:ext>
              </a:extLst>
            </p:cNvPr>
            <p:cNvSpPr/>
            <p:nvPr userDrawn="1"/>
          </p:nvSpPr>
          <p:spPr>
            <a:xfrm>
              <a:off x="8217075" y="5283508"/>
              <a:ext cx="4300602" cy="595712"/>
            </a:xfrm>
            <a:prstGeom prst="parallelogram">
              <a:avLst/>
            </a:prstGeom>
            <a:solidFill>
              <a:srgbClr val="35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CalRecycle Logo">
            <a:extLst>
              <a:ext uri="{FF2B5EF4-FFF2-40B4-BE49-F238E27FC236}">
                <a16:creationId xmlns:a16="http://schemas.microsoft.com/office/drawing/2014/main" id="{BA16826E-4C0F-D542-A086-E48D3BA5EF1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019611" y="6351076"/>
            <a:ext cx="1878819" cy="430747"/>
          </a:xfrm>
          <a:prstGeom prst="rect">
            <a:avLst/>
          </a:prstGeom>
        </p:spPr>
      </p:pic>
    </p:spTree>
    <p:extLst>
      <p:ext uri="{BB962C8B-B14F-4D97-AF65-F5344CB8AC3E}">
        <p14:creationId xmlns:p14="http://schemas.microsoft.com/office/powerpoint/2010/main" val="4148060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www2.calrecycle.ca.gov/Docs/Web/117921" TargetMode="External"/><Relationship Id="rId3" Type="http://schemas.openxmlformats.org/officeDocument/2006/relationships/image" Target="../media/image21.png"/><Relationship Id="rId7" Type="http://schemas.openxmlformats.org/officeDocument/2006/relationships/hyperlink" Target="https://www.calrecycle.ca.gov/recycle/commercial/organics/prtoolki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calrecycle.ca.gov/organics/slcp/schools/" TargetMode="External"/><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www.youtube.com/watch?v=sCEHOurf6O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CEHOurf6OY" TargetMode="External"/><Relationship Id="rId7" Type="http://schemas.openxmlformats.org/officeDocument/2006/relationships/hyperlink" Target="mailto:schools@calrecycle.ca.gov"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mailto:slcp.organics@calrecycle.ca.gov" TargetMode="External"/><Relationship Id="rId5" Type="http://schemas.openxmlformats.org/officeDocument/2006/relationships/hyperlink" Target="https://www2.calrecycle.ca.gov/LGCentral/Contacts" TargetMode="External"/><Relationship Id="rId4" Type="http://schemas.openxmlformats.org/officeDocument/2006/relationships/hyperlink" Target="https://www2.calrecycle.ca.gov/Listserv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alrecycle.ca.gov/organics/slcp/foodrecovery/donors"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ganic waste collection"/>
          <p:cNvPicPr>
            <a:picLocks noChangeAspect="1"/>
          </p:cNvPicPr>
          <p:nvPr/>
        </p:nvPicPr>
        <p:blipFill>
          <a:blip r:embed="rId3"/>
          <a:stretch>
            <a:fillRect/>
          </a:stretch>
        </p:blipFill>
        <p:spPr>
          <a:xfrm>
            <a:off x="0" y="0"/>
            <a:ext cx="12191999" cy="6857999"/>
          </a:xfrm>
          <a:prstGeom prst="rect">
            <a:avLst/>
          </a:prstGeom>
        </p:spPr>
      </p:pic>
      <p:sp>
        <p:nvSpPr>
          <p:cNvPr id="3" name="Subtitle 2">
            <a:extLst>
              <a:ext uri="{FF2B5EF4-FFF2-40B4-BE49-F238E27FC236}">
                <a16:creationId xmlns:a16="http://schemas.microsoft.com/office/drawing/2014/main" id="{E619532F-F1F0-EE4E-A9FF-B280C4B56731}"/>
              </a:ext>
            </a:extLst>
          </p:cNvPr>
          <p:cNvSpPr>
            <a:spLocks noGrp="1"/>
          </p:cNvSpPr>
          <p:nvPr>
            <p:ph type="subTitle" idx="1"/>
          </p:nvPr>
        </p:nvSpPr>
        <p:spPr>
          <a:xfrm>
            <a:off x="344556" y="5231219"/>
            <a:ext cx="3927899" cy="1169581"/>
          </a:xfrm>
        </p:spPr>
        <p:txBody>
          <a:bodyPr>
            <a:normAutofit fontScale="77500" lnSpcReduction="20000"/>
          </a:bodyPr>
          <a:lstStyle/>
          <a:p>
            <a:pPr algn="l">
              <a:lnSpc>
                <a:spcPct val="100000"/>
              </a:lnSpc>
              <a:spcBef>
                <a:spcPts val="0"/>
              </a:spcBef>
            </a:pPr>
            <a:endParaRPr lang="en-US" sz="2000" dirty="0">
              <a:solidFill>
                <a:schemeClr val="bg1"/>
              </a:solidFill>
            </a:endParaRPr>
          </a:p>
          <a:p>
            <a:pPr algn="l">
              <a:lnSpc>
                <a:spcPct val="100000"/>
              </a:lnSpc>
              <a:spcBef>
                <a:spcPts val="0"/>
              </a:spcBef>
            </a:pPr>
            <a:r>
              <a:rPr lang="en-US" sz="2000" dirty="0">
                <a:solidFill>
                  <a:schemeClr val="bg1"/>
                </a:solidFill>
              </a:rPr>
              <a:t>Andrew Smyth – Environmental Scientist</a:t>
            </a:r>
          </a:p>
          <a:p>
            <a:pPr algn="l">
              <a:lnSpc>
                <a:spcPct val="100000"/>
              </a:lnSpc>
              <a:spcBef>
                <a:spcPts val="0"/>
              </a:spcBef>
            </a:pPr>
            <a:r>
              <a:rPr lang="en-US" sz="2000" dirty="0">
                <a:solidFill>
                  <a:schemeClr val="bg1"/>
                </a:solidFill>
              </a:rPr>
              <a:t>CalRecycle </a:t>
            </a:r>
          </a:p>
          <a:p>
            <a:pPr algn="l">
              <a:lnSpc>
                <a:spcPct val="100000"/>
              </a:lnSpc>
              <a:spcBef>
                <a:spcPts val="0"/>
              </a:spcBef>
            </a:pPr>
            <a:endParaRPr lang="en-US" sz="2000" dirty="0">
              <a:solidFill>
                <a:schemeClr val="bg1"/>
              </a:solidFill>
            </a:endParaRPr>
          </a:p>
          <a:p>
            <a:pPr algn="l">
              <a:lnSpc>
                <a:spcPct val="100000"/>
              </a:lnSpc>
              <a:spcBef>
                <a:spcPts val="0"/>
              </a:spcBef>
            </a:pPr>
            <a:r>
              <a:rPr lang="en-US" sz="2000" dirty="0">
                <a:solidFill>
                  <a:schemeClr val="bg1"/>
                </a:solidFill>
              </a:rPr>
              <a:t>11.17.22</a:t>
            </a:r>
          </a:p>
        </p:txBody>
      </p:sp>
      <p:sp>
        <p:nvSpPr>
          <p:cNvPr id="2" name="Title 1">
            <a:extLst>
              <a:ext uri="{FF2B5EF4-FFF2-40B4-BE49-F238E27FC236}">
                <a16:creationId xmlns:a16="http://schemas.microsoft.com/office/drawing/2014/main" id="{81395BCF-3174-374A-AA0B-2C72B35CB6A3}"/>
              </a:ext>
            </a:extLst>
          </p:cNvPr>
          <p:cNvSpPr>
            <a:spLocks noGrp="1"/>
          </p:cNvSpPr>
          <p:nvPr>
            <p:ph type="ctrTitle"/>
          </p:nvPr>
        </p:nvSpPr>
        <p:spPr>
          <a:xfrm>
            <a:off x="344556" y="381000"/>
            <a:ext cx="5332343" cy="4940300"/>
          </a:xfrm>
        </p:spPr>
        <p:txBody>
          <a:bodyPr>
            <a:noAutofit/>
          </a:bodyPr>
          <a:lstStyle/>
          <a:p>
            <a:pPr algn="l"/>
            <a:r>
              <a:rPr lang="en-US" sz="4800" dirty="0">
                <a:solidFill>
                  <a:schemeClr val="bg1"/>
                </a:solidFill>
              </a:rPr>
              <a:t>SB 1383</a:t>
            </a:r>
            <a:br>
              <a:rPr lang="en-US" sz="4800" dirty="0">
                <a:solidFill>
                  <a:schemeClr val="bg1"/>
                </a:solidFill>
              </a:rPr>
            </a:br>
            <a:r>
              <a:rPr lang="en-US" sz="4800" dirty="0">
                <a:solidFill>
                  <a:schemeClr val="bg1"/>
                </a:solidFill>
              </a:rPr>
              <a:t>for </a:t>
            </a:r>
            <a:br>
              <a:rPr lang="en-US" sz="4800" dirty="0">
                <a:solidFill>
                  <a:schemeClr val="bg1"/>
                </a:solidFill>
              </a:rPr>
            </a:br>
            <a:r>
              <a:rPr lang="en-US" sz="4800" dirty="0">
                <a:solidFill>
                  <a:schemeClr val="bg1"/>
                </a:solidFill>
              </a:rPr>
              <a:t>Local Education Agencies &amp; Model Programs</a:t>
            </a:r>
            <a:br>
              <a:rPr lang="en-US" sz="4000" dirty="0">
                <a:solidFill>
                  <a:schemeClr val="bg1"/>
                </a:solidFill>
              </a:rPr>
            </a:br>
            <a:br>
              <a:rPr lang="en-US" sz="1050" dirty="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309219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children posing for a photo in front of a bus&#10;&#10;Description automatically generated with medium confidence">
            <a:extLst>
              <a:ext uri="{FF2B5EF4-FFF2-40B4-BE49-F238E27FC236}">
                <a16:creationId xmlns:a16="http://schemas.microsoft.com/office/drawing/2014/main" id="{5F21AB0B-4914-DA9D-D92A-66CF3A610713}"/>
              </a:ext>
            </a:extLst>
          </p:cNvPr>
          <p:cNvPicPr>
            <a:picLocks noGrp="1" noChangeAspect="1"/>
          </p:cNvPicPr>
          <p:nvPr>
            <p:ph sz="quarter" idx="10"/>
          </p:nvPr>
        </p:nvPicPr>
        <p:blipFill rotWithShape="1">
          <a:blip r:embed="rId3"/>
          <a:srcRect t="705" b="593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3C0A7-5C49-27B4-D879-F566363932C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b="1">
                <a:solidFill>
                  <a:schemeClr val="tx1">
                    <a:lumMod val="85000"/>
                    <a:lumOff val="15000"/>
                  </a:schemeClr>
                </a:solidFill>
                <a:latin typeface="+mj-lt"/>
                <a:cs typeface="+mj-cs"/>
              </a:rPr>
              <a:t>Manhattan Beach Unified School District </a:t>
            </a:r>
            <a:br>
              <a:rPr lang="en-US" sz="2300" b="1">
                <a:solidFill>
                  <a:schemeClr val="tx1">
                    <a:lumMod val="85000"/>
                    <a:lumOff val="15000"/>
                  </a:schemeClr>
                </a:solidFill>
                <a:latin typeface="+mj-lt"/>
                <a:cs typeface="+mj-cs"/>
              </a:rPr>
            </a:br>
            <a:endParaRPr lang="en-US" sz="2300">
              <a:solidFill>
                <a:schemeClr val="tx1">
                  <a:lumMod val="85000"/>
                  <a:lumOff val="15000"/>
                </a:schemeClr>
              </a:solidFill>
              <a:latin typeface="+mj-lt"/>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5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D1656BE-F256-8CB9-0022-7E194DF17D4A}"/>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latin typeface="+mj-lt"/>
                <a:cs typeface="+mj-cs"/>
              </a:rPr>
              <a:t>Los Angeles Unified School District</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4343C04F-344C-3187-1E86-09FE67F0DE3E}"/>
              </a:ext>
            </a:extLst>
          </p:cNvPr>
          <p:cNvPicPr>
            <a:picLocks noGrp="1" noChangeAspect="1"/>
          </p:cNvPicPr>
          <p:nvPr>
            <p:ph sz="quarter" idx="10"/>
          </p:nvPr>
        </p:nvPicPr>
        <p:blipFill rotWithShape="1">
          <a:blip r:embed="rId3"/>
          <a:srcRect t="1860" r="-1" b="-1"/>
          <a:stretch/>
        </p:blipFill>
        <p:spPr>
          <a:xfrm>
            <a:off x="1258859" y="1120046"/>
            <a:ext cx="5635819" cy="3509504"/>
          </a:xfrm>
          <a:prstGeom prst="rect">
            <a:avLst/>
          </a:prstGeom>
        </p:spPr>
      </p:pic>
    </p:spTree>
    <p:extLst>
      <p:ext uri="{BB962C8B-B14F-4D97-AF65-F5344CB8AC3E}">
        <p14:creationId xmlns:p14="http://schemas.microsoft.com/office/powerpoint/2010/main" val="347337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EB32-5438-5385-E52A-88F4958B953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4600">
                <a:solidFill>
                  <a:schemeClr val="tx1"/>
                </a:solidFill>
                <a:latin typeface="+mj-lt"/>
                <a:cs typeface="+mj-cs"/>
              </a:rPr>
              <a:t>K-12 Food Recovery</a:t>
            </a:r>
            <a:br>
              <a:rPr lang="en-US" sz="4600">
                <a:solidFill>
                  <a:schemeClr val="tx1"/>
                </a:solidFill>
                <a:latin typeface="+mj-lt"/>
                <a:cs typeface="+mj-cs"/>
              </a:rPr>
            </a:br>
            <a:r>
              <a:rPr lang="en-US" sz="4600">
                <a:solidFill>
                  <a:schemeClr val="tx1"/>
                </a:solidFill>
                <a:latin typeface="+mj-lt"/>
                <a:cs typeface="+mj-cs"/>
              </a:rPr>
              <a:t>Ramona Unified School District</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DA67D87A-D206-F344-6CD6-5F37A1918BB1}"/>
              </a:ext>
            </a:extLst>
          </p:cNvPr>
          <p:cNvPicPr>
            <a:picLocks noGrp="1" noChangeAspect="1"/>
          </p:cNvPicPr>
          <p:nvPr>
            <p:ph sz="quarter" idx="10"/>
          </p:nvPr>
        </p:nvPicPr>
        <p:blipFill rotWithShape="1">
          <a:blip r:embed="rId3"/>
          <a:srcRect t="3199" r="-2" b="22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024690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BDE95F-650B-4D12-A3A5-975E461D2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9A06E-583F-C79E-FE52-720CA17CB8EE}"/>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4100">
                <a:solidFill>
                  <a:schemeClr val="tx1"/>
                </a:solidFill>
                <a:latin typeface="+mj-lt"/>
                <a:cs typeface="+mj-cs"/>
              </a:rPr>
              <a:t>San Diego Unified School District</a:t>
            </a:r>
          </a:p>
        </p:txBody>
      </p:sp>
      <p:sp>
        <p:nvSpPr>
          <p:cNvPr id="23" name="Rectangle 22">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A5EB470F-C8DF-2224-DDB3-F10809FE71F7}"/>
              </a:ext>
            </a:extLst>
          </p:cNvPr>
          <p:cNvPicPr>
            <a:picLocks noGrp="1" noChangeAspect="1"/>
          </p:cNvPicPr>
          <p:nvPr>
            <p:ph sz="quarter" idx="10"/>
          </p:nvPr>
        </p:nvPicPr>
        <p:blipFill rotWithShape="1">
          <a:blip r:embed="rId3"/>
          <a:srcRect t="4473" r="1" b="8897"/>
          <a:stretch/>
        </p:blipFill>
        <p:spPr>
          <a:xfrm>
            <a:off x="2170029" y="804672"/>
            <a:ext cx="7851943" cy="3554676"/>
          </a:xfrm>
          <a:prstGeom prst="rect">
            <a:avLst/>
          </a:prstGeom>
          <a:effectLst/>
        </p:spPr>
      </p:pic>
    </p:spTree>
    <p:extLst>
      <p:ext uri="{BB962C8B-B14F-4D97-AF65-F5344CB8AC3E}">
        <p14:creationId xmlns:p14="http://schemas.microsoft.com/office/powerpoint/2010/main" val="224415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Waivers</a:t>
            </a:r>
          </a:p>
        </p:txBody>
      </p:sp>
      <p:sp>
        <p:nvSpPr>
          <p:cNvPr id="3" name="Content Placeholder 2"/>
          <p:cNvSpPr>
            <a:spLocks noGrp="1"/>
          </p:cNvSpPr>
          <p:nvPr>
            <p:ph sz="quarter" idx="10"/>
          </p:nvPr>
        </p:nvSpPr>
        <p:spPr>
          <a:xfrm>
            <a:off x="571500" y="1528764"/>
            <a:ext cx="11029950" cy="4729162"/>
          </a:xfrm>
        </p:spPr>
        <p:txBody>
          <a:bodyPr>
            <a:normAutofit lnSpcReduction="10000"/>
          </a:bodyPr>
          <a:lstStyle/>
          <a:p>
            <a:r>
              <a:rPr lang="en-US" dirty="0"/>
              <a:t>Article 5. Generators of Organic Waste (Section 18986.3)</a:t>
            </a:r>
            <a:br>
              <a:rPr lang="en-US" dirty="0"/>
            </a:br>
            <a:endParaRPr lang="en-US" sz="1200" dirty="0"/>
          </a:p>
          <a:p>
            <a:pPr lvl="1" indent="-457200">
              <a:spcAft>
                <a:spcPts val="600"/>
              </a:spcAft>
              <a:buFont typeface="Wingdings" panose="05000000000000000000" pitchFamily="2" charset="2"/>
              <a:buChar char="Ø"/>
            </a:pPr>
            <a:r>
              <a:rPr lang="en-US" sz="2800" dirty="0"/>
              <a:t>De Minimis:</a:t>
            </a:r>
          </a:p>
          <a:p>
            <a:pPr lvl="2" indent="-457200">
              <a:spcAft>
                <a:spcPts val="600"/>
              </a:spcAft>
              <a:buFont typeface="Wingdings" panose="05000000000000000000" pitchFamily="2" charset="2"/>
              <a:buChar char="§"/>
            </a:pPr>
            <a:r>
              <a:rPr lang="en-US" sz="2800" dirty="0"/>
              <a:t>Solid waste is </a:t>
            </a:r>
            <a:r>
              <a:rPr lang="en-US" sz="2800" b="1" dirty="0"/>
              <a:t>2 cu. yd or more</a:t>
            </a:r>
            <a:r>
              <a:rPr lang="en-US" sz="2800" dirty="0"/>
              <a:t> and organic waste is less than 20 gallons per week</a:t>
            </a:r>
          </a:p>
          <a:p>
            <a:pPr lvl="2" indent="-457200">
              <a:spcAft>
                <a:spcPts val="600"/>
              </a:spcAft>
              <a:buFont typeface="Wingdings" panose="05000000000000000000" pitchFamily="2" charset="2"/>
              <a:buChar char="§"/>
            </a:pPr>
            <a:r>
              <a:rPr lang="en-US" sz="2800" dirty="0"/>
              <a:t>Solid waste is </a:t>
            </a:r>
            <a:r>
              <a:rPr lang="en-US" sz="2800" b="1" dirty="0"/>
              <a:t>less than 2 cu. yd </a:t>
            </a:r>
            <a:r>
              <a:rPr lang="en-US" sz="2800" dirty="0"/>
              <a:t>and organic waste is less than 10 gallons per week</a:t>
            </a:r>
          </a:p>
          <a:p>
            <a:pPr lvl="1" indent="-457200">
              <a:spcAft>
                <a:spcPts val="600"/>
              </a:spcAft>
              <a:buFont typeface="Wingdings" panose="05000000000000000000" pitchFamily="2" charset="2"/>
              <a:buChar char="Ø"/>
            </a:pPr>
            <a:r>
              <a:rPr lang="en-US" sz="2800" dirty="0"/>
              <a:t>Space Constraints: no adequate space for organic containers must be determined by a hauler, licensed architect or engineer  </a:t>
            </a:r>
          </a:p>
          <a:p>
            <a:pPr lvl="1" indent="-457200">
              <a:spcAft>
                <a:spcPts val="600"/>
              </a:spcAft>
              <a:buFont typeface="Wingdings" panose="05000000000000000000" pitchFamily="2" charset="2"/>
              <a:buChar char="Ø"/>
            </a:pPr>
            <a:r>
              <a:rPr lang="en-US" sz="2800" dirty="0"/>
              <a:t>The entity is located within a jurisdiction or census tract that has been granted a waiver by the Department pursuant to Section 18984.12. </a:t>
            </a:r>
          </a:p>
        </p:txBody>
      </p:sp>
    </p:spTree>
    <p:extLst>
      <p:ext uri="{BB962C8B-B14F-4D97-AF65-F5344CB8AC3E}">
        <p14:creationId xmlns:p14="http://schemas.microsoft.com/office/powerpoint/2010/main" val="428732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Sample Compost Bin Signage" title="Compost Bin Signage "/>
          <p:cNvPicPr>
            <a:picLocks noChangeAspect="1"/>
          </p:cNvPicPr>
          <p:nvPr/>
        </p:nvPicPr>
        <p:blipFill>
          <a:blip r:embed="rId3"/>
          <a:stretch>
            <a:fillRect/>
          </a:stretch>
        </p:blipFill>
        <p:spPr>
          <a:xfrm rot="461748">
            <a:off x="11002687" y="2776571"/>
            <a:ext cx="1100614" cy="1398755"/>
          </a:xfrm>
          <a:prstGeom prst="rect">
            <a:avLst/>
          </a:prstGeom>
        </p:spPr>
      </p:pic>
      <p:pic>
        <p:nvPicPr>
          <p:cNvPr id="5" name="Picture 4" descr="Picture of Sample Recycle Bin Signage" title="Recycle Bin Signage"/>
          <p:cNvPicPr>
            <a:picLocks noChangeAspect="1"/>
          </p:cNvPicPr>
          <p:nvPr/>
        </p:nvPicPr>
        <p:blipFill>
          <a:blip r:embed="rId4"/>
          <a:stretch>
            <a:fillRect/>
          </a:stretch>
        </p:blipFill>
        <p:spPr>
          <a:xfrm rot="21208227">
            <a:off x="10698890" y="1404432"/>
            <a:ext cx="1080120" cy="1486366"/>
          </a:xfrm>
          <a:prstGeom prst="rect">
            <a:avLst/>
          </a:prstGeom>
        </p:spPr>
      </p:pic>
      <p:pic>
        <p:nvPicPr>
          <p:cNvPr id="4" name="Picture 3" descr="Picture of Sample Landfill Bin Signage" title="Landfill Bin Signage"/>
          <p:cNvPicPr>
            <a:picLocks noChangeAspect="1"/>
          </p:cNvPicPr>
          <p:nvPr/>
        </p:nvPicPr>
        <p:blipFill>
          <a:blip r:embed="rId5"/>
          <a:stretch>
            <a:fillRect/>
          </a:stretch>
        </p:blipFill>
        <p:spPr>
          <a:xfrm rot="1242471">
            <a:off x="9682508" y="722553"/>
            <a:ext cx="1176352" cy="1471918"/>
          </a:xfrm>
          <a:prstGeom prst="rect">
            <a:avLst/>
          </a:prstGeom>
        </p:spPr>
      </p:pic>
      <p:sp>
        <p:nvSpPr>
          <p:cNvPr id="3" name="Content Placeholder 2">
            <a:extLst>
              <a:ext uri="{FF2B5EF4-FFF2-40B4-BE49-F238E27FC236}">
                <a16:creationId xmlns:a16="http://schemas.microsoft.com/office/drawing/2014/main" id="{2539D427-0BC1-40C9-A286-9B8F9872D443}"/>
              </a:ext>
            </a:extLst>
          </p:cNvPr>
          <p:cNvSpPr>
            <a:spLocks noGrp="1"/>
          </p:cNvSpPr>
          <p:nvPr>
            <p:ph sz="quarter" idx="10"/>
          </p:nvPr>
        </p:nvSpPr>
        <p:spPr>
          <a:xfrm>
            <a:off x="379160" y="1602008"/>
            <a:ext cx="11368892" cy="4479815"/>
          </a:xfrm>
        </p:spPr>
        <p:txBody>
          <a:bodyPr vert="horz" lIns="91440" tIns="45720" rIns="91440" bIns="45720" rtlCol="0" anchor="t">
            <a:noAutofit/>
          </a:bodyPr>
          <a:lstStyle/>
          <a:p>
            <a:pPr marL="0" lvl="0" indent="0">
              <a:lnSpc>
                <a:spcPct val="100000"/>
              </a:lnSpc>
              <a:spcBef>
                <a:spcPts val="0"/>
              </a:spcBef>
              <a:buNone/>
              <a:defRPr/>
            </a:pPr>
            <a:r>
              <a:rPr lang="en-US" sz="2400" dirty="0">
                <a:solidFill>
                  <a:prstClr val="black"/>
                </a:solidFill>
                <a:hlinkClick r:id="rId6"/>
              </a:rPr>
              <a:t>SB 1383 Schools Homepage</a:t>
            </a:r>
            <a:r>
              <a:rPr lang="en-US" sz="2400" dirty="0">
                <a:solidFill>
                  <a:prstClr val="black"/>
                </a:solidFill>
              </a:rPr>
              <a:t>: </a:t>
            </a:r>
          </a:p>
          <a:p>
            <a:pPr marL="0" lvl="0" indent="0">
              <a:lnSpc>
                <a:spcPct val="100000"/>
              </a:lnSpc>
              <a:spcBef>
                <a:spcPts val="0"/>
              </a:spcBef>
              <a:buNone/>
              <a:defRPr/>
            </a:pPr>
            <a:r>
              <a:rPr lang="en-US" sz="2400" dirty="0">
                <a:latin typeface="Arial"/>
                <a:cs typeface="Arial"/>
              </a:rPr>
              <a:t>https://calrecycle.ca.gov/organics/slcp/schools/</a:t>
            </a:r>
          </a:p>
          <a:p>
            <a:pPr marL="0" lvl="0" indent="0">
              <a:lnSpc>
                <a:spcPct val="100000"/>
              </a:lnSpc>
              <a:spcBef>
                <a:spcPts val="0"/>
              </a:spcBef>
              <a:buNone/>
              <a:defRPr/>
            </a:pPr>
            <a:endParaRPr lang="en-US" sz="1050" dirty="0"/>
          </a:p>
          <a:p>
            <a:pPr marL="0" indent="0">
              <a:lnSpc>
                <a:spcPct val="100000"/>
              </a:lnSpc>
              <a:spcBef>
                <a:spcPts val="0"/>
              </a:spcBef>
              <a:buNone/>
            </a:pPr>
            <a:r>
              <a:rPr lang="en-US" sz="2400" dirty="0">
                <a:hlinkClick r:id="rId7"/>
              </a:rPr>
              <a:t>Outreach, Education and Signage</a:t>
            </a:r>
            <a:r>
              <a:rPr lang="en-US" sz="2400" dirty="0"/>
              <a:t>: https://www.calrecycle.ca.gov/recycle/commercial/organics/prtoolkit</a:t>
            </a:r>
          </a:p>
          <a:p>
            <a:pPr marL="0" indent="0">
              <a:lnSpc>
                <a:spcPct val="100000"/>
              </a:lnSpc>
              <a:spcBef>
                <a:spcPts val="0"/>
              </a:spcBef>
              <a:buNone/>
            </a:pPr>
            <a:endParaRPr lang="en-US" sz="1050" dirty="0"/>
          </a:p>
          <a:p>
            <a:pPr marL="0" indent="0">
              <a:lnSpc>
                <a:spcPct val="100000"/>
              </a:lnSpc>
              <a:spcBef>
                <a:spcPts val="0"/>
              </a:spcBef>
              <a:buNone/>
            </a:pPr>
            <a:r>
              <a:rPr lang="en-US" sz="2400" dirty="0">
                <a:hlinkClick r:id="rId8"/>
              </a:rPr>
              <a:t>Model Food Recovery Agreement</a:t>
            </a:r>
            <a:r>
              <a:rPr lang="en-US" sz="2400" dirty="0"/>
              <a:t>:</a:t>
            </a:r>
          </a:p>
          <a:p>
            <a:pPr marL="0" indent="0">
              <a:lnSpc>
                <a:spcPct val="100000"/>
              </a:lnSpc>
              <a:spcBef>
                <a:spcPts val="0"/>
              </a:spcBef>
              <a:buNone/>
            </a:pPr>
            <a:r>
              <a:rPr lang="en-US" sz="2400" dirty="0"/>
              <a:t>https://www2.calrecycle.ca.gov/Docs/Web/117921</a:t>
            </a:r>
          </a:p>
          <a:p>
            <a:pPr marL="0" indent="0">
              <a:lnSpc>
                <a:spcPct val="100000"/>
              </a:lnSpc>
              <a:spcBef>
                <a:spcPts val="0"/>
              </a:spcBef>
              <a:buNone/>
            </a:pPr>
            <a:endParaRPr lang="en-US" sz="1600" dirty="0"/>
          </a:p>
          <a:p>
            <a:pPr marL="0" indent="0">
              <a:lnSpc>
                <a:spcPct val="100000"/>
              </a:lnSpc>
              <a:spcBef>
                <a:spcPts val="0"/>
              </a:spcBef>
              <a:buNone/>
            </a:pPr>
            <a:r>
              <a:rPr lang="en-US" sz="2400" dirty="0">
                <a:latin typeface="Arial"/>
                <a:cs typeface="Arial"/>
                <a:hlinkClick r:id="rId9"/>
              </a:rPr>
              <a:t>Webinar for School Requirements</a:t>
            </a:r>
            <a:r>
              <a:rPr lang="en-US" sz="2400" dirty="0">
                <a:latin typeface="Arial"/>
                <a:cs typeface="Arial"/>
              </a:rPr>
              <a:t>: </a:t>
            </a:r>
            <a:endParaRPr lang="en-US" sz="2400" dirty="0"/>
          </a:p>
          <a:p>
            <a:pPr marL="0" indent="0">
              <a:lnSpc>
                <a:spcPct val="100000"/>
              </a:lnSpc>
              <a:spcBef>
                <a:spcPts val="0"/>
              </a:spcBef>
              <a:buNone/>
            </a:pPr>
            <a:r>
              <a:rPr lang="en-US" sz="2400" dirty="0"/>
              <a:t>https://www.youtube.com/watch?v=sCEHOurf6OY</a:t>
            </a:r>
          </a:p>
          <a:p>
            <a:pPr marL="0" indent="0">
              <a:lnSpc>
                <a:spcPct val="100000"/>
              </a:lnSpc>
              <a:spcBef>
                <a:spcPts val="0"/>
              </a:spcBef>
              <a:buNone/>
            </a:pPr>
            <a:endParaRPr lang="en-US" sz="1600" dirty="0"/>
          </a:p>
          <a:p>
            <a:pPr marL="0" indent="0">
              <a:lnSpc>
                <a:spcPct val="100000"/>
              </a:lnSpc>
              <a:spcBef>
                <a:spcPts val="0"/>
              </a:spcBef>
              <a:buNone/>
            </a:pPr>
            <a:endParaRPr lang="en-US" sz="2400" dirty="0"/>
          </a:p>
        </p:txBody>
      </p:sp>
      <p:sp>
        <p:nvSpPr>
          <p:cNvPr id="2" name="Title 1">
            <a:extLst>
              <a:ext uri="{FF2B5EF4-FFF2-40B4-BE49-F238E27FC236}">
                <a16:creationId xmlns:a16="http://schemas.microsoft.com/office/drawing/2014/main" id="{A523D8C4-A047-4296-B6DB-54619111FD00}"/>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3303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39D427-0BC1-40C9-A286-9B8F9872D443}"/>
              </a:ext>
            </a:extLst>
          </p:cNvPr>
          <p:cNvSpPr>
            <a:spLocks noGrp="1"/>
          </p:cNvSpPr>
          <p:nvPr>
            <p:ph sz="quarter" idx="10"/>
          </p:nvPr>
        </p:nvSpPr>
        <p:spPr>
          <a:xfrm>
            <a:off x="343525" y="1507320"/>
            <a:ext cx="11368892" cy="4784653"/>
          </a:xfrm>
        </p:spPr>
        <p:txBody>
          <a:bodyPr>
            <a:noAutofit/>
          </a:bodyPr>
          <a:lstStyle/>
          <a:p>
            <a:pPr marL="0" lvl="0" indent="0">
              <a:lnSpc>
                <a:spcPct val="100000"/>
              </a:lnSpc>
              <a:spcBef>
                <a:spcPts val="0"/>
              </a:spcBef>
              <a:buNone/>
              <a:defRPr/>
            </a:pPr>
            <a:r>
              <a:rPr lang="en-US" sz="2400" dirty="0">
                <a:solidFill>
                  <a:prstClr val="black"/>
                </a:solidFill>
                <a:hlinkClick r:id="rId3"/>
              </a:rPr>
              <a:t>Statewide Local Education Agency webinar on YouTube</a:t>
            </a:r>
            <a:r>
              <a:rPr lang="en-US" sz="2400" dirty="0">
                <a:solidFill>
                  <a:prstClr val="black"/>
                </a:solidFill>
              </a:rPr>
              <a:t>:</a:t>
            </a:r>
          </a:p>
          <a:p>
            <a:pPr marL="0" lvl="0" indent="0">
              <a:lnSpc>
                <a:spcPct val="100000"/>
              </a:lnSpc>
              <a:spcBef>
                <a:spcPts val="0"/>
              </a:spcBef>
              <a:buNone/>
              <a:defRPr/>
            </a:pPr>
            <a:r>
              <a:rPr lang="en-US" sz="2400" dirty="0">
                <a:solidFill>
                  <a:prstClr val="black"/>
                </a:solidFill>
              </a:rPr>
              <a:t>https://www.youtube.com/watch?v=sCEHOurf6OY</a:t>
            </a:r>
          </a:p>
          <a:p>
            <a:pPr marL="0" lvl="0" indent="0">
              <a:lnSpc>
                <a:spcPct val="100000"/>
              </a:lnSpc>
              <a:spcBef>
                <a:spcPts val="0"/>
              </a:spcBef>
              <a:buNone/>
              <a:defRPr/>
            </a:pPr>
            <a:endParaRPr lang="en-US" sz="2400" dirty="0">
              <a:solidFill>
                <a:prstClr val="black"/>
              </a:solidFill>
            </a:endParaRPr>
          </a:p>
          <a:p>
            <a:pPr marL="0" lvl="0" indent="0">
              <a:lnSpc>
                <a:spcPct val="100000"/>
              </a:lnSpc>
              <a:spcBef>
                <a:spcPts val="0"/>
              </a:spcBef>
              <a:buNone/>
              <a:defRPr/>
            </a:pPr>
            <a:r>
              <a:rPr lang="en-US" sz="2400" dirty="0">
                <a:solidFill>
                  <a:prstClr val="black"/>
                </a:solidFill>
              </a:rPr>
              <a:t>To stay up to date, sign up for </a:t>
            </a:r>
            <a:r>
              <a:rPr lang="en-US" sz="2400" dirty="0" err="1">
                <a:solidFill>
                  <a:prstClr val="black"/>
                </a:solidFill>
              </a:rPr>
              <a:t>CalRecycle’s</a:t>
            </a:r>
            <a:r>
              <a:rPr lang="en-US" sz="2400" dirty="0">
                <a:solidFill>
                  <a:prstClr val="black"/>
                </a:solidFill>
              </a:rPr>
              <a:t> Schools and Short-Lived Climate Pollutants (SLCP) </a:t>
            </a:r>
            <a:r>
              <a:rPr lang="en-US" sz="2400" dirty="0" err="1">
                <a:solidFill>
                  <a:prstClr val="black"/>
                </a:solidFill>
                <a:hlinkClick r:id="rId4"/>
              </a:rPr>
              <a:t>listservs</a:t>
            </a:r>
            <a:r>
              <a:rPr lang="en-US" sz="2400" dirty="0">
                <a:solidFill>
                  <a:prstClr val="black"/>
                </a:solidFill>
              </a:rPr>
              <a:t>:  https://www2.calrecycle.ca.gov/Listservs/</a:t>
            </a:r>
          </a:p>
          <a:p>
            <a:pPr marL="0" indent="0">
              <a:lnSpc>
                <a:spcPct val="100000"/>
              </a:lnSpc>
              <a:spcBef>
                <a:spcPts val="0"/>
              </a:spcBef>
              <a:buNone/>
            </a:pPr>
            <a:endParaRPr lang="en-US" sz="700" dirty="0"/>
          </a:p>
          <a:p>
            <a:pPr marL="0" indent="0">
              <a:lnSpc>
                <a:spcPct val="100000"/>
              </a:lnSpc>
              <a:spcBef>
                <a:spcPts val="0"/>
              </a:spcBef>
              <a:buNone/>
            </a:pPr>
            <a:endParaRPr lang="en-US" sz="2400" dirty="0"/>
          </a:p>
          <a:p>
            <a:pPr marL="0" indent="0">
              <a:lnSpc>
                <a:spcPct val="100000"/>
              </a:lnSpc>
              <a:spcBef>
                <a:spcPts val="0"/>
              </a:spcBef>
              <a:buNone/>
            </a:pPr>
            <a:r>
              <a:rPr lang="en-US" sz="2400" dirty="0">
                <a:solidFill>
                  <a:prstClr val="black"/>
                </a:solidFill>
                <a:hlinkClick r:id="rId5"/>
              </a:rPr>
              <a:t>Local Assistance &amp; Market Development Staff</a:t>
            </a:r>
            <a:r>
              <a:rPr lang="en-US" sz="2400" dirty="0">
                <a:solidFill>
                  <a:prstClr val="black"/>
                </a:solidFill>
              </a:rPr>
              <a:t>: https://www2.calrecycle.ca.gov/LGCentral/Contacts</a:t>
            </a:r>
          </a:p>
          <a:p>
            <a:pPr marL="0" indent="0">
              <a:lnSpc>
                <a:spcPct val="100000"/>
              </a:lnSpc>
              <a:spcBef>
                <a:spcPts val="0"/>
              </a:spcBef>
              <a:buNone/>
            </a:pPr>
            <a:endParaRPr lang="en-US" sz="2400" dirty="0"/>
          </a:p>
          <a:p>
            <a:pPr marL="0" indent="0">
              <a:lnSpc>
                <a:spcPct val="100000"/>
              </a:lnSpc>
              <a:spcBef>
                <a:spcPts val="0"/>
              </a:spcBef>
              <a:buNone/>
            </a:pPr>
            <a:r>
              <a:rPr lang="en-US" sz="2400" dirty="0">
                <a:hlinkClick r:id="rId6"/>
              </a:rPr>
              <a:t>SLCP In-Box</a:t>
            </a:r>
            <a:r>
              <a:rPr lang="en-US" sz="2400" dirty="0"/>
              <a:t>: slcp.organics@calrecycle.ca.gov</a:t>
            </a:r>
          </a:p>
          <a:p>
            <a:pPr marL="0" indent="0">
              <a:lnSpc>
                <a:spcPct val="100000"/>
              </a:lnSpc>
              <a:spcBef>
                <a:spcPts val="0"/>
              </a:spcBef>
              <a:buNone/>
            </a:pPr>
            <a:endParaRPr lang="en-US" sz="600" dirty="0"/>
          </a:p>
          <a:p>
            <a:pPr marL="0" indent="0">
              <a:lnSpc>
                <a:spcPct val="100000"/>
              </a:lnSpc>
              <a:spcBef>
                <a:spcPts val="0"/>
              </a:spcBef>
              <a:buNone/>
            </a:pPr>
            <a:r>
              <a:rPr lang="en-US" sz="2400" dirty="0">
                <a:hlinkClick r:id="rId7"/>
              </a:rPr>
              <a:t>School In-Box</a:t>
            </a:r>
            <a:r>
              <a:rPr lang="en-US" sz="2400" dirty="0"/>
              <a:t>: schools@calrecycle.ca.gov</a:t>
            </a:r>
            <a:endParaRPr lang="en-US" sz="2400" i="1" dirty="0">
              <a:solidFill>
                <a:schemeClr val="bg1"/>
              </a:solidFill>
            </a:endParaRPr>
          </a:p>
        </p:txBody>
      </p:sp>
      <p:sp>
        <p:nvSpPr>
          <p:cNvPr id="2" name="Title 1">
            <a:extLst>
              <a:ext uri="{FF2B5EF4-FFF2-40B4-BE49-F238E27FC236}">
                <a16:creationId xmlns:a16="http://schemas.microsoft.com/office/drawing/2014/main" id="{A523D8C4-A047-4296-B6DB-54619111FD00}"/>
              </a:ext>
            </a:extLst>
          </p:cNvPr>
          <p:cNvSpPr>
            <a:spLocks noGrp="1"/>
          </p:cNvSpPr>
          <p:nvPr>
            <p:ph type="title"/>
          </p:nvPr>
        </p:nvSpPr>
        <p:spPr/>
        <p:txBody>
          <a:bodyPr/>
          <a:lstStyle/>
          <a:p>
            <a:r>
              <a:rPr lang="en-US" dirty="0"/>
              <a:t>More Resources</a:t>
            </a:r>
          </a:p>
        </p:txBody>
      </p:sp>
    </p:spTree>
    <p:extLst>
      <p:ext uri="{BB962C8B-B14F-4D97-AF65-F5344CB8AC3E}">
        <p14:creationId xmlns:p14="http://schemas.microsoft.com/office/powerpoint/2010/main" val="3522492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descr="Reminder:   &#10;Instructions for Q&amp;A Session">
            <a:extLst>
              <a:ext uri="{FF2B5EF4-FFF2-40B4-BE49-F238E27FC236}">
                <a16:creationId xmlns:a16="http://schemas.microsoft.com/office/drawing/2014/main" id="{99DDB46C-FE06-4591-B58C-0359945B3E8F}"/>
              </a:ext>
            </a:extLst>
          </p:cNvPr>
          <p:cNvSpPr>
            <a:spLocks noGrp="1"/>
          </p:cNvSpPr>
          <p:nvPr>
            <p:ph type="title"/>
          </p:nvPr>
        </p:nvSpPr>
        <p:spPr>
          <a:xfrm>
            <a:off x="0" y="1"/>
            <a:ext cx="12192000" cy="1209367"/>
          </a:xfrm>
          <a:solidFill>
            <a:srgbClr val="65A050"/>
          </a:solidFill>
        </p:spPr>
        <p:txBody>
          <a:bodyPr>
            <a:normAutofit/>
          </a:bodyPr>
          <a:lstStyle/>
          <a:p>
            <a:pPr lvl="0"/>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Disclaimer</a:t>
            </a:r>
            <a:endParaRPr kumimoji="0" lang="en-US"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3" name="Content Placeholder 2" descr="Type your question or a summary of your question into the “Question” pane.&#10; Questions should focus on SB 1383 implementation and tools only.&#10; CalRecycle staff will go through the questions on a first come first served basis.&#10; We will aim to get to as many different people as possible.&#10; To ask a question over the webinar, you must unmute yourself on your end; please state your affiliation.&#10; If we are unable to answer your question during the webinar, CalRecycle staff will follow up with you.&#10; We will not use the “raise hand” function.&#10; Contact info: SLCP.Organics@calrecycle.ca.gov &#10;">
            <a:extLst>
              <a:ext uri="{FF2B5EF4-FFF2-40B4-BE49-F238E27FC236}">
                <a16:creationId xmlns:a16="http://schemas.microsoft.com/office/drawing/2014/main" id="{1A9B167B-301F-44EE-8206-124438C18894}"/>
              </a:ext>
            </a:extLst>
          </p:cNvPr>
          <p:cNvSpPr>
            <a:spLocks noGrp="1"/>
          </p:cNvSpPr>
          <p:nvPr>
            <p:ph idx="1"/>
          </p:nvPr>
        </p:nvSpPr>
        <p:spPr>
          <a:xfrm>
            <a:off x="331075" y="1351722"/>
            <a:ext cx="11635637" cy="4875658"/>
          </a:xfrm>
        </p:spPr>
        <p:txBody>
          <a:bodyPr>
            <a:normAutofit fontScale="92500" lnSpcReduction="20000"/>
          </a:bodyPr>
          <a:lstStyle/>
          <a:p>
            <a:pPr marL="0" indent="0">
              <a:buNone/>
            </a:pPr>
            <a:r>
              <a:rPr lang="en-US" dirty="0"/>
              <a:t>This guidance tool was developed by CalRecycle as a courtesy for informational and example purposes only. Use of this tool is optional and is not a regulatory requirement. In the event of any conflict with this guidance tool or information herein, applicable statutory and regulatory provisions shall control. This tool and information herein are based on known facts and legal authority as understood by CalRecycle at the time of release. Any analysis, guidance, or other information herein may be subject to change based on changed facts or legal authority, actual or understood, subsequent to the time of this communication. The provision of this guidance tool and any analysis, guidance, or other information herein shall not be construed as a waiver of any rights or remedies available to CalRecycle. Recipients of this communication are encouraged to seek the assistance of legal counsel to comply with applicable state law based on their pertinent facts and circumstances.  CalRecycle makes no representation that use of this tool will ensure compliance with regulatory requirements. The user assumes all risk and CalRecycle accepts no responsibility or liability to any person because of the use of, or reliance upon, this tool or the information herein.</a:t>
            </a:r>
          </a:p>
          <a:p>
            <a:pPr marL="0" indent="0">
              <a:buNone/>
            </a:pPr>
            <a:endParaRPr lang="en-US" sz="32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304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lacing food scraps in a compost pail&#10;&#10;">
            <a:extLst>
              <a:ext uri="{FF2B5EF4-FFF2-40B4-BE49-F238E27FC236}">
                <a16:creationId xmlns:a16="http://schemas.microsoft.com/office/drawing/2014/main" id="{F25AB73B-7F76-4762-85C7-7B68BBF74217}"/>
              </a:ext>
            </a:extLst>
          </p:cNvPr>
          <p:cNvPicPr>
            <a:picLocks noChangeAspect="1"/>
          </p:cNvPicPr>
          <p:nvPr/>
        </p:nvPicPr>
        <p:blipFill>
          <a:blip r:embed="rId3"/>
          <a:stretch>
            <a:fillRect/>
          </a:stretch>
        </p:blipFill>
        <p:spPr>
          <a:xfrm>
            <a:off x="9726856" y="4191174"/>
            <a:ext cx="2445146" cy="1956117"/>
          </a:xfrm>
          <a:prstGeom prst="rect">
            <a:avLst/>
          </a:prstGeom>
        </p:spPr>
      </p:pic>
      <p:pic>
        <p:nvPicPr>
          <p:cNvPr id="5" name="Picture 4" descr="Common recyclabes">
            <a:extLst>
              <a:ext uri="{FF2B5EF4-FFF2-40B4-BE49-F238E27FC236}">
                <a16:creationId xmlns:a16="http://schemas.microsoft.com/office/drawing/2014/main" id="{9B24C41A-9D6A-47E9-876A-1E31304C8195}"/>
              </a:ext>
            </a:extLst>
          </p:cNvPr>
          <p:cNvPicPr>
            <a:picLocks noChangeAspect="1"/>
          </p:cNvPicPr>
          <p:nvPr/>
        </p:nvPicPr>
        <p:blipFill>
          <a:blip r:embed="rId4"/>
          <a:stretch>
            <a:fillRect/>
          </a:stretch>
        </p:blipFill>
        <p:spPr>
          <a:xfrm>
            <a:off x="9731911" y="2150801"/>
            <a:ext cx="2453730" cy="1956117"/>
          </a:xfrm>
          <a:prstGeom prst="rect">
            <a:avLst/>
          </a:prstGeom>
        </p:spPr>
      </p:pic>
      <p:sp>
        <p:nvSpPr>
          <p:cNvPr id="3" name="Content Placeholder 2"/>
          <p:cNvSpPr>
            <a:spLocks noGrp="1"/>
          </p:cNvSpPr>
          <p:nvPr>
            <p:ph sz="quarter" idx="10"/>
          </p:nvPr>
        </p:nvSpPr>
        <p:spPr>
          <a:xfrm>
            <a:off x="220717" y="1528146"/>
            <a:ext cx="9506139" cy="4904186"/>
          </a:xfrm>
        </p:spPr>
        <p:txBody>
          <a:bodyPr>
            <a:normAutofit/>
          </a:bodyPr>
          <a:lstStyle/>
          <a:p>
            <a:r>
              <a:rPr lang="en-US" sz="2400" b="1" dirty="0"/>
              <a:t>AB 32 California Global Warming Solutions Act (2006)</a:t>
            </a:r>
            <a:r>
              <a:rPr lang="en-US" sz="2400" dirty="0"/>
              <a:t>: The first comprehensive program of regulatory and market mechanisms to achieve real, quantifiable reductions of greenhouse gases (GHG).</a:t>
            </a:r>
          </a:p>
          <a:p>
            <a:endParaRPr lang="en-US" sz="1100" dirty="0"/>
          </a:p>
          <a:p>
            <a:r>
              <a:rPr lang="en-US" sz="2400" b="1" dirty="0"/>
              <a:t>AB 341 Mandatory Commercial Recycling (2012)</a:t>
            </a:r>
            <a:r>
              <a:rPr lang="en-US" sz="2400" dirty="0"/>
              <a:t>: Requires public entities that generate four cubic yards of solid waste per week to reuse, recycle, compost, or otherwise divert solid waste from disposal.</a:t>
            </a:r>
          </a:p>
          <a:p>
            <a:endParaRPr lang="en-US" sz="1200" b="1" dirty="0"/>
          </a:p>
          <a:p>
            <a:r>
              <a:rPr lang="en-US" sz="2400" b="1" dirty="0"/>
              <a:t>AB 1826 Mandatory Commercial Organics Recycling (2016)</a:t>
            </a:r>
            <a:r>
              <a:rPr lang="en-US" sz="2400" dirty="0"/>
              <a:t>: requires public entities that generate two cubic yards of solid waste (total of trash, recycling, and organics) per week to implement an organic waste recycling program.</a:t>
            </a:r>
          </a:p>
        </p:txBody>
      </p:sp>
      <p:sp>
        <p:nvSpPr>
          <p:cNvPr id="2" name="Title 1"/>
          <p:cNvSpPr>
            <a:spLocks noGrp="1"/>
          </p:cNvSpPr>
          <p:nvPr>
            <p:ph type="title"/>
          </p:nvPr>
        </p:nvSpPr>
        <p:spPr/>
        <p:txBody>
          <a:bodyPr/>
          <a:lstStyle/>
          <a:p>
            <a:r>
              <a:rPr lang="en-US" dirty="0"/>
              <a:t>Current Solid Waste Laws</a:t>
            </a:r>
          </a:p>
        </p:txBody>
      </p:sp>
    </p:spTree>
    <p:extLst>
      <p:ext uri="{BB962C8B-B14F-4D97-AF65-F5344CB8AC3E}">
        <p14:creationId xmlns:p14="http://schemas.microsoft.com/office/powerpoint/2010/main" val="296068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ost piles">
            <a:extLst>
              <a:ext uri="{FF2B5EF4-FFF2-40B4-BE49-F238E27FC236}">
                <a16:creationId xmlns:a16="http://schemas.microsoft.com/office/drawing/2014/main" id="{633F8C2D-ABD0-4A20-91A2-7086B75CF8BE}"/>
              </a:ext>
            </a:extLst>
          </p:cNvPr>
          <p:cNvPicPr>
            <a:picLocks noChangeAspect="1"/>
          </p:cNvPicPr>
          <p:nvPr/>
        </p:nvPicPr>
        <p:blipFill rotWithShape="1">
          <a:blip r:embed="rId3">
            <a:extLst>
              <a:ext uri="{28A0092B-C50C-407E-A947-70E740481C1C}">
                <a14:useLocalDpi xmlns:a14="http://schemas.microsoft.com/office/drawing/2010/main" val="0"/>
              </a:ext>
            </a:extLst>
          </a:blip>
          <a:srcRect r="75132"/>
          <a:stretch/>
        </p:blipFill>
        <p:spPr>
          <a:xfrm>
            <a:off x="9877257" y="539858"/>
            <a:ext cx="2322095" cy="5710320"/>
          </a:xfrm>
          <a:prstGeom prst="rect">
            <a:avLst/>
          </a:prstGeom>
        </p:spPr>
      </p:pic>
      <p:sp>
        <p:nvSpPr>
          <p:cNvPr id="3" name="Content Placeholder 2"/>
          <p:cNvSpPr>
            <a:spLocks noGrp="1"/>
          </p:cNvSpPr>
          <p:nvPr>
            <p:ph sz="quarter" idx="10"/>
          </p:nvPr>
        </p:nvSpPr>
        <p:spPr>
          <a:xfrm>
            <a:off x="464649" y="1519706"/>
            <a:ext cx="9262675" cy="4730471"/>
          </a:xfrm>
        </p:spPr>
        <p:txBody>
          <a:bodyPr>
            <a:normAutofit/>
          </a:bodyPr>
          <a:lstStyle/>
          <a:p>
            <a:r>
              <a:rPr lang="en-US" sz="2400" b="1" dirty="0"/>
              <a:t>AB 827 (2020)</a:t>
            </a:r>
            <a:r>
              <a:rPr lang="en-US" sz="2400" dirty="0"/>
              <a:t>: Builds off AB 341 and AB 1826.  Public entities must make recycling and organic recycling containers available. </a:t>
            </a:r>
            <a:r>
              <a:rPr lang="en-US" sz="2400" dirty="0">
                <a:solidFill>
                  <a:srgbClr val="333333"/>
                </a:solidFill>
              </a:rPr>
              <a:t>These containers must be placed adjacent to trash containers and be </a:t>
            </a:r>
            <a:r>
              <a:rPr lang="en-US" sz="2400" b="1" dirty="0">
                <a:solidFill>
                  <a:srgbClr val="333333"/>
                </a:solidFill>
              </a:rPr>
              <a:t>visible</a:t>
            </a:r>
            <a:r>
              <a:rPr lang="en-US" sz="2400" dirty="0">
                <a:solidFill>
                  <a:srgbClr val="333333"/>
                </a:solidFill>
              </a:rPr>
              <a:t>, </a:t>
            </a:r>
            <a:r>
              <a:rPr lang="en-US" sz="2400" b="1" dirty="0">
                <a:solidFill>
                  <a:srgbClr val="333333"/>
                </a:solidFill>
              </a:rPr>
              <a:t>easily accessible</a:t>
            </a:r>
            <a:r>
              <a:rPr lang="en-US" sz="2400" dirty="0">
                <a:solidFill>
                  <a:srgbClr val="333333"/>
                </a:solidFill>
              </a:rPr>
              <a:t>, and </a:t>
            </a:r>
            <a:r>
              <a:rPr lang="en-US" sz="2400" b="1" dirty="0">
                <a:solidFill>
                  <a:srgbClr val="333333"/>
                </a:solidFill>
              </a:rPr>
              <a:t>clearly marked</a:t>
            </a:r>
            <a:r>
              <a:rPr lang="en-US" sz="2400" dirty="0">
                <a:solidFill>
                  <a:srgbClr val="333333"/>
                </a:solidFill>
              </a:rPr>
              <a:t>. </a:t>
            </a:r>
            <a:r>
              <a:rPr lang="en-US" sz="2400" dirty="0">
                <a:solidFill>
                  <a:srgbClr val="000000"/>
                </a:solidFill>
              </a:rPr>
              <a:t> </a:t>
            </a:r>
          </a:p>
          <a:p>
            <a:endParaRPr lang="en-US" sz="2400" dirty="0"/>
          </a:p>
          <a:p>
            <a:r>
              <a:rPr lang="en-US" sz="2400" b="1" dirty="0"/>
              <a:t>SB 1383 Short-Lived Climate Pollutants: Organic Waste Methane Emissions Reduction (2022): </a:t>
            </a:r>
            <a:r>
              <a:rPr lang="en-US" sz="2400" dirty="0"/>
              <a:t>Schools and local education agencies will be required to prevent, reduce the generation of, and recycle organic waste. Additionally, in 2024, schools and local education agencies with an on-site food facility will be required to recover edible food.</a:t>
            </a:r>
          </a:p>
        </p:txBody>
      </p:sp>
      <p:sp>
        <p:nvSpPr>
          <p:cNvPr id="2" name="Title 1"/>
          <p:cNvSpPr>
            <a:spLocks noGrp="1"/>
          </p:cNvSpPr>
          <p:nvPr>
            <p:ph type="title"/>
          </p:nvPr>
        </p:nvSpPr>
        <p:spPr/>
        <p:txBody>
          <a:bodyPr/>
          <a:lstStyle/>
          <a:p>
            <a:r>
              <a:rPr lang="en-US" dirty="0"/>
              <a:t>Current Solid Waste Laws</a:t>
            </a:r>
          </a:p>
        </p:txBody>
      </p:sp>
    </p:spTree>
    <p:extLst>
      <p:ext uri="{BB962C8B-B14F-4D97-AF65-F5344CB8AC3E}">
        <p14:creationId xmlns:p14="http://schemas.microsoft.com/office/powerpoint/2010/main" val="393675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placing fruit on a share table, picture of a share table, and picture of students collecting organic waste for recycling" title="Picture of school food recovery programs"/>
          <p:cNvPicPr>
            <a:picLocks noChangeAspect="1"/>
          </p:cNvPicPr>
          <p:nvPr/>
        </p:nvPicPr>
        <p:blipFill>
          <a:blip r:embed="rId3"/>
          <a:stretch>
            <a:fillRect/>
          </a:stretch>
        </p:blipFill>
        <p:spPr>
          <a:xfrm>
            <a:off x="9910704" y="1032999"/>
            <a:ext cx="2321052" cy="5247132"/>
          </a:xfrm>
          <a:prstGeom prst="rect">
            <a:avLst/>
          </a:prstGeom>
        </p:spPr>
      </p:pic>
      <p:sp>
        <p:nvSpPr>
          <p:cNvPr id="6" name="Content Placeholder 5"/>
          <p:cNvSpPr>
            <a:spLocks noGrp="1"/>
          </p:cNvSpPr>
          <p:nvPr>
            <p:ph sz="quarter" idx="10"/>
          </p:nvPr>
        </p:nvSpPr>
        <p:spPr>
          <a:xfrm>
            <a:off x="496958" y="1649896"/>
            <a:ext cx="9183756" cy="4630235"/>
          </a:xfrm>
        </p:spPr>
        <p:txBody>
          <a:bodyPr>
            <a:normAutofit fontScale="85000" lnSpcReduction="20000"/>
          </a:bodyPr>
          <a:lstStyle/>
          <a:p>
            <a:r>
              <a:rPr lang="en-US" sz="3600" b="1" dirty="0"/>
              <a:t>Local Education Agency</a:t>
            </a:r>
            <a:r>
              <a:rPr lang="en-US" sz="3600" dirty="0"/>
              <a:t>: a school district, charter school, or county office of education that is not subject to the control of city or county regulations related to solid waste.</a:t>
            </a:r>
          </a:p>
          <a:p>
            <a:endParaRPr lang="en-US" sz="3600" dirty="0"/>
          </a:p>
          <a:p>
            <a:r>
              <a:rPr lang="en-US" sz="3600" b="1" dirty="0"/>
              <a:t>Organic Waste</a:t>
            </a:r>
            <a:r>
              <a:rPr lang="en-US" sz="3600" dirty="0"/>
              <a:t>: Solid wastes containing material originated from living organisms and their metabolic waste products including, but not limited to, food, green material, landscape and pruning waste, organic textiles and carpets, lumber, wood, paper products, printing and writing paper, manure, </a:t>
            </a:r>
            <a:r>
              <a:rPr lang="en-US" sz="3600" dirty="0" err="1"/>
              <a:t>biosolids</a:t>
            </a:r>
            <a:r>
              <a:rPr lang="en-US" sz="3600" dirty="0"/>
              <a:t>, </a:t>
            </a:r>
            <a:r>
              <a:rPr lang="en-US" sz="3600" dirty="0" err="1"/>
              <a:t>digestate</a:t>
            </a:r>
            <a:r>
              <a:rPr lang="en-US" sz="3600" dirty="0"/>
              <a:t>, and </a:t>
            </a:r>
            <a:r>
              <a:rPr lang="en-US" sz="3600" dirty="0" err="1"/>
              <a:t>sludges</a:t>
            </a:r>
            <a:r>
              <a:rPr lang="en-US" sz="3600" dirty="0"/>
              <a:t>. </a:t>
            </a:r>
          </a:p>
        </p:txBody>
      </p:sp>
      <p:sp>
        <p:nvSpPr>
          <p:cNvPr id="2" name="Title 1"/>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306213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2E479B-64F2-4D10-810A-301EC82692DB}"/>
              </a:ext>
            </a:extLst>
          </p:cNvPr>
          <p:cNvSpPr>
            <a:spLocks noGrp="1"/>
          </p:cNvSpPr>
          <p:nvPr>
            <p:ph type="title"/>
          </p:nvPr>
        </p:nvSpPr>
        <p:spPr/>
        <p:txBody>
          <a:bodyPr/>
          <a:lstStyle/>
          <a:p>
            <a:r>
              <a:rPr lang="en-US" dirty="0"/>
              <a:t>SB 1383 Organic Waste Requirements</a:t>
            </a:r>
          </a:p>
        </p:txBody>
      </p:sp>
      <p:sp>
        <p:nvSpPr>
          <p:cNvPr id="10" name="Content Placeholder 9">
            <a:extLst>
              <a:ext uri="{FF2B5EF4-FFF2-40B4-BE49-F238E27FC236}">
                <a16:creationId xmlns:a16="http://schemas.microsoft.com/office/drawing/2014/main" id="{BB479FBC-BE2D-4B30-9A89-2344CA41D745}"/>
              </a:ext>
            </a:extLst>
          </p:cNvPr>
          <p:cNvSpPr>
            <a:spLocks noGrp="1"/>
          </p:cNvSpPr>
          <p:nvPr>
            <p:ph sz="quarter" idx="10"/>
          </p:nvPr>
        </p:nvSpPr>
        <p:spPr>
          <a:xfrm>
            <a:off x="188250" y="1500997"/>
            <a:ext cx="11560928" cy="4589252"/>
          </a:xfrm>
        </p:spPr>
        <p:txBody>
          <a:bodyPr>
            <a:noAutofit/>
          </a:bodyPr>
          <a:lstStyle/>
          <a:p>
            <a:pPr>
              <a:spcBef>
                <a:spcPts val="200"/>
              </a:spcBef>
              <a:spcAft>
                <a:spcPts val="600"/>
              </a:spcAft>
            </a:pPr>
            <a:r>
              <a:rPr lang="en-US" sz="2400" dirty="0"/>
              <a:t>Article 5. Generators of Organic Waste (Section 18986.1 &amp; 18986.2)</a:t>
            </a:r>
          </a:p>
          <a:p>
            <a:pPr lvl="1">
              <a:spcBef>
                <a:spcPts val="200"/>
              </a:spcBef>
              <a:spcAft>
                <a:spcPts val="600"/>
              </a:spcAft>
              <a:buFont typeface="Wingdings" panose="05000000000000000000" pitchFamily="2" charset="2"/>
              <a:buChar char="Ø"/>
            </a:pPr>
            <a:r>
              <a:rPr lang="en-US" dirty="0"/>
              <a:t>Subscribe to an organic waste collection service, or self-haul organic waste to a recovery facility</a:t>
            </a:r>
          </a:p>
          <a:p>
            <a:pPr lvl="1">
              <a:spcBef>
                <a:spcPts val="200"/>
              </a:spcBef>
              <a:spcAft>
                <a:spcPts val="600"/>
              </a:spcAft>
              <a:buFont typeface="Wingdings" panose="05000000000000000000" pitchFamily="2" charset="2"/>
              <a:buChar char="Ø"/>
            </a:pPr>
            <a:r>
              <a:rPr lang="en-US" dirty="0"/>
              <a:t>Need to provide containers for the collection of organic waste and non-organic recyclables in all areas where disposal containers are located, except restrooms</a:t>
            </a:r>
          </a:p>
          <a:p>
            <a:pPr lvl="1">
              <a:spcBef>
                <a:spcPts val="200"/>
              </a:spcBef>
              <a:spcAft>
                <a:spcPts val="600"/>
              </a:spcAft>
              <a:buFont typeface="Wingdings" panose="05000000000000000000" pitchFamily="2" charset="2"/>
              <a:buChar char="Ø"/>
            </a:pPr>
            <a:r>
              <a:rPr lang="en-US" dirty="0"/>
              <a:t>Prohibit employees from placing organic waste in a container not designated for organic waste</a:t>
            </a:r>
          </a:p>
          <a:p>
            <a:pPr lvl="1">
              <a:spcBef>
                <a:spcPts val="200"/>
              </a:spcBef>
              <a:spcAft>
                <a:spcPts val="600"/>
              </a:spcAft>
              <a:buFont typeface="Wingdings" panose="05000000000000000000" pitchFamily="2" charset="2"/>
              <a:buChar char="Ø"/>
            </a:pPr>
            <a:r>
              <a:rPr lang="en-US" dirty="0"/>
              <a:t>Periodic inspections of containers for contamination and inform employees if containers are contaminated </a:t>
            </a:r>
          </a:p>
          <a:p>
            <a:pPr lvl="1">
              <a:spcBef>
                <a:spcPts val="200"/>
              </a:spcBef>
              <a:spcAft>
                <a:spcPts val="600"/>
              </a:spcAft>
              <a:buFont typeface="Wingdings" panose="05000000000000000000" pitchFamily="2" charset="2"/>
              <a:buChar char="Ø"/>
            </a:pPr>
            <a:r>
              <a:rPr lang="en-US" dirty="0"/>
              <a:t>Provide information to employees and students on methods for prevention of organic waste generation </a:t>
            </a:r>
          </a:p>
        </p:txBody>
      </p:sp>
    </p:spTree>
    <p:extLst>
      <p:ext uri="{BB962C8B-B14F-4D97-AF65-F5344CB8AC3E}">
        <p14:creationId xmlns:p14="http://schemas.microsoft.com/office/powerpoint/2010/main" val="326143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title="Blue Background"/>
          <p:cNvSpPr/>
          <p:nvPr/>
        </p:nvSpPr>
        <p:spPr>
          <a:xfrm>
            <a:off x="0" y="0"/>
            <a:ext cx="3200400" cy="6273165"/>
          </a:xfrm>
          <a:custGeom>
            <a:avLst/>
            <a:gdLst/>
            <a:ahLst/>
            <a:cxnLst/>
            <a:rect l="l" t="t" r="r" b="b"/>
            <a:pathLst>
              <a:path w="3200400" h="6273165">
                <a:moveTo>
                  <a:pt x="0" y="6272784"/>
                </a:moveTo>
                <a:lnTo>
                  <a:pt x="3200400" y="6272784"/>
                </a:lnTo>
                <a:lnTo>
                  <a:pt x="3200400" y="0"/>
                </a:lnTo>
                <a:lnTo>
                  <a:pt x="0" y="0"/>
                </a:lnTo>
                <a:lnTo>
                  <a:pt x="0" y="6272784"/>
                </a:lnTo>
                <a:close/>
              </a:path>
            </a:pathLst>
          </a:custGeom>
          <a:solidFill>
            <a:srgbClr val="0943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3" title="CalRecycle Slide Footer"/>
          <p:cNvGrpSpPr/>
          <p:nvPr/>
        </p:nvGrpSpPr>
        <p:grpSpPr>
          <a:xfrm>
            <a:off x="0" y="6262115"/>
            <a:ext cx="12192000" cy="596393"/>
            <a:chOff x="0" y="6262115"/>
            <a:chExt cx="12192000" cy="596393"/>
          </a:xfrm>
        </p:grpSpPr>
        <p:sp>
          <p:nvSpPr>
            <p:cNvPr id="2" name="object 2"/>
            <p:cNvSpPr/>
            <p:nvPr/>
          </p:nvSpPr>
          <p:spPr>
            <a:xfrm>
              <a:off x="0" y="6266688"/>
              <a:ext cx="4038600" cy="591820"/>
            </a:xfrm>
            <a:custGeom>
              <a:avLst/>
              <a:gdLst/>
              <a:ahLst/>
              <a:cxnLst/>
              <a:rect l="l" t="t" r="r" b="b"/>
              <a:pathLst>
                <a:path w="4038600" h="591820">
                  <a:moveTo>
                    <a:pt x="4038600" y="0"/>
                  </a:moveTo>
                  <a:lnTo>
                    <a:pt x="0" y="0"/>
                  </a:lnTo>
                  <a:lnTo>
                    <a:pt x="0" y="591310"/>
                  </a:lnTo>
                  <a:lnTo>
                    <a:pt x="3890772" y="591310"/>
                  </a:lnTo>
                  <a:lnTo>
                    <a:pt x="4038600" y="0"/>
                  </a:lnTo>
                  <a:close/>
                </a:path>
              </a:pathLst>
            </a:custGeom>
            <a:solidFill>
              <a:srgbClr val="AED37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3870959" y="6262115"/>
              <a:ext cx="4346575" cy="596265"/>
            </a:xfrm>
            <a:custGeom>
              <a:avLst/>
              <a:gdLst/>
              <a:ahLst/>
              <a:cxnLst/>
              <a:rect l="l" t="t" r="r" b="b"/>
              <a:pathLst>
                <a:path w="4346575" h="596265">
                  <a:moveTo>
                    <a:pt x="4346447" y="0"/>
                  </a:moveTo>
                  <a:lnTo>
                    <a:pt x="148970" y="0"/>
                  </a:lnTo>
                  <a:lnTo>
                    <a:pt x="0" y="595884"/>
                  </a:lnTo>
                  <a:lnTo>
                    <a:pt x="4197476" y="595884"/>
                  </a:lnTo>
                  <a:lnTo>
                    <a:pt x="4346447" y="0"/>
                  </a:lnTo>
                  <a:close/>
                </a:path>
              </a:pathLst>
            </a:custGeom>
            <a:solidFill>
              <a:srgbClr val="649F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054340" y="6262115"/>
              <a:ext cx="4137660" cy="596265"/>
            </a:xfrm>
            <a:custGeom>
              <a:avLst/>
              <a:gdLst/>
              <a:ahLst/>
              <a:cxnLst/>
              <a:rect l="l" t="t" r="r" b="b"/>
              <a:pathLst>
                <a:path w="4137659" h="596265">
                  <a:moveTo>
                    <a:pt x="4137659" y="0"/>
                  </a:moveTo>
                  <a:lnTo>
                    <a:pt x="148970" y="0"/>
                  </a:lnTo>
                  <a:lnTo>
                    <a:pt x="0" y="595882"/>
                  </a:lnTo>
                  <a:lnTo>
                    <a:pt x="4137659" y="595882"/>
                  </a:lnTo>
                  <a:lnTo>
                    <a:pt x="4137659" y="0"/>
                  </a:lnTo>
                  <a:close/>
                </a:path>
              </a:pathLst>
            </a:custGeom>
            <a:solidFill>
              <a:srgbClr val="3552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title="CalRecycle Logo"/>
            <p:cNvSpPr/>
            <p:nvPr/>
          </p:nvSpPr>
          <p:spPr>
            <a:xfrm>
              <a:off x="10020300" y="6350506"/>
              <a:ext cx="1877568" cy="43129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title="Picture of open food buffet with a red X symbolizing that this is food that cannot be recovered for human consumption"/>
          <p:cNvGrpSpPr/>
          <p:nvPr/>
        </p:nvGrpSpPr>
        <p:grpSpPr>
          <a:xfrm>
            <a:off x="7628478" y="2439474"/>
            <a:ext cx="4352544" cy="3482975"/>
            <a:chOff x="7784592" y="1773047"/>
            <a:chExt cx="4352544" cy="3482975"/>
          </a:xfrm>
        </p:grpSpPr>
        <p:sp>
          <p:nvSpPr>
            <p:cNvPr id="9" name="object 9" title="Red X"/>
            <p:cNvSpPr/>
            <p:nvPr/>
          </p:nvSpPr>
          <p:spPr>
            <a:xfrm>
              <a:off x="7784592" y="1991867"/>
              <a:ext cx="4352544" cy="313943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8149463" y="1773047"/>
              <a:ext cx="3623310" cy="3482975"/>
            </a:xfrm>
            <a:custGeom>
              <a:avLst/>
              <a:gdLst/>
              <a:ahLst/>
              <a:cxnLst/>
              <a:rect l="l" t="t" r="r" b="b"/>
              <a:pathLst>
                <a:path w="3623309" h="3482975">
                  <a:moveTo>
                    <a:pt x="277621" y="0"/>
                  </a:moveTo>
                  <a:lnTo>
                    <a:pt x="0" y="290956"/>
                  </a:lnTo>
                  <a:lnTo>
                    <a:pt x="1520189" y="1741297"/>
                  </a:lnTo>
                  <a:lnTo>
                    <a:pt x="0" y="3191636"/>
                  </a:lnTo>
                  <a:lnTo>
                    <a:pt x="277621" y="3482593"/>
                  </a:lnTo>
                  <a:lnTo>
                    <a:pt x="1811401" y="2019172"/>
                  </a:lnTo>
                  <a:lnTo>
                    <a:pt x="2393870" y="2019172"/>
                  </a:lnTo>
                  <a:lnTo>
                    <a:pt x="2102611" y="1741297"/>
                  </a:lnTo>
                  <a:lnTo>
                    <a:pt x="2393870" y="1463420"/>
                  </a:lnTo>
                  <a:lnTo>
                    <a:pt x="1811401" y="1463420"/>
                  </a:lnTo>
                  <a:lnTo>
                    <a:pt x="277621" y="0"/>
                  </a:lnTo>
                  <a:close/>
                </a:path>
                <a:path w="3623309" h="3482975">
                  <a:moveTo>
                    <a:pt x="2393870" y="2019172"/>
                  </a:moveTo>
                  <a:lnTo>
                    <a:pt x="1811401" y="2019172"/>
                  </a:lnTo>
                  <a:lnTo>
                    <a:pt x="3345179" y="3482593"/>
                  </a:lnTo>
                  <a:lnTo>
                    <a:pt x="3622802" y="3191636"/>
                  </a:lnTo>
                  <a:lnTo>
                    <a:pt x="2393870" y="2019172"/>
                  </a:lnTo>
                  <a:close/>
                </a:path>
                <a:path w="3623309" h="3482975">
                  <a:moveTo>
                    <a:pt x="3345179" y="0"/>
                  </a:moveTo>
                  <a:lnTo>
                    <a:pt x="1811401" y="1463420"/>
                  </a:lnTo>
                  <a:lnTo>
                    <a:pt x="2393870" y="1463420"/>
                  </a:lnTo>
                  <a:lnTo>
                    <a:pt x="3622802" y="290956"/>
                  </a:lnTo>
                  <a:lnTo>
                    <a:pt x="3345179"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object 12" descr="Image showing examples of recoverable food: e.g. individual wrapped chips and snack or oranges." title="Recoverable food"/>
          <p:cNvSpPr/>
          <p:nvPr/>
        </p:nvSpPr>
        <p:spPr>
          <a:xfrm>
            <a:off x="3396996" y="2279033"/>
            <a:ext cx="3924300" cy="377647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3396996" y="191593"/>
            <a:ext cx="8475345" cy="1908215"/>
          </a:xfrm>
          <a:prstGeom prst="rect">
            <a:avLst/>
          </a:prstGeom>
          <a:noFill/>
          <a:ln w="28575">
            <a:solidFill>
              <a:schemeClr val="tx2"/>
            </a:solidFill>
            <a:prstDash val="solid"/>
          </a:ln>
        </p:spPr>
        <p:txBody>
          <a:bodyPr vert="horz" wrap="square" lIns="182880" tIns="182880" rIns="0" bIns="182880" rtlCol="0">
            <a:spAutoFit/>
          </a:bodyPr>
          <a:lstStyle/>
          <a:p>
            <a:pPr marL="914400" marR="681990" lvl="0" indent="-1654175" defTabSz="914400" rtl="0" eaLnBrk="1" fontAlgn="auto" latinLnBrk="0" hangingPunct="1">
              <a:lnSpc>
                <a:spcPct val="100000"/>
              </a:lnSpc>
              <a:spcBef>
                <a:spcPts val="605"/>
              </a:spcBef>
              <a:spcAft>
                <a:spcPts val="0"/>
              </a:spcAft>
              <a:buClrTx/>
              <a:buSzTx/>
              <a:buFontTx/>
              <a:buNone/>
              <a:tabLst/>
              <a:defRPr/>
            </a:pPr>
            <a:r>
              <a:rPr kumimoji="0" lang="en-US" sz="2000" b="1" i="0" u="none" strike="noStrike" kern="1200" cap="none" spc="0" normalizeH="0" baseline="0" noProof="0" dirty="0">
                <a:ln>
                  <a:noFill/>
                </a:ln>
                <a:effectLst/>
                <a:uLnTx/>
                <a:uFillTx/>
                <a:latin typeface="Arial Black"/>
                <a:ea typeface="+mn-ea"/>
                <a:cs typeface="Arial Black"/>
              </a:rPr>
              <a:t>In addition to collection and diversion</a:t>
            </a:r>
            <a:r>
              <a:rPr kumimoji="0" lang="en-US" sz="2000" b="1" i="0" u="none" strike="noStrike" kern="1200" cap="none" spc="0" normalizeH="0" noProof="0" dirty="0">
                <a:ln>
                  <a:noFill/>
                </a:ln>
                <a:effectLst/>
                <a:uLnTx/>
                <a:uFillTx/>
                <a:latin typeface="Arial Black"/>
                <a:ea typeface="+mn-ea"/>
                <a:cs typeface="Arial Black"/>
              </a:rPr>
              <a:t> </a:t>
            </a:r>
            <a:r>
              <a:rPr kumimoji="0" lang="en-US" sz="2000" b="1" i="0" u="none" strike="noStrike" kern="1200" cap="none" spc="0" normalizeH="0" baseline="0" noProof="0" dirty="0">
                <a:ln>
                  <a:noFill/>
                </a:ln>
                <a:effectLst/>
                <a:uLnTx/>
                <a:uFillTx/>
                <a:latin typeface="Arial Black"/>
                <a:ea typeface="+mn-ea"/>
                <a:cs typeface="Arial Black"/>
              </a:rPr>
              <a:t>requirements: </a:t>
            </a:r>
            <a:r>
              <a:rPr kumimoji="0" lang="en-US" sz="2000" b="1" i="0" u="none" strike="noStrike" kern="1200" cap="none" spc="0" normalizeH="0" baseline="0" noProof="0" dirty="0">
                <a:ln>
                  <a:noFill/>
                </a:ln>
                <a:effectLst/>
                <a:uLnTx/>
                <a:uFillTx/>
                <a:latin typeface="Arial Black"/>
                <a:ea typeface="+mn-ea"/>
                <a:cs typeface="Arial Black"/>
                <a:hlinkClick r:id="rId6"/>
              </a:rPr>
              <a:t>Tier 2 (2024)</a:t>
            </a:r>
            <a:r>
              <a:rPr kumimoji="0" lang="en-US" sz="2000" b="1" i="0" u="none" strike="noStrike" kern="1200" cap="none" spc="0" normalizeH="0" noProof="0" dirty="0">
                <a:ln>
                  <a:noFill/>
                </a:ln>
                <a:effectLst/>
                <a:uLnTx/>
                <a:uFillTx/>
                <a:latin typeface="Arial Black"/>
                <a:ea typeface="+mn-ea"/>
                <a:cs typeface="Arial Black"/>
                <a:hlinkClick r:id="rId6"/>
              </a:rPr>
              <a:t> Edible Food Recovery</a:t>
            </a:r>
            <a:r>
              <a:rPr kumimoji="0" lang="en-US" sz="2000" b="1" i="0" u="none" strike="noStrike" kern="1200" cap="none" spc="0" normalizeH="0" noProof="0" dirty="0">
                <a:ln>
                  <a:noFill/>
                </a:ln>
                <a:effectLst/>
                <a:uLnTx/>
                <a:uFillTx/>
                <a:latin typeface="Arial Black"/>
                <a:ea typeface="+mn-ea"/>
                <a:cs typeface="Arial Black"/>
              </a:rPr>
              <a:t> – Food donors must arrange to recover the maximum amount of edible food that would otherwise go to landfills starting January 1, 2024.</a:t>
            </a:r>
            <a:endParaRPr kumimoji="0" sz="2000" b="0" i="0" u="none" strike="noStrike" kern="1200" cap="none" spc="0" normalizeH="0" baseline="0" noProof="0" dirty="0">
              <a:ln>
                <a:noFill/>
              </a:ln>
              <a:effectLst/>
              <a:uLnTx/>
              <a:uFillTx/>
              <a:latin typeface="Arial Black"/>
              <a:ea typeface="+mn-ea"/>
              <a:cs typeface="Arial Black"/>
            </a:endParaRPr>
          </a:p>
        </p:txBody>
      </p:sp>
      <p:sp>
        <p:nvSpPr>
          <p:cNvPr id="11" name="object 11"/>
          <p:cNvSpPr txBox="1"/>
          <p:nvPr/>
        </p:nvSpPr>
        <p:spPr>
          <a:xfrm>
            <a:off x="232054" y="1662938"/>
            <a:ext cx="2729230" cy="4131310"/>
          </a:xfrm>
          <a:prstGeom prst="rect">
            <a:avLst/>
          </a:prstGeom>
        </p:spPr>
        <p:txBody>
          <a:bodyPr vert="horz" wrap="square" lIns="0" tIns="0" rIns="0" bIns="0" rtlCol="0">
            <a:spAutoFit/>
          </a:bodyPr>
          <a:lstStyle/>
          <a:p>
            <a:pPr marL="12700" marR="15875" lvl="0" indent="0" algn="l" defTabSz="914400" rtl="0" eaLnBrk="1" fontAlgn="auto" latinLnBrk="0" hangingPunct="1">
              <a:lnSpc>
                <a:spcPct val="100000"/>
              </a:lnSpc>
              <a:spcBef>
                <a:spcPts val="0"/>
              </a:spcBef>
              <a:spcAft>
                <a:spcPts val="0"/>
              </a:spcAft>
              <a:buClrTx/>
              <a:buSzTx/>
              <a:buFontTx/>
              <a:buNone/>
              <a:tabLst/>
              <a:defRPr/>
            </a:pPr>
            <a:r>
              <a:rPr kumimoji="0" sz="1800" b="0" i="0" u="heavy" strike="noStrike" kern="1200" cap="none" spc="0" normalizeH="0" baseline="0" noProof="0" dirty="0">
                <a:ln>
                  <a:noFill/>
                </a:ln>
                <a:solidFill>
                  <a:srgbClr val="FFFFFF"/>
                </a:solidFill>
                <a:effectLst/>
                <a:uLnTx/>
                <a:uFillTx/>
                <a:latin typeface="Arial"/>
                <a:ea typeface="+mn-ea"/>
                <a:cs typeface="Arial"/>
              </a:rPr>
              <a:t>“</a:t>
            </a:r>
            <a:r>
              <a:rPr kumimoji="0" sz="1800" b="1" i="0" u="sng" strike="noStrike" kern="1200" cap="none" spc="0" normalizeH="0" baseline="0" noProof="0" dirty="0">
                <a:ln>
                  <a:noFill/>
                </a:ln>
                <a:solidFill>
                  <a:srgbClr val="FFFFFF"/>
                </a:solidFill>
                <a:effectLst/>
                <a:uLnTx/>
                <a:uFillTx/>
                <a:latin typeface="Arial"/>
                <a:ea typeface="+mn-ea"/>
                <a:cs typeface="Arial"/>
              </a:rPr>
              <a:t>Edible food” </a:t>
            </a:r>
            <a:r>
              <a:rPr kumimoji="0" sz="1800" b="0" i="0" u="sng" strike="noStrike" kern="1200" cap="none" spc="-5" normalizeH="0" baseline="0" noProof="0" dirty="0">
                <a:ln>
                  <a:noFill/>
                </a:ln>
                <a:solidFill>
                  <a:srgbClr val="FFFFFF"/>
                </a:solidFill>
                <a:effectLst/>
                <a:uLnTx/>
                <a:uFillTx/>
                <a:latin typeface="Arial"/>
                <a:ea typeface="+mn-ea"/>
                <a:cs typeface="Arial"/>
              </a:rPr>
              <a:t>means</a:t>
            </a:r>
            <a:r>
              <a:rPr kumimoji="0" sz="1800" b="0" i="0" u="sng" strike="noStrike" kern="1200" cap="none" spc="-95" normalizeH="0" baseline="0" noProof="0" dirty="0">
                <a:ln>
                  <a:noFill/>
                </a:ln>
                <a:solidFill>
                  <a:srgbClr val="FFFFFF"/>
                </a:solidFill>
                <a:effectLst/>
                <a:uLnTx/>
                <a:uFillTx/>
                <a:latin typeface="Arial"/>
                <a:ea typeface="+mn-ea"/>
                <a:cs typeface="Arial"/>
              </a:rPr>
              <a:t> </a:t>
            </a:r>
            <a:r>
              <a:rPr kumimoji="0" sz="1800" b="0" i="0" u="sng" strike="noStrike" kern="1200" cap="none" spc="-5" normalizeH="0" baseline="0" noProof="0" dirty="0">
                <a:ln>
                  <a:noFill/>
                </a:ln>
                <a:solidFill>
                  <a:srgbClr val="FFFFFF"/>
                </a:solidFill>
                <a:effectLst/>
                <a:uLnTx/>
                <a:uFillTx/>
                <a:latin typeface="Arial"/>
                <a:ea typeface="+mn-ea"/>
                <a:cs typeface="Arial"/>
              </a:rPr>
              <a:t>food  intended </a:t>
            </a:r>
            <a:r>
              <a:rPr kumimoji="0" sz="1800" b="0" i="0" u="sng" strike="noStrike" kern="1200" cap="none" spc="0" normalizeH="0" baseline="0" noProof="0" dirty="0">
                <a:ln>
                  <a:noFill/>
                </a:ln>
                <a:solidFill>
                  <a:srgbClr val="FFFFFF"/>
                </a:solidFill>
                <a:effectLst/>
                <a:uLnTx/>
                <a:uFillTx/>
                <a:latin typeface="Arial"/>
                <a:ea typeface="+mn-ea"/>
                <a:cs typeface="Arial"/>
              </a:rPr>
              <a:t>for </a:t>
            </a:r>
            <a:r>
              <a:rPr kumimoji="0" sz="1800" b="0" i="0" u="sng" strike="noStrike" kern="1200" cap="none" spc="-5" normalizeH="0" baseline="0" noProof="0" dirty="0">
                <a:ln>
                  <a:noFill/>
                </a:ln>
                <a:solidFill>
                  <a:srgbClr val="FFFFFF"/>
                </a:solidFill>
                <a:effectLst/>
                <a:uLnTx/>
                <a:uFillTx/>
                <a:latin typeface="Arial"/>
                <a:ea typeface="+mn-ea"/>
                <a:cs typeface="Arial"/>
              </a:rPr>
              <a:t>human  consumption.</a:t>
            </a:r>
            <a:endParaRPr kumimoji="0" sz="18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85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srgbClr val="FFFFFF"/>
                </a:solidFill>
                <a:effectLst/>
                <a:uLnTx/>
                <a:uFillTx/>
                <a:latin typeface="Arial"/>
                <a:ea typeface="+mn-ea"/>
                <a:cs typeface="Arial"/>
              </a:rPr>
              <a:t>“Edible food” is not solid  </a:t>
            </a:r>
            <a:r>
              <a:rPr kumimoji="0" sz="1800" b="0" i="0" u="none" strike="noStrike" kern="1200" cap="none" spc="-10" normalizeH="0" baseline="0" noProof="0" dirty="0">
                <a:ln>
                  <a:noFill/>
                </a:ln>
                <a:solidFill>
                  <a:srgbClr val="FFFFFF"/>
                </a:solidFill>
                <a:effectLst/>
                <a:uLnTx/>
                <a:uFillTx/>
                <a:latin typeface="Arial"/>
                <a:ea typeface="+mn-ea"/>
                <a:cs typeface="Arial"/>
              </a:rPr>
              <a:t>waste </a:t>
            </a:r>
            <a:r>
              <a:rPr kumimoji="0" sz="1800" b="0" i="0" u="none" strike="noStrike" kern="1200" cap="none" spc="0" normalizeH="0" baseline="0" noProof="0" dirty="0">
                <a:ln>
                  <a:noFill/>
                </a:ln>
                <a:solidFill>
                  <a:srgbClr val="FFFFFF"/>
                </a:solidFill>
                <a:effectLst/>
                <a:uLnTx/>
                <a:uFillTx/>
                <a:latin typeface="Arial"/>
                <a:ea typeface="+mn-ea"/>
                <a:cs typeface="Arial"/>
              </a:rPr>
              <a:t>if it </a:t>
            </a:r>
            <a:r>
              <a:rPr kumimoji="0" sz="1800" b="0" i="0" u="none" strike="noStrike" kern="1200" cap="none" spc="-5" normalizeH="0" baseline="0" noProof="0" dirty="0">
                <a:ln>
                  <a:noFill/>
                </a:ln>
                <a:solidFill>
                  <a:srgbClr val="FFFFFF"/>
                </a:solidFill>
                <a:effectLst/>
                <a:uLnTx/>
                <a:uFillTx/>
                <a:latin typeface="Arial"/>
                <a:ea typeface="+mn-ea"/>
                <a:cs typeface="Arial"/>
              </a:rPr>
              <a:t>is recovered and  </a:t>
            </a:r>
            <a:r>
              <a:rPr kumimoji="0" sz="1800" b="0" i="0" u="none" strike="noStrike" kern="1200" cap="none" spc="-10" normalizeH="0" baseline="0" noProof="0" dirty="0">
                <a:ln>
                  <a:noFill/>
                </a:ln>
                <a:solidFill>
                  <a:srgbClr val="FFFFFF"/>
                </a:solidFill>
                <a:effectLst/>
                <a:uLnTx/>
                <a:uFillTx/>
                <a:latin typeface="Arial"/>
                <a:ea typeface="+mn-ea"/>
                <a:cs typeface="Arial"/>
              </a:rPr>
              <a:t>not</a:t>
            </a:r>
            <a:r>
              <a:rPr kumimoji="0" sz="1800" b="0" i="0" u="none" strike="noStrike" kern="1200" cap="none" spc="-90" normalizeH="0" baseline="0" noProof="0" dirty="0">
                <a:ln>
                  <a:noFill/>
                </a:ln>
                <a:solidFill>
                  <a:srgbClr val="FFFFFF"/>
                </a:solidFill>
                <a:effectLst/>
                <a:uLnTx/>
                <a:uFillTx/>
                <a:latin typeface="Arial"/>
                <a:ea typeface="+mn-ea"/>
                <a:cs typeface="Arial"/>
              </a:rPr>
              <a:t> </a:t>
            </a:r>
            <a:r>
              <a:rPr kumimoji="0" sz="1800" b="0" i="0" u="none" strike="noStrike" kern="1200" cap="none" spc="-5" normalizeH="0" baseline="0" noProof="0" dirty="0">
                <a:ln>
                  <a:noFill/>
                </a:ln>
                <a:solidFill>
                  <a:srgbClr val="FFFFFF"/>
                </a:solidFill>
                <a:effectLst/>
                <a:uLnTx/>
                <a:uFillTx/>
                <a:latin typeface="Arial"/>
                <a:ea typeface="+mn-ea"/>
                <a:cs typeface="Arial"/>
              </a:rPr>
              <a:t>discarded.</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85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117475"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srgbClr val="FFFFFF"/>
                </a:solidFill>
                <a:effectLst/>
                <a:uLnTx/>
                <a:uFillTx/>
                <a:latin typeface="Arial"/>
                <a:ea typeface="+mn-ea"/>
                <a:cs typeface="Arial"/>
              </a:rPr>
              <a:t>Nothing in </a:t>
            </a:r>
            <a:r>
              <a:rPr kumimoji="0" sz="1800" b="0" i="0" u="none" strike="noStrike" kern="1200" cap="none" spc="0" normalizeH="0" baseline="0" noProof="0" dirty="0">
                <a:ln>
                  <a:noFill/>
                </a:ln>
                <a:solidFill>
                  <a:srgbClr val="FFFFFF"/>
                </a:solidFill>
                <a:effectLst/>
                <a:uLnTx/>
                <a:uFillTx/>
                <a:latin typeface="Arial"/>
                <a:ea typeface="+mn-ea"/>
                <a:cs typeface="Arial"/>
              </a:rPr>
              <a:t>this </a:t>
            </a:r>
            <a:r>
              <a:rPr kumimoji="0" sz="1800" b="0" i="0" u="none" strike="noStrike" kern="1200" cap="none" spc="-5" normalizeH="0" baseline="0" noProof="0" dirty="0">
                <a:ln>
                  <a:noFill/>
                </a:ln>
                <a:solidFill>
                  <a:srgbClr val="FFFFFF"/>
                </a:solidFill>
                <a:effectLst/>
                <a:uLnTx/>
                <a:uFillTx/>
                <a:latin typeface="Arial"/>
                <a:ea typeface="+mn-ea"/>
                <a:cs typeface="Arial"/>
              </a:rPr>
              <a:t>chapter  requires or authorizes </a:t>
            </a:r>
            <a:r>
              <a:rPr kumimoji="0" sz="1800" b="0" i="0" u="none" strike="noStrike" kern="1200" cap="none" spc="0" normalizeH="0" baseline="0" noProof="0" dirty="0">
                <a:ln>
                  <a:noFill/>
                </a:ln>
                <a:solidFill>
                  <a:srgbClr val="FFFFFF"/>
                </a:solidFill>
                <a:effectLst/>
                <a:uLnTx/>
                <a:uFillTx/>
                <a:latin typeface="Arial"/>
                <a:ea typeface="+mn-ea"/>
                <a:cs typeface="Arial"/>
              </a:rPr>
              <a:t>the  </a:t>
            </a:r>
            <a:r>
              <a:rPr kumimoji="0" sz="1800" b="0" i="0" u="none" strike="noStrike" kern="1200" cap="none" spc="-5" normalizeH="0" baseline="0" noProof="0" dirty="0">
                <a:ln>
                  <a:noFill/>
                </a:ln>
                <a:solidFill>
                  <a:srgbClr val="FFFFFF"/>
                </a:solidFill>
                <a:effectLst/>
                <a:uLnTx/>
                <a:uFillTx/>
                <a:latin typeface="Arial"/>
                <a:ea typeface="+mn-ea"/>
                <a:cs typeface="Arial"/>
              </a:rPr>
              <a:t>recovery </a:t>
            </a:r>
            <a:r>
              <a:rPr kumimoji="0" sz="1800" b="0" i="0" u="none" strike="noStrike" kern="1200" cap="none" spc="0" normalizeH="0" baseline="0" noProof="0" dirty="0">
                <a:ln>
                  <a:noFill/>
                </a:ln>
                <a:solidFill>
                  <a:srgbClr val="FFFFFF"/>
                </a:solidFill>
                <a:effectLst/>
                <a:uLnTx/>
                <a:uFillTx/>
                <a:latin typeface="Arial"/>
                <a:ea typeface="+mn-ea"/>
                <a:cs typeface="Arial"/>
              </a:rPr>
              <a:t>of </a:t>
            </a:r>
            <a:r>
              <a:rPr kumimoji="0" sz="1800" b="0" i="0" u="none" strike="noStrike" kern="1200" cap="none" spc="-5" normalizeH="0" baseline="0" noProof="0" dirty="0">
                <a:ln>
                  <a:noFill/>
                </a:ln>
                <a:solidFill>
                  <a:srgbClr val="FFFFFF"/>
                </a:solidFill>
                <a:effectLst/>
                <a:uLnTx/>
                <a:uFillTx/>
                <a:latin typeface="Arial"/>
                <a:ea typeface="+mn-ea"/>
                <a:cs typeface="Arial"/>
              </a:rPr>
              <a:t>edible food  that does not meet </a:t>
            </a:r>
            <a:r>
              <a:rPr kumimoji="0" sz="1800" b="0" i="0" u="none" strike="noStrike" kern="1200" cap="none" spc="0" normalizeH="0" baseline="0" noProof="0" dirty="0">
                <a:ln>
                  <a:noFill/>
                </a:ln>
                <a:solidFill>
                  <a:srgbClr val="FFFFFF"/>
                </a:solidFill>
                <a:effectLst/>
                <a:uLnTx/>
                <a:uFillTx/>
                <a:latin typeface="Arial"/>
                <a:ea typeface="+mn-ea"/>
                <a:cs typeface="Arial"/>
              </a:rPr>
              <a:t>the  </a:t>
            </a:r>
            <a:r>
              <a:rPr kumimoji="0" sz="1800" b="0" i="0" u="none" strike="noStrike" kern="1200" cap="none" spc="-5" normalizeH="0" baseline="0" noProof="0" dirty="0">
                <a:ln>
                  <a:noFill/>
                </a:ln>
                <a:solidFill>
                  <a:srgbClr val="FFFFFF"/>
                </a:solidFill>
                <a:effectLst/>
                <a:uLnTx/>
                <a:uFillTx/>
                <a:latin typeface="Arial"/>
                <a:ea typeface="+mn-ea"/>
                <a:cs typeface="Arial"/>
              </a:rPr>
              <a:t>food safety requirements  </a:t>
            </a:r>
            <a:r>
              <a:rPr kumimoji="0" sz="1800" b="0" i="0" u="none" strike="noStrike" kern="1200" cap="none" spc="0" normalizeH="0" baseline="0" noProof="0" dirty="0">
                <a:ln>
                  <a:noFill/>
                </a:ln>
                <a:solidFill>
                  <a:srgbClr val="FFFFFF"/>
                </a:solidFill>
                <a:effectLst/>
                <a:uLnTx/>
                <a:uFillTx/>
                <a:latin typeface="Arial"/>
                <a:ea typeface="+mn-ea"/>
                <a:cs typeface="Arial"/>
              </a:rPr>
              <a:t>of the </a:t>
            </a:r>
            <a:r>
              <a:rPr kumimoji="0" sz="1800" b="0" i="0" u="none" strike="noStrike" kern="1200" cap="none" spc="-5" normalizeH="0" baseline="0" noProof="0" dirty="0">
                <a:ln>
                  <a:noFill/>
                </a:ln>
                <a:solidFill>
                  <a:srgbClr val="FFFFFF"/>
                </a:solidFill>
                <a:effectLst/>
                <a:uLnTx/>
                <a:uFillTx/>
                <a:latin typeface="Arial"/>
                <a:ea typeface="+mn-ea"/>
                <a:cs typeface="Arial"/>
              </a:rPr>
              <a:t>California Retail  Food</a:t>
            </a:r>
            <a:r>
              <a:rPr kumimoji="0" sz="1800" b="0" i="0" u="none" strike="noStrike" kern="1200" cap="none" spc="-90" normalizeH="0" baseline="0" noProof="0" dirty="0">
                <a:ln>
                  <a:noFill/>
                </a:ln>
                <a:solidFill>
                  <a:srgbClr val="FFFFFF"/>
                </a:solidFill>
                <a:effectLst/>
                <a:uLnTx/>
                <a:uFillTx/>
                <a:latin typeface="Arial"/>
                <a:ea typeface="+mn-ea"/>
                <a:cs typeface="Arial"/>
              </a:rPr>
              <a:t> </a:t>
            </a:r>
            <a:r>
              <a:rPr kumimoji="0" sz="1800" b="0" i="0" u="none" strike="noStrike" kern="1200" cap="none" spc="-5" normalizeH="0" baseline="0" noProof="0" dirty="0">
                <a:ln>
                  <a:noFill/>
                </a:ln>
                <a:solidFill>
                  <a:srgbClr val="FFFFFF"/>
                </a:solidFill>
                <a:effectLst/>
                <a:uLnTx/>
                <a:uFillTx/>
                <a:latin typeface="Arial"/>
                <a:ea typeface="+mn-ea"/>
                <a:cs typeface="Arial"/>
              </a:rPr>
              <a:t>Code.</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object 7"/>
          <p:cNvSpPr txBox="1">
            <a:spLocks noGrp="1"/>
          </p:cNvSpPr>
          <p:nvPr>
            <p:ph type="title"/>
          </p:nvPr>
        </p:nvSpPr>
        <p:spPr>
          <a:xfrm>
            <a:off x="211937" y="237489"/>
            <a:ext cx="2637155" cy="1151890"/>
          </a:xfrm>
          <a:prstGeom prst="rect">
            <a:avLst/>
          </a:prstGeom>
        </p:spPr>
        <p:txBody>
          <a:bodyPr vert="horz" wrap="square" lIns="0" tIns="0" rIns="0" bIns="0" rtlCol="0">
            <a:spAutoFit/>
          </a:bodyPr>
          <a:lstStyle/>
          <a:p>
            <a:pPr marL="12700" marR="5080">
              <a:lnSpc>
                <a:spcPts val="3020"/>
              </a:lnSpc>
            </a:pPr>
            <a:r>
              <a:rPr sz="2800" spc="-45" dirty="0">
                <a:solidFill>
                  <a:schemeClr val="bg1"/>
                </a:solidFill>
              </a:rPr>
              <a:t>W</a:t>
            </a:r>
            <a:r>
              <a:rPr sz="2250" spc="-45" dirty="0">
                <a:solidFill>
                  <a:schemeClr val="bg1"/>
                </a:solidFill>
              </a:rPr>
              <a:t>HAT </a:t>
            </a:r>
            <a:r>
              <a:rPr sz="2800" spc="-10" dirty="0">
                <a:solidFill>
                  <a:schemeClr val="bg1"/>
                </a:solidFill>
              </a:rPr>
              <a:t>D</a:t>
            </a:r>
            <a:r>
              <a:rPr sz="2250" spc="-10" dirty="0">
                <a:solidFill>
                  <a:schemeClr val="bg1"/>
                </a:solidFill>
              </a:rPr>
              <a:t>OES  </a:t>
            </a:r>
            <a:r>
              <a:rPr sz="2800" spc="-5" dirty="0">
                <a:solidFill>
                  <a:schemeClr val="bg1"/>
                </a:solidFill>
              </a:rPr>
              <a:t>“E</a:t>
            </a:r>
            <a:r>
              <a:rPr sz="2250" spc="-5" dirty="0">
                <a:solidFill>
                  <a:schemeClr val="bg1"/>
                </a:solidFill>
              </a:rPr>
              <a:t>DIBLE </a:t>
            </a:r>
            <a:r>
              <a:rPr sz="2800" spc="-5" dirty="0">
                <a:solidFill>
                  <a:schemeClr val="bg1"/>
                </a:solidFill>
              </a:rPr>
              <a:t>F</a:t>
            </a:r>
            <a:r>
              <a:rPr sz="2250" spc="-5" dirty="0">
                <a:solidFill>
                  <a:schemeClr val="bg1"/>
                </a:solidFill>
              </a:rPr>
              <a:t>OOD</a:t>
            </a:r>
            <a:r>
              <a:rPr sz="2800" spc="-5" dirty="0">
                <a:solidFill>
                  <a:schemeClr val="bg1"/>
                </a:solidFill>
              </a:rPr>
              <a:t>”  </a:t>
            </a:r>
            <a:r>
              <a:rPr sz="2800" spc="-10" dirty="0">
                <a:solidFill>
                  <a:schemeClr val="bg1"/>
                </a:solidFill>
              </a:rPr>
              <a:t>M</a:t>
            </a:r>
            <a:r>
              <a:rPr sz="2250" spc="-10" dirty="0">
                <a:solidFill>
                  <a:schemeClr val="bg1"/>
                </a:solidFill>
              </a:rPr>
              <a:t>EAN</a:t>
            </a:r>
            <a:r>
              <a:rPr sz="2800" spc="-10" dirty="0">
                <a:solidFill>
                  <a:schemeClr val="bg1"/>
                </a:solidFill>
              </a:rPr>
              <a:t>?</a:t>
            </a:r>
            <a:endParaRPr sz="2800" dirty="0">
              <a:solidFill>
                <a:schemeClr val="bg1"/>
              </a:solidFill>
            </a:endParaRPr>
          </a:p>
        </p:txBody>
      </p:sp>
    </p:spTree>
    <p:extLst>
      <p:ext uri="{BB962C8B-B14F-4D97-AF65-F5344CB8AC3E}">
        <p14:creationId xmlns:p14="http://schemas.microsoft.com/office/powerpoint/2010/main" val="368773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pic>
        <p:nvPicPr>
          <p:cNvPr id="7" name="Picture 6">
            <a:extLst>
              <a:ext uri="{FF2B5EF4-FFF2-40B4-BE49-F238E27FC236}">
                <a16:creationId xmlns:a16="http://schemas.microsoft.com/office/drawing/2014/main" id="{17FDD0EB-24A9-2AE7-3901-10D4665488B5}"/>
              </a:ext>
            </a:extLst>
          </p:cNvPr>
          <p:cNvPicPr>
            <a:picLocks noChangeAspect="1"/>
          </p:cNvPicPr>
          <p:nvPr/>
        </p:nvPicPr>
        <p:blipFill>
          <a:blip r:embed="rId3"/>
          <a:stretch>
            <a:fillRect/>
          </a:stretch>
        </p:blipFill>
        <p:spPr>
          <a:xfrm>
            <a:off x="737673" y="2112578"/>
            <a:ext cx="4930121" cy="3588283"/>
          </a:xfrm>
          <a:prstGeom prst="rect">
            <a:avLst/>
          </a:prstGeom>
        </p:spPr>
      </p:pic>
      <p:pic>
        <p:nvPicPr>
          <p:cNvPr id="9" name="Picture 8">
            <a:extLst>
              <a:ext uri="{FF2B5EF4-FFF2-40B4-BE49-F238E27FC236}">
                <a16:creationId xmlns:a16="http://schemas.microsoft.com/office/drawing/2014/main" id="{0EFA18E0-71E5-C822-C5ED-B51FCBC87F9D}"/>
              </a:ext>
            </a:extLst>
          </p:cNvPr>
          <p:cNvPicPr>
            <a:picLocks noChangeAspect="1"/>
          </p:cNvPicPr>
          <p:nvPr/>
        </p:nvPicPr>
        <p:blipFill>
          <a:blip r:embed="rId4"/>
          <a:stretch>
            <a:fillRect/>
          </a:stretch>
        </p:blipFill>
        <p:spPr>
          <a:xfrm>
            <a:off x="6226754" y="2112579"/>
            <a:ext cx="4987105" cy="3588283"/>
          </a:xfrm>
          <a:prstGeom prst="rect">
            <a:avLst/>
          </a:prstGeom>
        </p:spPr>
      </p:pic>
      <p:sp>
        <p:nvSpPr>
          <p:cNvPr id="10" name="TextBox 9">
            <a:extLst>
              <a:ext uri="{FF2B5EF4-FFF2-40B4-BE49-F238E27FC236}">
                <a16:creationId xmlns:a16="http://schemas.microsoft.com/office/drawing/2014/main" id="{12E26C3A-46AA-806D-023F-6D18E0AAD481}"/>
              </a:ext>
            </a:extLst>
          </p:cNvPr>
          <p:cNvSpPr txBox="1"/>
          <p:nvPr/>
        </p:nvSpPr>
        <p:spPr>
          <a:xfrm>
            <a:off x="2443655" y="1426683"/>
            <a:ext cx="7903779" cy="584775"/>
          </a:xfrm>
          <a:prstGeom prst="rect">
            <a:avLst/>
          </a:prstGeom>
          <a:noFill/>
        </p:spPr>
        <p:txBody>
          <a:bodyPr wrap="square" rtlCol="0">
            <a:spAutoFit/>
          </a:bodyPr>
          <a:lstStyle/>
          <a:p>
            <a:r>
              <a:rPr lang="en-US" sz="3200" dirty="0"/>
              <a:t>Food Share Table and Sorting Station</a:t>
            </a:r>
          </a:p>
        </p:txBody>
      </p:sp>
    </p:spTree>
    <p:extLst>
      <p:ext uri="{BB962C8B-B14F-4D97-AF65-F5344CB8AC3E}">
        <p14:creationId xmlns:p14="http://schemas.microsoft.com/office/powerpoint/2010/main" val="428002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7A8F-2AC6-D07D-52A0-DDE61525F89D}"/>
              </a:ext>
            </a:extLst>
          </p:cNvPr>
          <p:cNvSpPr>
            <a:spLocks noGrp="1"/>
          </p:cNvSpPr>
          <p:nvPr>
            <p:ph type="title"/>
          </p:nvPr>
        </p:nvSpPr>
        <p:spPr/>
        <p:txBody>
          <a:bodyPr/>
          <a:lstStyle/>
          <a:p>
            <a:r>
              <a:rPr lang="en-US" dirty="0"/>
              <a:t>Davis Joint Unified School District (NorCal)</a:t>
            </a:r>
          </a:p>
        </p:txBody>
      </p:sp>
      <p:sp>
        <p:nvSpPr>
          <p:cNvPr id="3" name="Content Placeholder 2">
            <a:extLst>
              <a:ext uri="{FF2B5EF4-FFF2-40B4-BE49-F238E27FC236}">
                <a16:creationId xmlns:a16="http://schemas.microsoft.com/office/drawing/2014/main" id="{103CB35B-3980-9BDA-7422-F7A1D8158333}"/>
              </a:ext>
            </a:extLst>
          </p:cNvPr>
          <p:cNvSpPr>
            <a:spLocks noGrp="1"/>
          </p:cNvSpPr>
          <p:nvPr>
            <p:ph sz="quarter" idx="10"/>
          </p:nvPr>
        </p:nvSpPr>
        <p:spPr/>
        <p:txBody>
          <a:bodyPr>
            <a:normAutofit lnSpcReduction="10000"/>
          </a:bodyPr>
          <a:lstStyle/>
          <a:p>
            <a:r>
              <a:rPr lang="en-US" b="1" dirty="0">
                <a:effectLst/>
              </a:rPr>
              <a:t>The Davis Joint Unified School District has a garden in every school.  Students plant in mosaic planters, raised beds, landscaped areas and more.  They learn about plants, insects, soil, composting and growing fresh and tasty food.</a:t>
            </a:r>
          </a:p>
          <a:p>
            <a:r>
              <a:rPr lang="en-US" b="1" dirty="0">
                <a:effectLst/>
              </a:rPr>
              <a:t>We support school site garden coordinators and are a resource for lessons, supplies, volunteers, workshops, networking and communicating with district maintenance staff.  We also work with district administration to craft school garden policies.</a:t>
            </a:r>
          </a:p>
          <a:p>
            <a:endParaRPr lang="en-US" dirty="0"/>
          </a:p>
        </p:txBody>
      </p:sp>
    </p:spTree>
    <p:extLst>
      <p:ext uri="{BB962C8B-B14F-4D97-AF65-F5344CB8AC3E}">
        <p14:creationId xmlns:p14="http://schemas.microsoft.com/office/powerpoint/2010/main" val="361551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B112-6588-01A0-9567-140C4B4A59FA}"/>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r>
              <a:rPr lang="en-US" sz="5400" dirty="0">
                <a:solidFill>
                  <a:schemeClr val="tx1"/>
                </a:solidFill>
                <a:latin typeface="+mj-lt"/>
                <a:cs typeface="+mj-cs"/>
              </a:rPr>
              <a:t>Bay Farm School</a:t>
            </a:r>
            <a:br>
              <a:rPr lang="en-US" sz="5400" dirty="0">
                <a:solidFill>
                  <a:schemeClr val="tx1"/>
                </a:solidFill>
                <a:latin typeface="+mj-lt"/>
                <a:cs typeface="+mj-cs"/>
              </a:rPr>
            </a:br>
            <a:br>
              <a:rPr lang="en-US" sz="5400" dirty="0">
                <a:solidFill>
                  <a:schemeClr val="tx1"/>
                </a:solidFill>
                <a:latin typeface="+mj-lt"/>
                <a:cs typeface="+mj-cs"/>
              </a:rPr>
            </a:br>
            <a:r>
              <a:rPr lang="en-US" sz="5400" dirty="0">
                <a:solidFill>
                  <a:schemeClr val="tx1"/>
                </a:solidFill>
                <a:latin typeface="+mj-lt"/>
                <a:cs typeface="+mj-cs"/>
              </a:rPr>
              <a:t>Alameda, CA</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1061E526-2A32-5371-F9F0-1B474C74CF71}"/>
              </a:ext>
            </a:extLst>
          </p:cNvPr>
          <p:cNvPicPr>
            <a:picLocks noGrp="1" noChangeAspect="1"/>
          </p:cNvPicPr>
          <p:nvPr>
            <p:ph sz="quarter" idx="10"/>
          </p:nvPr>
        </p:nvPicPr>
        <p:blipFill rotWithShape="1">
          <a:blip r:embed="rId3"/>
          <a:srcRect l="21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389763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0A48274123C48AABE8DC821F13402" ma:contentTypeVersion="4" ma:contentTypeDescription="Create a new document." ma:contentTypeScope="" ma:versionID="640c0ca3ff1ba4c20cf7a6d98eb824ef">
  <xsd:schema xmlns:xsd="http://www.w3.org/2001/XMLSchema" xmlns:xs="http://www.w3.org/2001/XMLSchema" xmlns:p="http://schemas.microsoft.com/office/2006/metadata/properties" xmlns:ns2="84871b3e-329e-4608-87e9-08e8e25d8ca1" xmlns:ns3="571c02ec-ef45-4cfa-8756-d8581d9f6d32" targetNamespace="http://schemas.microsoft.com/office/2006/metadata/properties" ma:root="true" ma:fieldsID="2ad89764be932b594728aff75c4a4939" ns2:_="" ns3:_="">
    <xsd:import namespace="84871b3e-329e-4608-87e9-08e8e25d8ca1"/>
    <xsd:import namespace="571c02ec-ef45-4cfa-8756-d8581d9f6d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871b3e-329e-4608-87e9-08e8e25d8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1c02ec-ef45-4cfa-8756-d8581d9f6d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71c02ec-ef45-4cfa-8756-d8581d9f6d32">
      <UserInfo>
        <DisplayName>Alvarado, Esmeralda@CalRecycle</DisplayName>
        <AccountId>121</AccountId>
        <AccountType/>
      </UserInfo>
      <UserInfo>
        <DisplayName>Smyth, Andrew@CalRecycle</DisplayName>
        <AccountId>37</AccountId>
        <AccountType/>
      </UserInfo>
    </SharedWithUsers>
  </documentManagement>
</p:properties>
</file>

<file path=customXml/itemProps1.xml><?xml version="1.0" encoding="utf-8"?>
<ds:datastoreItem xmlns:ds="http://schemas.openxmlformats.org/officeDocument/2006/customXml" ds:itemID="{C1D3A700-E73C-466D-B92F-36C13B048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871b3e-329e-4608-87e9-08e8e25d8ca1"/>
    <ds:schemaRef ds:uri="571c02ec-ef45-4cfa-8756-d8581d9f6d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ABFCD4-E42F-4932-A4B3-8B408A1FDDA5}">
  <ds:schemaRefs>
    <ds:schemaRef ds:uri="http://schemas.microsoft.com/sharepoint/v3/contenttype/forms"/>
  </ds:schemaRefs>
</ds:datastoreItem>
</file>

<file path=customXml/itemProps3.xml><?xml version="1.0" encoding="utf-8"?>
<ds:datastoreItem xmlns:ds="http://schemas.openxmlformats.org/officeDocument/2006/customXml" ds:itemID="{ACF392DB-657A-4BEE-B344-AAA53BF8FC06}">
  <ds:schemaRefs>
    <ds:schemaRef ds:uri="http://www.w3.org/XML/1998/namespace"/>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571c02ec-ef45-4cfa-8756-d8581d9f6d32"/>
  </ds:schemaRefs>
</ds:datastoreItem>
</file>

<file path=docProps/app.xml><?xml version="1.0" encoding="utf-8"?>
<Properties xmlns="http://schemas.openxmlformats.org/officeDocument/2006/extended-properties" xmlns:vt="http://schemas.openxmlformats.org/officeDocument/2006/docPropsVTypes">
  <TotalTime>12413</TotalTime>
  <Words>3635</Words>
  <Application>Microsoft Office PowerPoint</Application>
  <PresentationFormat>Widescreen</PresentationFormat>
  <Paragraphs>217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Calibri Light</vt:lpstr>
      <vt:lpstr>Times New Roman</vt:lpstr>
      <vt:lpstr>Wingdings</vt:lpstr>
      <vt:lpstr>1_Office Theme</vt:lpstr>
      <vt:lpstr>SB 1383 for  Local Education Agencies &amp; Model Programs  </vt:lpstr>
      <vt:lpstr>Current Solid Waste Laws</vt:lpstr>
      <vt:lpstr>Current Solid Waste Laws</vt:lpstr>
      <vt:lpstr>Definitions</vt:lpstr>
      <vt:lpstr>SB 1383 Organic Waste Requirements</vt:lpstr>
      <vt:lpstr>WHAT DOES  “EDIBLE FOOD”  MEAN?</vt:lpstr>
      <vt:lpstr>Examples</vt:lpstr>
      <vt:lpstr>Davis Joint Unified School District (NorCal)</vt:lpstr>
      <vt:lpstr>Bay Farm School  Alameda, CA</vt:lpstr>
      <vt:lpstr>Manhattan Beach Unified School District  </vt:lpstr>
      <vt:lpstr>Los Angeles Unified School District</vt:lpstr>
      <vt:lpstr>K-12 Food Recovery Ramona Unified School District</vt:lpstr>
      <vt:lpstr>San Diego Unified School District</vt:lpstr>
      <vt:lpstr>Waivers</vt:lpstr>
      <vt:lpstr>Resources</vt:lpstr>
      <vt:lpstr>More Resources</vt:lpstr>
      <vt:lpstr>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Goldenpenny, Roberta@CalRecycle</dc:creator>
  <cp:lastModifiedBy>Utter, Kathleen</cp:lastModifiedBy>
  <cp:revision>768</cp:revision>
  <cp:lastPrinted>2021-04-28T21:33:01Z</cp:lastPrinted>
  <dcterms:created xsi:type="dcterms:W3CDTF">2019-08-05T20:51:01Z</dcterms:created>
  <dcterms:modified xsi:type="dcterms:W3CDTF">2022-11-17T00:09:50Z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0x01010009D0A48274123C48AABE8DC821F13402</vt:lpwstr>
  </property>
</Properties>
</file>