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13"/>
  </p:notesMasterIdLst>
  <p:sldIdLst>
    <p:sldId id="256" r:id="rId2"/>
    <p:sldId id="257" r:id="rId3"/>
    <p:sldId id="263" r:id="rId4"/>
    <p:sldId id="268" r:id="rId5"/>
    <p:sldId id="259" r:id="rId6"/>
    <p:sldId id="262" r:id="rId7"/>
    <p:sldId id="260" r:id="rId8"/>
    <p:sldId id="258" r:id="rId9"/>
    <p:sldId id="269" r:id="rId10"/>
    <p:sldId id="270" r:id="rId11"/>
    <p:sldId id="265"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5CC4F-6788-482A-AF0F-03E51394327A}" v="11" dt="2022-11-15T06:10:15.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86271" autoAdjust="0"/>
  </p:normalViewPr>
  <p:slideViewPr>
    <p:cSldViewPr snapToGrid="0">
      <p:cViewPr varScale="1">
        <p:scale>
          <a:sx n="62" d="100"/>
          <a:sy n="62" d="100"/>
        </p:scale>
        <p:origin x="9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seline Huerta" userId="bcd86323-0244-4595-9716-596e9aedd0d2" providerId="ADAL" clId="{1765CC4F-6788-482A-AF0F-03E51394327A}"/>
    <pc:docChg chg="undo redo custSel addSld delSld modSld sldOrd modNotesMaster">
      <pc:chgData name="Goseline Huerta" userId="bcd86323-0244-4595-9716-596e9aedd0d2" providerId="ADAL" clId="{1765CC4F-6788-482A-AF0F-03E51394327A}" dt="2022-11-15T21:09:47.087" v="6683" actId="27636"/>
      <pc:docMkLst>
        <pc:docMk/>
      </pc:docMkLst>
      <pc:sldChg chg="modNotesTx">
        <pc:chgData name="Goseline Huerta" userId="bcd86323-0244-4595-9716-596e9aedd0d2" providerId="ADAL" clId="{1765CC4F-6788-482A-AF0F-03E51394327A}" dt="2022-11-15T17:19:45.363" v="5741" actId="20577"/>
        <pc:sldMkLst>
          <pc:docMk/>
          <pc:sldMk cId="2663793955" sldId="256"/>
        </pc:sldMkLst>
      </pc:sldChg>
      <pc:sldChg chg="modSp mod">
        <pc:chgData name="Goseline Huerta" userId="bcd86323-0244-4595-9716-596e9aedd0d2" providerId="ADAL" clId="{1765CC4F-6788-482A-AF0F-03E51394327A}" dt="2022-11-15T17:17:05.197" v="5680" actId="14100"/>
        <pc:sldMkLst>
          <pc:docMk/>
          <pc:sldMk cId="4016887683" sldId="257"/>
        </pc:sldMkLst>
        <pc:spChg chg="mod">
          <ac:chgData name="Goseline Huerta" userId="bcd86323-0244-4595-9716-596e9aedd0d2" providerId="ADAL" clId="{1765CC4F-6788-482A-AF0F-03E51394327A}" dt="2022-11-15T17:17:05.197" v="5680" actId="14100"/>
          <ac:spMkLst>
            <pc:docMk/>
            <pc:sldMk cId="4016887683" sldId="257"/>
            <ac:spMk id="6" creationId="{CAE27AAF-D4BD-894D-E35E-110D4FB3D8CD}"/>
          </ac:spMkLst>
        </pc:spChg>
      </pc:sldChg>
      <pc:sldChg chg="modSp mod modNotesTx">
        <pc:chgData name="Goseline Huerta" userId="bcd86323-0244-4595-9716-596e9aedd0d2" providerId="ADAL" clId="{1765CC4F-6788-482A-AF0F-03E51394327A}" dt="2022-11-15T17:40:02.332" v="6334" actId="20577"/>
        <pc:sldMkLst>
          <pc:docMk/>
          <pc:sldMk cId="16188400" sldId="258"/>
        </pc:sldMkLst>
        <pc:spChg chg="mod">
          <ac:chgData name="Goseline Huerta" userId="bcd86323-0244-4595-9716-596e9aedd0d2" providerId="ADAL" clId="{1765CC4F-6788-482A-AF0F-03E51394327A}" dt="2022-11-14T21:32:07.427" v="2" actId="2711"/>
          <ac:spMkLst>
            <pc:docMk/>
            <pc:sldMk cId="16188400" sldId="258"/>
            <ac:spMk id="2" creationId="{D7679382-11F6-53E4-A300-7487AF7E325A}"/>
          </ac:spMkLst>
        </pc:spChg>
        <pc:spChg chg="mod">
          <ac:chgData name="Goseline Huerta" userId="bcd86323-0244-4595-9716-596e9aedd0d2" providerId="ADAL" clId="{1765CC4F-6788-482A-AF0F-03E51394327A}" dt="2022-11-15T17:40:02.332" v="6334" actId="20577"/>
          <ac:spMkLst>
            <pc:docMk/>
            <pc:sldMk cId="16188400" sldId="258"/>
            <ac:spMk id="73" creationId="{1A1C96CB-019C-25BE-AF03-DAC498087DEE}"/>
          </ac:spMkLst>
        </pc:spChg>
      </pc:sldChg>
      <pc:sldChg chg="modSp mod modNotesTx">
        <pc:chgData name="Goseline Huerta" userId="bcd86323-0244-4595-9716-596e9aedd0d2" providerId="ADAL" clId="{1765CC4F-6788-482A-AF0F-03E51394327A}" dt="2022-11-15T17:27:31.863" v="5746" actId="20577"/>
        <pc:sldMkLst>
          <pc:docMk/>
          <pc:sldMk cId="2356887926" sldId="259"/>
        </pc:sldMkLst>
        <pc:picChg chg="mod">
          <ac:chgData name="Goseline Huerta" userId="bcd86323-0244-4595-9716-596e9aedd0d2" providerId="ADAL" clId="{1765CC4F-6788-482A-AF0F-03E51394327A}" dt="2022-11-15T06:10:15.830" v="2308" actId="1076"/>
          <ac:picMkLst>
            <pc:docMk/>
            <pc:sldMk cId="2356887926" sldId="259"/>
            <ac:picMk id="4" creationId="{2CA0B001-C82D-8CBC-485F-D80AB6A25FC1}"/>
          </ac:picMkLst>
        </pc:picChg>
        <pc:picChg chg="mod">
          <ac:chgData name="Goseline Huerta" userId="bcd86323-0244-4595-9716-596e9aedd0d2" providerId="ADAL" clId="{1765CC4F-6788-482A-AF0F-03E51394327A}" dt="2022-11-15T06:10:18.081" v="2309" actId="1076"/>
          <ac:picMkLst>
            <pc:docMk/>
            <pc:sldMk cId="2356887926" sldId="259"/>
            <ac:picMk id="6" creationId="{6CD3E9A7-0ECE-5BD4-7064-A622AC215FCF}"/>
          </ac:picMkLst>
        </pc:picChg>
        <pc:picChg chg="mod">
          <ac:chgData name="Goseline Huerta" userId="bcd86323-0244-4595-9716-596e9aedd0d2" providerId="ADAL" clId="{1765CC4F-6788-482A-AF0F-03E51394327A}" dt="2022-11-15T06:10:21.016" v="2310" actId="1076"/>
          <ac:picMkLst>
            <pc:docMk/>
            <pc:sldMk cId="2356887926" sldId="259"/>
            <ac:picMk id="7" creationId="{DB469911-9108-DA96-9E7C-E240E896DAC1}"/>
          </ac:picMkLst>
        </pc:picChg>
      </pc:sldChg>
      <pc:sldChg chg="addSp delSp modSp mod ord">
        <pc:chgData name="Goseline Huerta" userId="bcd86323-0244-4595-9716-596e9aedd0d2" providerId="ADAL" clId="{1765CC4F-6788-482A-AF0F-03E51394327A}" dt="2022-11-15T17:37:36.195" v="6213" actId="20577"/>
        <pc:sldMkLst>
          <pc:docMk/>
          <pc:sldMk cId="1039960055" sldId="260"/>
        </pc:sldMkLst>
        <pc:spChg chg="del mod">
          <ac:chgData name="Goseline Huerta" userId="bcd86323-0244-4595-9716-596e9aedd0d2" providerId="ADAL" clId="{1765CC4F-6788-482A-AF0F-03E51394327A}" dt="2022-11-15T17:31:36.823" v="5937" actId="478"/>
          <ac:spMkLst>
            <pc:docMk/>
            <pc:sldMk cId="1039960055" sldId="260"/>
            <ac:spMk id="2" creationId="{48FB64E6-65F3-AAC1-E79A-A154DF5852FF}"/>
          </ac:spMkLst>
        </pc:spChg>
        <pc:spChg chg="mod ord">
          <ac:chgData name="Goseline Huerta" userId="bcd86323-0244-4595-9716-596e9aedd0d2" providerId="ADAL" clId="{1765CC4F-6788-482A-AF0F-03E51394327A}" dt="2022-11-15T17:31:41.609" v="5939" actId="1076"/>
          <ac:spMkLst>
            <pc:docMk/>
            <pc:sldMk cId="1039960055" sldId="260"/>
            <ac:spMk id="6" creationId="{67E37671-A010-5CC4-11E8-7EDE3B6C7B08}"/>
          </ac:spMkLst>
        </pc:spChg>
        <pc:spChg chg="mod">
          <ac:chgData name="Goseline Huerta" userId="bcd86323-0244-4595-9716-596e9aedd0d2" providerId="ADAL" clId="{1765CC4F-6788-482A-AF0F-03E51394327A}" dt="2022-11-15T17:37:36.195" v="6213" actId="20577"/>
          <ac:spMkLst>
            <pc:docMk/>
            <pc:sldMk cId="1039960055" sldId="260"/>
            <ac:spMk id="7" creationId="{AEEA803B-25F3-AE3E-553D-997E62424F0D}"/>
          </ac:spMkLst>
        </pc:spChg>
        <pc:spChg chg="add del">
          <ac:chgData name="Goseline Huerta" userId="bcd86323-0244-4595-9716-596e9aedd0d2" providerId="ADAL" clId="{1765CC4F-6788-482A-AF0F-03E51394327A}" dt="2022-11-14T21:42:47.521" v="23" actId="26606"/>
          <ac:spMkLst>
            <pc:docMk/>
            <pc:sldMk cId="1039960055" sldId="260"/>
            <ac:spMk id="12" creationId="{1003A656-D974-4C8E-AC40-DB648F0E2A0E}"/>
          </ac:spMkLst>
        </pc:spChg>
        <pc:spChg chg="add del">
          <ac:chgData name="Goseline Huerta" userId="bcd86323-0244-4595-9716-596e9aedd0d2" providerId="ADAL" clId="{1765CC4F-6788-482A-AF0F-03E51394327A}" dt="2022-11-14T21:42:47.521" v="23" actId="26606"/>
          <ac:spMkLst>
            <pc:docMk/>
            <pc:sldMk cId="1039960055" sldId="260"/>
            <ac:spMk id="14" creationId="{494E01BF-E313-47E9-B0A8-AFA1FD817287}"/>
          </ac:spMkLst>
        </pc:spChg>
        <pc:spChg chg="add del mod">
          <ac:chgData name="Goseline Huerta" userId="bcd86323-0244-4595-9716-596e9aedd0d2" providerId="ADAL" clId="{1765CC4F-6788-482A-AF0F-03E51394327A}" dt="2022-11-15T17:31:39.672" v="5938" actId="478"/>
          <ac:spMkLst>
            <pc:docMk/>
            <pc:sldMk cId="1039960055" sldId="260"/>
            <ac:spMk id="15" creationId="{A84850F3-1506-FD33-57BB-E4F5D07E5568}"/>
          </ac:spMkLst>
        </pc:spChg>
        <pc:spChg chg="add del">
          <ac:chgData name="Goseline Huerta" userId="bcd86323-0244-4595-9716-596e9aedd0d2" providerId="ADAL" clId="{1765CC4F-6788-482A-AF0F-03E51394327A}" dt="2022-11-14T21:42:47.521" v="23" actId="26606"/>
          <ac:spMkLst>
            <pc:docMk/>
            <pc:sldMk cId="1039960055" sldId="260"/>
            <ac:spMk id="19" creationId="{23E547B5-89CF-4EC0-96DE-25771AED0799}"/>
          </ac:spMkLst>
        </pc:spChg>
        <pc:spChg chg="add del">
          <ac:chgData name="Goseline Huerta" userId="bcd86323-0244-4595-9716-596e9aedd0d2" providerId="ADAL" clId="{1765CC4F-6788-482A-AF0F-03E51394327A}" dt="2022-11-14T21:42:47.521" v="23" actId="26606"/>
          <ac:spMkLst>
            <pc:docMk/>
            <pc:sldMk cId="1039960055" sldId="260"/>
            <ac:spMk id="21" creationId="{B3437C99-FC8E-4311-B48A-F0C4C329B154}"/>
          </ac:spMkLst>
        </pc:spChg>
        <pc:picChg chg="add del mod">
          <ac:chgData name="Goseline Huerta" userId="bcd86323-0244-4595-9716-596e9aedd0d2" providerId="ADAL" clId="{1765CC4F-6788-482A-AF0F-03E51394327A}" dt="2022-11-14T21:45:15.755" v="26" actId="478"/>
          <ac:picMkLst>
            <pc:docMk/>
            <pc:sldMk cId="1039960055" sldId="260"/>
            <ac:picMk id="4" creationId="{A94A851F-90BD-1518-2225-4F3249544D98}"/>
          </ac:picMkLst>
        </pc:picChg>
        <pc:picChg chg="add mod">
          <ac:chgData name="Goseline Huerta" userId="bcd86323-0244-4595-9716-596e9aedd0d2" providerId="ADAL" clId="{1765CC4F-6788-482A-AF0F-03E51394327A}" dt="2022-11-14T21:45:26.768" v="31" actId="1076"/>
          <ac:picMkLst>
            <pc:docMk/>
            <pc:sldMk cId="1039960055" sldId="260"/>
            <ac:picMk id="8" creationId="{FF39A7C9-721E-67C0-4E62-71431898312A}"/>
          </ac:picMkLst>
        </pc:picChg>
        <pc:picChg chg="del mod">
          <ac:chgData name="Goseline Huerta" userId="bcd86323-0244-4595-9716-596e9aedd0d2" providerId="ADAL" clId="{1765CC4F-6788-482A-AF0F-03E51394327A}" dt="2022-11-14T21:41:20.436" v="14" actId="478"/>
          <ac:picMkLst>
            <pc:docMk/>
            <pc:sldMk cId="1039960055" sldId="260"/>
            <ac:picMk id="10" creationId="{8252EB26-DB56-B54E-0858-5FA47356CB3F}"/>
          </ac:picMkLst>
        </pc:picChg>
        <pc:picChg chg="add mod">
          <ac:chgData name="Goseline Huerta" userId="bcd86323-0244-4595-9716-596e9aedd0d2" providerId="ADAL" clId="{1765CC4F-6788-482A-AF0F-03E51394327A}" dt="2022-11-14T21:46:40.261" v="41" actId="14100"/>
          <ac:picMkLst>
            <pc:docMk/>
            <pc:sldMk cId="1039960055" sldId="260"/>
            <ac:picMk id="11" creationId="{4E76B5F1-FDB8-6371-3924-466CDF60FF1C}"/>
          </ac:picMkLst>
        </pc:picChg>
      </pc:sldChg>
      <pc:sldChg chg="delSp modSp del mod">
        <pc:chgData name="Goseline Huerta" userId="bcd86323-0244-4595-9716-596e9aedd0d2" providerId="ADAL" clId="{1765CC4F-6788-482A-AF0F-03E51394327A}" dt="2022-11-15T01:02:22.140" v="105" actId="47"/>
        <pc:sldMkLst>
          <pc:docMk/>
          <pc:sldMk cId="2311116587" sldId="261"/>
        </pc:sldMkLst>
        <pc:spChg chg="mod">
          <ac:chgData name="Goseline Huerta" userId="bcd86323-0244-4595-9716-596e9aedd0d2" providerId="ADAL" clId="{1765CC4F-6788-482A-AF0F-03E51394327A}" dt="2022-11-15T01:00:21.624" v="62" actId="20577"/>
          <ac:spMkLst>
            <pc:docMk/>
            <pc:sldMk cId="2311116587" sldId="261"/>
            <ac:spMk id="2" creationId="{D3F44711-3678-0040-BA5F-E38214C45DC8}"/>
          </ac:spMkLst>
        </pc:spChg>
        <pc:spChg chg="del mod">
          <ac:chgData name="Goseline Huerta" userId="bcd86323-0244-4595-9716-596e9aedd0d2" providerId="ADAL" clId="{1765CC4F-6788-482A-AF0F-03E51394327A}" dt="2022-11-15T01:00:37.945" v="104" actId="478"/>
          <ac:spMkLst>
            <pc:docMk/>
            <pc:sldMk cId="2311116587" sldId="261"/>
            <ac:spMk id="5" creationId="{4EF6D17B-DE50-9D95-6355-4212369A1B4B}"/>
          </ac:spMkLst>
        </pc:spChg>
      </pc:sldChg>
      <pc:sldChg chg="modSp mod modNotesTx">
        <pc:chgData name="Goseline Huerta" userId="bcd86323-0244-4595-9716-596e9aedd0d2" providerId="ADAL" clId="{1765CC4F-6788-482A-AF0F-03E51394327A}" dt="2022-11-15T16:48:06.383" v="4089" actId="20577"/>
        <pc:sldMkLst>
          <pc:docMk/>
          <pc:sldMk cId="842991776" sldId="262"/>
        </pc:sldMkLst>
        <pc:spChg chg="mod">
          <ac:chgData name="Goseline Huerta" userId="bcd86323-0244-4595-9716-596e9aedd0d2" providerId="ADAL" clId="{1765CC4F-6788-482A-AF0F-03E51394327A}" dt="2022-11-15T01:24:47.646" v="452" actId="2711"/>
          <ac:spMkLst>
            <pc:docMk/>
            <pc:sldMk cId="842991776" sldId="262"/>
            <ac:spMk id="2" creationId="{74557CC0-2E9F-9862-0363-E2A219DC10DE}"/>
          </ac:spMkLst>
        </pc:spChg>
      </pc:sldChg>
      <pc:sldChg chg="modSp mod modNotesTx">
        <pc:chgData name="Goseline Huerta" userId="bcd86323-0244-4595-9716-596e9aedd0d2" providerId="ADAL" clId="{1765CC4F-6788-482A-AF0F-03E51394327A}" dt="2022-11-15T21:09:47.087" v="6683" actId="27636"/>
        <pc:sldMkLst>
          <pc:docMk/>
          <pc:sldMk cId="1434879570" sldId="263"/>
        </pc:sldMkLst>
        <pc:spChg chg="mod">
          <ac:chgData name="Goseline Huerta" userId="bcd86323-0244-4595-9716-596e9aedd0d2" providerId="ADAL" clId="{1765CC4F-6788-482A-AF0F-03E51394327A}" dt="2022-11-15T05:40:49.606" v="1452" actId="20577"/>
          <ac:spMkLst>
            <pc:docMk/>
            <pc:sldMk cId="1434879570" sldId="263"/>
            <ac:spMk id="2" creationId="{C078A812-3945-915F-4BF4-F357BC93E1EB}"/>
          </ac:spMkLst>
        </pc:spChg>
        <pc:spChg chg="mod">
          <ac:chgData name="Goseline Huerta" userId="bcd86323-0244-4595-9716-596e9aedd0d2" providerId="ADAL" clId="{1765CC4F-6788-482A-AF0F-03E51394327A}" dt="2022-11-15T21:09:47.087" v="6683" actId="27636"/>
          <ac:spMkLst>
            <pc:docMk/>
            <pc:sldMk cId="1434879570" sldId="263"/>
            <ac:spMk id="3" creationId="{697A1659-82E5-1603-C575-0C670C9DA322}"/>
          </ac:spMkLst>
        </pc:spChg>
      </pc:sldChg>
      <pc:sldChg chg="addSp delSp modSp add del mod">
        <pc:chgData name="Goseline Huerta" userId="bcd86323-0244-4595-9716-596e9aedd0d2" providerId="ADAL" clId="{1765CC4F-6788-482A-AF0F-03E51394327A}" dt="2022-11-15T16:56:22.773" v="4479" actId="47"/>
        <pc:sldMkLst>
          <pc:docMk/>
          <pc:sldMk cId="3408698501" sldId="266"/>
        </pc:sldMkLst>
        <pc:spChg chg="add mod">
          <ac:chgData name="Goseline Huerta" userId="bcd86323-0244-4595-9716-596e9aedd0d2" providerId="ADAL" clId="{1765CC4F-6788-482A-AF0F-03E51394327A}" dt="2022-11-15T01:26:04.320" v="467" actId="1076"/>
          <ac:spMkLst>
            <pc:docMk/>
            <pc:sldMk cId="3408698501" sldId="266"/>
            <ac:spMk id="3" creationId="{0F8645E4-F376-D82C-56C1-C7FF90862DAD}"/>
          </ac:spMkLst>
        </pc:spChg>
        <pc:spChg chg="del">
          <ac:chgData name="Goseline Huerta" userId="bcd86323-0244-4595-9716-596e9aedd0d2" providerId="ADAL" clId="{1765CC4F-6788-482A-AF0F-03E51394327A}" dt="2022-11-15T01:24:58.781" v="453" actId="26606"/>
          <ac:spMkLst>
            <pc:docMk/>
            <pc:sldMk cId="3408698501" sldId="266"/>
            <ac:spMk id="58" creationId="{7FF47CB7-972F-479F-A36D-9E72D26EC8DA}"/>
          </ac:spMkLst>
        </pc:spChg>
        <pc:spChg chg="del">
          <ac:chgData name="Goseline Huerta" userId="bcd86323-0244-4595-9716-596e9aedd0d2" providerId="ADAL" clId="{1765CC4F-6788-482A-AF0F-03E51394327A}" dt="2022-11-15T01:24:58.781" v="453" actId="26606"/>
          <ac:spMkLst>
            <pc:docMk/>
            <pc:sldMk cId="3408698501" sldId="266"/>
            <ac:spMk id="60" creationId="{0D153B68-5844-490D-8E67-F616D6D721CA}"/>
          </ac:spMkLst>
        </pc:spChg>
        <pc:spChg chg="del">
          <ac:chgData name="Goseline Huerta" userId="bcd86323-0244-4595-9716-596e9aedd0d2" providerId="ADAL" clId="{1765CC4F-6788-482A-AF0F-03E51394327A}" dt="2022-11-15T01:24:58.781" v="453" actId="26606"/>
          <ac:spMkLst>
            <pc:docMk/>
            <pc:sldMk cId="3408698501" sldId="266"/>
            <ac:spMk id="62" creationId="{C64E267B-3F5A-4357-9E7F-C5FBE5D3B1E0}"/>
          </ac:spMkLst>
        </pc:spChg>
        <pc:spChg chg="add del">
          <ac:chgData name="Goseline Huerta" userId="bcd86323-0244-4595-9716-596e9aedd0d2" providerId="ADAL" clId="{1765CC4F-6788-482A-AF0F-03E51394327A}" dt="2022-11-15T01:25:38.579" v="461" actId="26606"/>
          <ac:spMkLst>
            <pc:docMk/>
            <pc:sldMk cId="3408698501" sldId="266"/>
            <ac:spMk id="71" creationId="{D18969DA-E869-40AF-94FC-E40F96D7DFE7}"/>
          </ac:spMkLst>
        </pc:spChg>
        <pc:spChg chg="add del">
          <ac:chgData name="Goseline Huerta" userId="bcd86323-0244-4595-9716-596e9aedd0d2" providerId="ADAL" clId="{1765CC4F-6788-482A-AF0F-03E51394327A}" dt="2022-11-15T01:25:38.579" v="461" actId="26606"/>
          <ac:spMkLst>
            <pc:docMk/>
            <pc:sldMk cId="3408698501" sldId="266"/>
            <ac:spMk id="73" creationId="{0776B1EE-A7D1-46A3-81E9-19E58E41DDF5}"/>
          </ac:spMkLst>
        </pc:spChg>
        <pc:spChg chg="add del">
          <ac:chgData name="Goseline Huerta" userId="bcd86323-0244-4595-9716-596e9aedd0d2" providerId="ADAL" clId="{1765CC4F-6788-482A-AF0F-03E51394327A}" dt="2022-11-15T01:25:38.579" v="461" actId="26606"/>
          <ac:spMkLst>
            <pc:docMk/>
            <pc:sldMk cId="3408698501" sldId="266"/>
            <ac:spMk id="75" creationId="{A0A40C28-B748-4B4A-BF04-30E783CE7F34}"/>
          </ac:spMkLst>
        </pc:spChg>
        <pc:spChg chg="add">
          <ac:chgData name="Goseline Huerta" userId="bcd86323-0244-4595-9716-596e9aedd0d2" providerId="ADAL" clId="{1765CC4F-6788-482A-AF0F-03E51394327A}" dt="2022-11-15T01:25:38.579" v="461" actId="26606"/>
          <ac:spMkLst>
            <pc:docMk/>
            <pc:sldMk cId="3408698501" sldId="266"/>
            <ac:spMk id="84" creationId="{3C54F4CE-85F0-46ED-80DA-9518C9251AD1}"/>
          </ac:spMkLst>
        </pc:spChg>
        <pc:spChg chg="add">
          <ac:chgData name="Goseline Huerta" userId="bcd86323-0244-4595-9716-596e9aedd0d2" providerId="ADAL" clId="{1765CC4F-6788-482A-AF0F-03E51394327A}" dt="2022-11-15T01:25:38.579" v="461" actId="26606"/>
          <ac:spMkLst>
            <pc:docMk/>
            <pc:sldMk cId="3408698501" sldId="266"/>
            <ac:spMk id="86" creationId="{DADD1FCA-8ACB-4958-81DD-4CDD6D3E1921}"/>
          </ac:spMkLst>
        </pc:spChg>
        <pc:picChg chg="mod ord">
          <ac:chgData name="Goseline Huerta" userId="bcd86323-0244-4595-9716-596e9aedd0d2" providerId="ADAL" clId="{1765CC4F-6788-482A-AF0F-03E51394327A}" dt="2022-11-15T01:49:25.012" v="985" actId="1076"/>
          <ac:picMkLst>
            <pc:docMk/>
            <pc:sldMk cId="3408698501" sldId="266"/>
            <ac:picMk id="7" creationId="{9B23B32C-C11C-713C-F35E-5EE0839199A4}"/>
          </ac:picMkLst>
        </pc:picChg>
        <pc:picChg chg="add del">
          <ac:chgData name="Goseline Huerta" userId="bcd86323-0244-4595-9716-596e9aedd0d2" providerId="ADAL" clId="{1765CC4F-6788-482A-AF0F-03E51394327A}" dt="2022-11-15T01:25:38.579" v="461" actId="26606"/>
          <ac:picMkLst>
            <pc:docMk/>
            <pc:sldMk cId="3408698501" sldId="266"/>
            <ac:picMk id="67" creationId="{DEB2E8C4-C3E7-4048-A43D-9859510CFA98}"/>
          </ac:picMkLst>
        </pc:picChg>
        <pc:picChg chg="add">
          <ac:chgData name="Goseline Huerta" userId="bcd86323-0244-4595-9716-596e9aedd0d2" providerId="ADAL" clId="{1765CC4F-6788-482A-AF0F-03E51394327A}" dt="2022-11-15T01:25:38.579" v="461" actId="26606"/>
          <ac:picMkLst>
            <pc:docMk/>
            <pc:sldMk cId="3408698501" sldId="266"/>
            <ac:picMk id="80" creationId="{DEB2E8C4-C3E7-4048-A43D-9859510CFA98}"/>
          </ac:picMkLst>
        </pc:picChg>
        <pc:inkChg chg="add del">
          <ac:chgData name="Goseline Huerta" userId="bcd86323-0244-4595-9716-596e9aedd0d2" providerId="ADAL" clId="{1765CC4F-6788-482A-AF0F-03E51394327A}" dt="2022-11-15T01:25:38.579" v="461" actId="26606"/>
          <ac:inkMkLst>
            <pc:docMk/>
            <pc:sldMk cId="3408698501" sldId="266"/>
            <ac:inkMk id="69" creationId="{24D29CCB-7956-4E3E-8880-304085F04BF4}"/>
          </ac:inkMkLst>
        </pc:inkChg>
        <pc:inkChg chg="add">
          <ac:chgData name="Goseline Huerta" userId="bcd86323-0244-4595-9716-596e9aedd0d2" providerId="ADAL" clId="{1765CC4F-6788-482A-AF0F-03E51394327A}" dt="2022-11-15T01:25:38.579" v="461" actId="26606"/>
          <ac:inkMkLst>
            <pc:docMk/>
            <pc:sldMk cId="3408698501" sldId="266"/>
            <ac:inkMk id="82" creationId="{24D29CCB-7956-4E3E-8880-304085F04BF4}"/>
          </ac:inkMkLst>
        </pc:inkChg>
      </pc:sldChg>
      <pc:sldChg chg="addSp delSp modSp mod setBg">
        <pc:chgData name="Goseline Huerta" userId="bcd86323-0244-4595-9716-596e9aedd0d2" providerId="ADAL" clId="{1765CC4F-6788-482A-AF0F-03E51394327A}" dt="2022-11-15T06:09:27.696" v="2307" actId="207"/>
        <pc:sldMkLst>
          <pc:docMk/>
          <pc:sldMk cId="927814325" sldId="268"/>
        </pc:sldMkLst>
        <pc:spChg chg="mod">
          <ac:chgData name="Goseline Huerta" userId="bcd86323-0244-4595-9716-596e9aedd0d2" providerId="ADAL" clId="{1765CC4F-6788-482A-AF0F-03E51394327A}" dt="2022-11-15T01:20:36.396" v="435" actId="255"/>
          <ac:spMkLst>
            <pc:docMk/>
            <pc:sldMk cId="927814325" sldId="268"/>
            <ac:spMk id="2" creationId="{A4CE9FDA-83B1-CDA7-A7BB-51D0C7EFDFFA}"/>
          </ac:spMkLst>
        </pc:spChg>
        <pc:spChg chg="add mod">
          <ac:chgData name="Goseline Huerta" userId="bcd86323-0244-4595-9716-596e9aedd0d2" providerId="ADAL" clId="{1765CC4F-6788-482A-AF0F-03E51394327A}" dt="2022-11-15T06:09:27.696" v="2307" actId="207"/>
          <ac:spMkLst>
            <pc:docMk/>
            <pc:sldMk cId="927814325" sldId="268"/>
            <ac:spMk id="8" creationId="{8C591799-83CD-9C64-4362-BB0EBCB6EE5B}"/>
          </ac:spMkLst>
        </pc:spChg>
        <pc:spChg chg="add del mod">
          <ac:chgData name="Goseline Huerta" userId="bcd86323-0244-4595-9716-596e9aedd0d2" providerId="ADAL" clId="{1765CC4F-6788-482A-AF0F-03E51394327A}" dt="2022-11-15T01:55:22.681" v="1445"/>
          <ac:spMkLst>
            <pc:docMk/>
            <pc:sldMk cId="927814325" sldId="268"/>
            <ac:spMk id="10" creationId="{B2F8D6B7-95FE-8CF0-0690-5B0489FF7C18}"/>
          </ac:spMkLst>
        </pc:spChg>
        <pc:spChg chg="add del">
          <ac:chgData name="Goseline Huerta" userId="bcd86323-0244-4595-9716-596e9aedd0d2" providerId="ADAL" clId="{1765CC4F-6788-482A-AF0F-03E51394327A}" dt="2022-11-15T01:18:22.613" v="430" actId="26606"/>
          <ac:spMkLst>
            <pc:docMk/>
            <pc:sldMk cId="927814325" sldId="268"/>
            <ac:spMk id="14" creationId="{75FEF255-9716-4672-A507-BBDEB22D8CC1}"/>
          </ac:spMkLst>
        </pc:spChg>
        <pc:spChg chg="add del">
          <ac:chgData name="Goseline Huerta" userId="bcd86323-0244-4595-9716-596e9aedd0d2" providerId="ADAL" clId="{1765CC4F-6788-482A-AF0F-03E51394327A}" dt="2022-11-15T01:18:22.613" v="430" actId="26606"/>
          <ac:spMkLst>
            <pc:docMk/>
            <pc:sldMk cId="927814325" sldId="268"/>
            <ac:spMk id="16" creationId="{62D9BB9C-68E5-421A-8259-6441825CA0BD}"/>
          </ac:spMkLst>
        </pc:spChg>
        <pc:spChg chg="add">
          <ac:chgData name="Goseline Huerta" userId="bcd86323-0244-4595-9716-596e9aedd0d2" providerId="ADAL" clId="{1765CC4F-6788-482A-AF0F-03E51394327A}" dt="2022-11-15T01:18:22.613" v="430" actId="26606"/>
          <ac:spMkLst>
            <pc:docMk/>
            <pc:sldMk cId="927814325" sldId="268"/>
            <ac:spMk id="21" creationId="{9F846FF8-0D27-4A66-8332-A0BE79BEFA3C}"/>
          </ac:spMkLst>
        </pc:spChg>
        <pc:spChg chg="add">
          <ac:chgData name="Goseline Huerta" userId="bcd86323-0244-4595-9716-596e9aedd0d2" providerId="ADAL" clId="{1765CC4F-6788-482A-AF0F-03E51394327A}" dt="2022-11-15T01:18:22.613" v="430" actId="26606"/>
          <ac:spMkLst>
            <pc:docMk/>
            <pc:sldMk cId="927814325" sldId="268"/>
            <ac:spMk id="23" creationId="{46B9CB01-4014-4606-90AC-ADABCFB38C3D}"/>
          </ac:spMkLst>
        </pc:spChg>
        <pc:grpChg chg="add mod ord">
          <ac:chgData name="Goseline Huerta" userId="bcd86323-0244-4595-9716-596e9aedd0d2" providerId="ADAL" clId="{1765CC4F-6788-482A-AF0F-03E51394327A}" dt="2022-11-15T01:18:30.356" v="432" actId="14100"/>
          <ac:grpSpMkLst>
            <pc:docMk/>
            <pc:sldMk cId="927814325" sldId="268"/>
            <ac:grpSpMk id="6" creationId="{C5FA1353-9B78-D397-A296-F918837B1ACE}"/>
          </ac:grpSpMkLst>
        </pc:grpChg>
        <pc:picChg chg="mod">
          <ac:chgData name="Goseline Huerta" userId="bcd86323-0244-4595-9716-596e9aedd0d2" providerId="ADAL" clId="{1765CC4F-6788-482A-AF0F-03E51394327A}" dt="2022-11-15T01:17:54.846" v="423" actId="164"/>
          <ac:picMkLst>
            <pc:docMk/>
            <pc:sldMk cId="927814325" sldId="268"/>
            <ac:picMk id="3" creationId="{AFD4C1F3-F20E-453C-BEF6-F619E2BF5EB9}"/>
          </ac:picMkLst>
        </pc:picChg>
        <pc:picChg chg="del">
          <ac:chgData name="Goseline Huerta" userId="bcd86323-0244-4595-9716-596e9aedd0d2" providerId="ADAL" clId="{1765CC4F-6788-482A-AF0F-03E51394327A}" dt="2022-11-15T01:17:33.680" v="417" actId="478"/>
          <ac:picMkLst>
            <pc:docMk/>
            <pc:sldMk cId="927814325" sldId="268"/>
            <ac:picMk id="4" creationId="{1DE680B8-3934-4E48-970B-F25E70DF4F45}"/>
          </ac:picMkLst>
        </pc:picChg>
        <pc:picChg chg="mod">
          <ac:chgData name="Goseline Huerta" userId="bcd86323-0244-4595-9716-596e9aedd0d2" providerId="ADAL" clId="{1765CC4F-6788-482A-AF0F-03E51394327A}" dt="2022-11-15T01:17:54.846" v="423" actId="164"/>
          <ac:picMkLst>
            <pc:docMk/>
            <pc:sldMk cId="927814325" sldId="268"/>
            <ac:picMk id="5" creationId="{F8D42D2C-7CCB-41F4-9189-7B135B50F8F9}"/>
          </ac:picMkLst>
        </pc:picChg>
        <pc:picChg chg="mod">
          <ac:chgData name="Goseline Huerta" userId="bcd86323-0244-4595-9716-596e9aedd0d2" providerId="ADAL" clId="{1765CC4F-6788-482A-AF0F-03E51394327A}" dt="2022-11-15T01:17:54.846" v="423" actId="164"/>
          <ac:picMkLst>
            <pc:docMk/>
            <pc:sldMk cId="927814325" sldId="268"/>
            <ac:picMk id="7" creationId="{AA5B0A5C-FD9A-4A97-9C23-0F2FCB82C4EE}"/>
          </ac:picMkLst>
        </pc:picChg>
        <pc:picChg chg="mod">
          <ac:chgData name="Goseline Huerta" userId="bcd86323-0244-4595-9716-596e9aedd0d2" providerId="ADAL" clId="{1765CC4F-6788-482A-AF0F-03E51394327A}" dt="2022-11-15T01:17:54.846" v="423" actId="164"/>
          <ac:picMkLst>
            <pc:docMk/>
            <pc:sldMk cId="927814325" sldId="268"/>
            <ac:picMk id="9" creationId="{74758CFB-E889-456E-9B9D-3152A4173BB6}"/>
          </ac:picMkLst>
        </pc:picChg>
      </pc:sldChg>
      <pc:sldChg chg="addSp delSp modSp mod setBg">
        <pc:chgData name="Goseline Huerta" userId="bcd86323-0244-4595-9716-596e9aedd0d2" providerId="ADAL" clId="{1765CC4F-6788-482A-AF0F-03E51394327A}" dt="2022-11-15T01:40:35.557" v="817" actId="1076"/>
        <pc:sldMkLst>
          <pc:docMk/>
          <pc:sldMk cId="2065800857" sldId="269"/>
        </pc:sldMkLst>
        <pc:spChg chg="mod">
          <ac:chgData name="Goseline Huerta" userId="bcd86323-0244-4595-9716-596e9aedd0d2" providerId="ADAL" clId="{1765CC4F-6788-482A-AF0F-03E51394327A}" dt="2022-11-15T01:40:35.557" v="817" actId="1076"/>
          <ac:spMkLst>
            <pc:docMk/>
            <pc:sldMk cId="2065800857" sldId="269"/>
            <ac:spMk id="2" creationId="{D29226DE-F525-41E9-0CC7-52D6731737F1}"/>
          </ac:spMkLst>
        </pc:spChg>
        <pc:spChg chg="add del">
          <ac:chgData name="Goseline Huerta" userId="bcd86323-0244-4595-9716-596e9aedd0d2" providerId="ADAL" clId="{1765CC4F-6788-482A-AF0F-03E51394327A}" dt="2022-11-15T01:39:40.067" v="799" actId="478"/>
          <ac:spMkLst>
            <pc:docMk/>
            <pc:sldMk cId="2065800857" sldId="269"/>
            <ac:spMk id="11" creationId="{D661DF4A-6451-7556-F6B6-55642A07E1DA}"/>
          </ac:spMkLst>
        </pc:spChg>
        <pc:spChg chg="add">
          <ac:chgData name="Goseline Huerta" userId="bcd86323-0244-4595-9716-596e9aedd0d2" providerId="ADAL" clId="{1765CC4F-6788-482A-AF0F-03E51394327A}" dt="2022-11-15T01:39:11.984" v="793" actId="26606"/>
          <ac:spMkLst>
            <pc:docMk/>
            <pc:sldMk cId="2065800857" sldId="269"/>
            <ac:spMk id="14" creationId="{B15E46E1-B54D-4C21-89C1-94645CDF684D}"/>
          </ac:spMkLst>
        </pc:spChg>
        <pc:spChg chg="add">
          <ac:chgData name="Goseline Huerta" userId="bcd86323-0244-4595-9716-596e9aedd0d2" providerId="ADAL" clId="{1765CC4F-6788-482A-AF0F-03E51394327A}" dt="2022-11-15T01:39:11.984" v="793" actId="26606"/>
          <ac:spMkLst>
            <pc:docMk/>
            <pc:sldMk cId="2065800857" sldId="269"/>
            <ac:spMk id="16" creationId="{508DFA20-FF63-4A3F-BB33-CF2DEA05F30F}"/>
          </ac:spMkLst>
        </pc:spChg>
        <pc:picChg chg="mod">
          <ac:chgData name="Goseline Huerta" userId="bcd86323-0244-4595-9716-596e9aedd0d2" providerId="ADAL" clId="{1765CC4F-6788-482A-AF0F-03E51394327A}" dt="2022-11-15T01:40:13.647" v="809" actId="1076"/>
          <ac:picMkLst>
            <pc:docMk/>
            <pc:sldMk cId="2065800857" sldId="269"/>
            <ac:picMk id="4" creationId="{7B1372BF-290F-4AE7-9E68-A3826B01375D}"/>
          </ac:picMkLst>
        </pc:picChg>
        <pc:picChg chg="mod ord">
          <ac:chgData name="Goseline Huerta" userId="bcd86323-0244-4595-9716-596e9aedd0d2" providerId="ADAL" clId="{1765CC4F-6788-482A-AF0F-03E51394327A}" dt="2022-11-15T01:40:30.504" v="816" actId="1076"/>
          <ac:picMkLst>
            <pc:docMk/>
            <pc:sldMk cId="2065800857" sldId="269"/>
            <ac:picMk id="5" creationId="{B2F40023-61D7-A6DD-8FD5-82ED8A7016BC}"/>
          </ac:picMkLst>
        </pc:picChg>
        <pc:picChg chg="mod">
          <ac:chgData name="Goseline Huerta" userId="bcd86323-0244-4595-9716-596e9aedd0d2" providerId="ADAL" clId="{1765CC4F-6788-482A-AF0F-03E51394327A}" dt="2022-11-15T01:40:17.695" v="811" actId="14100"/>
          <ac:picMkLst>
            <pc:docMk/>
            <pc:sldMk cId="2065800857" sldId="269"/>
            <ac:picMk id="7" creationId="{A1146E43-5941-0425-FD90-0348981888A7}"/>
          </ac:picMkLst>
        </pc:picChg>
      </pc:sldChg>
      <pc:sldChg chg="addSp delSp modSp new mod modNotesTx">
        <pc:chgData name="Goseline Huerta" userId="bcd86323-0244-4595-9716-596e9aedd0d2" providerId="ADAL" clId="{1765CC4F-6788-482A-AF0F-03E51394327A}" dt="2022-11-15T17:44:24.679" v="6621" actId="5793"/>
        <pc:sldMkLst>
          <pc:docMk/>
          <pc:sldMk cId="1202731936" sldId="270"/>
        </pc:sldMkLst>
        <pc:spChg chg="mod">
          <ac:chgData name="Goseline Huerta" userId="bcd86323-0244-4595-9716-596e9aedd0d2" providerId="ADAL" clId="{1765CC4F-6788-482A-AF0F-03E51394327A}" dt="2022-11-15T01:48:48.288" v="984" actId="1076"/>
          <ac:spMkLst>
            <pc:docMk/>
            <pc:sldMk cId="1202731936" sldId="270"/>
            <ac:spMk id="2" creationId="{074F150C-7B11-767C-2476-570DDC402ACA}"/>
          </ac:spMkLst>
        </pc:spChg>
        <pc:spChg chg="del">
          <ac:chgData name="Goseline Huerta" userId="bcd86323-0244-4595-9716-596e9aedd0d2" providerId="ADAL" clId="{1765CC4F-6788-482A-AF0F-03E51394327A}" dt="2022-11-15T01:38:17.635" v="776"/>
          <ac:spMkLst>
            <pc:docMk/>
            <pc:sldMk cId="1202731936" sldId="270"/>
            <ac:spMk id="3" creationId="{36D2BCE5-7FA5-AEC7-489C-81D5FD312C19}"/>
          </ac:spMkLst>
        </pc:spChg>
        <pc:picChg chg="add mod">
          <ac:chgData name="Goseline Huerta" userId="bcd86323-0244-4595-9716-596e9aedd0d2" providerId="ADAL" clId="{1765CC4F-6788-482A-AF0F-03E51394327A}" dt="2022-11-15T01:48:36.758" v="981" actId="1076"/>
          <ac:picMkLst>
            <pc:docMk/>
            <pc:sldMk cId="1202731936" sldId="270"/>
            <ac:picMk id="4" creationId="{3709C99E-6D87-A979-7559-E4E310C75630}"/>
          </ac:picMkLst>
        </pc:picChg>
        <pc:picChg chg="add mod">
          <ac:chgData name="Goseline Huerta" userId="bcd86323-0244-4595-9716-596e9aedd0d2" providerId="ADAL" clId="{1765CC4F-6788-482A-AF0F-03E51394327A}" dt="2022-11-15T01:48:14.265" v="975" actId="1076"/>
          <ac:picMkLst>
            <pc:docMk/>
            <pc:sldMk cId="1202731936" sldId="270"/>
            <ac:picMk id="5" creationId="{1BEA909A-7B7B-D3D3-358B-1BD03F85BD9D}"/>
          </ac:picMkLst>
        </pc:picChg>
        <pc:picChg chg="add mod">
          <ac:chgData name="Goseline Huerta" userId="bcd86323-0244-4595-9716-596e9aedd0d2" providerId="ADAL" clId="{1765CC4F-6788-482A-AF0F-03E51394327A}" dt="2022-11-15T01:48:38.743" v="982" actId="1076"/>
          <ac:picMkLst>
            <pc:docMk/>
            <pc:sldMk cId="1202731936" sldId="270"/>
            <ac:picMk id="6" creationId="{6D95AD25-4C39-8837-1E81-3F2ED7E8CE90}"/>
          </ac:picMkLst>
        </pc:picChg>
        <pc:picChg chg="add mod">
          <ac:chgData name="Goseline Huerta" userId="bcd86323-0244-4595-9716-596e9aedd0d2" providerId="ADAL" clId="{1765CC4F-6788-482A-AF0F-03E51394327A}" dt="2022-11-15T01:48:25.372" v="979" actId="1076"/>
          <ac:picMkLst>
            <pc:docMk/>
            <pc:sldMk cId="1202731936" sldId="270"/>
            <ac:picMk id="7" creationId="{1A056F71-3A46-DFA2-C4AE-6E88C7F5A842}"/>
          </ac:picMkLst>
        </pc:picChg>
      </pc:sldChg>
      <pc:sldChg chg="addSp delSp modSp new del mod">
        <pc:chgData name="Goseline Huerta" userId="bcd86323-0244-4595-9716-596e9aedd0d2" providerId="ADAL" clId="{1765CC4F-6788-482A-AF0F-03E51394327A}" dt="2022-11-15T01:46:37.153" v="946" actId="47"/>
        <pc:sldMkLst>
          <pc:docMk/>
          <pc:sldMk cId="2421950621" sldId="271"/>
        </pc:sldMkLst>
        <pc:spChg chg="del">
          <ac:chgData name="Goseline Huerta" userId="bcd86323-0244-4595-9716-596e9aedd0d2" providerId="ADAL" clId="{1765CC4F-6788-482A-AF0F-03E51394327A}" dt="2022-11-15T01:43:38.668" v="854" actId="22"/>
          <ac:spMkLst>
            <pc:docMk/>
            <pc:sldMk cId="2421950621" sldId="271"/>
            <ac:spMk id="3" creationId="{B9266125-B11C-49A9-A198-47499D0185E8}"/>
          </ac:spMkLst>
        </pc:spChg>
        <pc:picChg chg="add mod ord">
          <ac:chgData name="Goseline Huerta" userId="bcd86323-0244-4595-9716-596e9aedd0d2" providerId="ADAL" clId="{1765CC4F-6788-482A-AF0F-03E51394327A}" dt="2022-11-15T01:45:24.780" v="931" actId="14100"/>
          <ac:picMkLst>
            <pc:docMk/>
            <pc:sldMk cId="2421950621" sldId="271"/>
            <ac:picMk id="5" creationId="{8FA0CE5F-2CA4-8B81-1B49-0B0C8B618AE3}"/>
          </ac:picMkLst>
        </pc:picChg>
        <pc:picChg chg="add mod">
          <ac:chgData name="Goseline Huerta" userId="bcd86323-0244-4595-9716-596e9aedd0d2" providerId="ADAL" clId="{1765CC4F-6788-482A-AF0F-03E51394327A}" dt="2022-11-15T01:45:06.641" v="926" actId="1076"/>
          <ac:picMkLst>
            <pc:docMk/>
            <pc:sldMk cId="2421950621" sldId="271"/>
            <ac:picMk id="7" creationId="{C3F072D4-FA46-AE46-E823-CAA6E7E9B216}"/>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1T20:41:21.847"/>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1T21:36:32.207"/>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2FE0AC-089B-41CC-9F86-55FD0EB629B9}" type="datetimeFigureOut">
              <a:rPr lang="en-US" smtClean="0"/>
              <a:t>11/14/2022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302CF2-7D14-4618-B568-B04EA28683D2}" type="slidenum">
              <a:rPr lang="en-US" smtClean="0"/>
              <a:t>‹#›</a:t>
            </a:fld>
            <a:endParaRPr lang="en-US"/>
          </a:p>
        </p:txBody>
      </p:sp>
    </p:spTree>
    <p:extLst>
      <p:ext uri="{BB962C8B-B14F-4D97-AF65-F5344CB8AC3E}">
        <p14:creationId xmlns:p14="http://schemas.microsoft.com/office/powerpoint/2010/main" val="214524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Goseline Huerta. I was recently hired as a sustainablity specialist here at CR&amp;R this year in early July. I had no previous experience in the waste industry, but I am eager and excited to continue working and learning here. For my presentation, I’ll be focusing more on what I have been exposed to thus far with regards to SB 1383.</a:t>
            </a:r>
          </a:p>
        </p:txBody>
      </p:sp>
      <p:sp>
        <p:nvSpPr>
          <p:cNvPr id="4" name="Slide Number Placeholder 3"/>
          <p:cNvSpPr>
            <a:spLocks noGrp="1"/>
          </p:cNvSpPr>
          <p:nvPr>
            <p:ph type="sldNum" sz="quarter" idx="5"/>
          </p:nvPr>
        </p:nvSpPr>
        <p:spPr/>
        <p:txBody>
          <a:bodyPr/>
          <a:lstStyle/>
          <a:p>
            <a:fld id="{29302CF2-7D14-4618-B568-B04EA28683D2}" type="slidenum">
              <a:rPr lang="en-US" smtClean="0"/>
              <a:t>1</a:t>
            </a:fld>
            <a:endParaRPr lang="en-US"/>
          </a:p>
        </p:txBody>
      </p:sp>
    </p:spTree>
    <p:extLst>
      <p:ext uri="{BB962C8B-B14F-4D97-AF65-F5344CB8AC3E}">
        <p14:creationId xmlns:p14="http://schemas.microsoft.com/office/powerpoint/2010/main" val="95797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was SB 1383 even signed into law? Well…</a:t>
            </a:r>
          </a:p>
        </p:txBody>
      </p:sp>
      <p:sp>
        <p:nvSpPr>
          <p:cNvPr id="4" name="Slide Number Placeholder 3"/>
          <p:cNvSpPr>
            <a:spLocks noGrp="1"/>
          </p:cNvSpPr>
          <p:nvPr>
            <p:ph type="sldNum" sz="quarter" idx="5"/>
          </p:nvPr>
        </p:nvSpPr>
        <p:spPr/>
        <p:txBody>
          <a:bodyPr/>
          <a:lstStyle/>
          <a:p>
            <a:fld id="{29302CF2-7D14-4618-B568-B04EA28683D2}" type="slidenum">
              <a:rPr lang="en-US" smtClean="0"/>
              <a:t>3</a:t>
            </a:fld>
            <a:endParaRPr lang="en-US"/>
          </a:p>
        </p:txBody>
      </p:sp>
    </p:spTree>
    <p:extLst>
      <p:ext uri="{BB962C8B-B14F-4D97-AF65-F5344CB8AC3E}">
        <p14:creationId xmlns:p14="http://schemas.microsoft.com/office/powerpoint/2010/main" val="349592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302CF2-7D14-4618-B568-B04EA28683D2}" type="slidenum">
              <a:rPr lang="en-US" smtClean="0"/>
              <a:t>4</a:t>
            </a:fld>
            <a:endParaRPr lang="en-US"/>
          </a:p>
        </p:txBody>
      </p:sp>
    </p:spTree>
    <p:extLst>
      <p:ext uri="{BB962C8B-B14F-4D97-AF65-F5344CB8AC3E}">
        <p14:creationId xmlns:p14="http://schemas.microsoft.com/office/powerpoint/2010/main" val="349565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recyclables like paper and cardboard get placed into the blue cart. Trash like broken glass, diapers and polystyrene get placed into the black cart. And then yard and food waste get placed into the green cart. We offer our customers this food pail to collect their food scraps. We have already been handing them out. I actually delivered 50 food pails myself last week to the City of Calimesa. And we have actually been getting some positive feedback from our residential customers on these food pails. </a:t>
            </a:r>
          </a:p>
        </p:txBody>
      </p:sp>
      <p:sp>
        <p:nvSpPr>
          <p:cNvPr id="4" name="Slide Number Placeholder 3"/>
          <p:cNvSpPr>
            <a:spLocks noGrp="1"/>
          </p:cNvSpPr>
          <p:nvPr>
            <p:ph type="sldNum" sz="quarter" idx="5"/>
          </p:nvPr>
        </p:nvSpPr>
        <p:spPr/>
        <p:txBody>
          <a:bodyPr/>
          <a:lstStyle/>
          <a:p>
            <a:fld id="{29302CF2-7D14-4618-B568-B04EA28683D2}" type="slidenum">
              <a:rPr lang="en-US" smtClean="0"/>
              <a:t>5</a:t>
            </a:fld>
            <a:endParaRPr lang="en-US"/>
          </a:p>
        </p:txBody>
      </p:sp>
    </p:spTree>
    <p:extLst>
      <p:ext uri="{BB962C8B-B14F-4D97-AF65-F5344CB8AC3E}">
        <p14:creationId xmlns:p14="http://schemas.microsoft.com/office/powerpoint/2010/main" val="288505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better image showing what we accept in the Organic Cart: we have our fruits, meats, breads, fats, and grease. And then the yard waste which consists of flowers, branches, grass and leaves. </a:t>
            </a:r>
          </a:p>
        </p:txBody>
      </p:sp>
      <p:sp>
        <p:nvSpPr>
          <p:cNvPr id="4" name="Slide Number Placeholder 3"/>
          <p:cNvSpPr>
            <a:spLocks noGrp="1"/>
          </p:cNvSpPr>
          <p:nvPr>
            <p:ph type="sldNum" sz="quarter" idx="5"/>
          </p:nvPr>
        </p:nvSpPr>
        <p:spPr/>
        <p:txBody>
          <a:bodyPr/>
          <a:lstStyle/>
          <a:p>
            <a:fld id="{29302CF2-7D14-4618-B568-B04EA28683D2}" type="slidenum">
              <a:rPr lang="en-US" smtClean="0"/>
              <a:t>6</a:t>
            </a:fld>
            <a:endParaRPr lang="en-US"/>
          </a:p>
        </p:txBody>
      </p:sp>
    </p:spTree>
    <p:extLst>
      <p:ext uri="{BB962C8B-B14F-4D97-AF65-F5344CB8AC3E}">
        <p14:creationId xmlns:p14="http://schemas.microsoft.com/office/powerpoint/2010/main" val="142288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302CF2-7D14-4618-B568-B04EA28683D2}" type="slidenum">
              <a:rPr lang="en-US" smtClean="0"/>
              <a:t>8</a:t>
            </a:fld>
            <a:endParaRPr lang="en-US"/>
          </a:p>
        </p:txBody>
      </p:sp>
    </p:spTree>
    <p:extLst>
      <p:ext uri="{BB962C8B-B14F-4D97-AF65-F5344CB8AC3E}">
        <p14:creationId xmlns:p14="http://schemas.microsoft.com/office/powerpoint/2010/main" val="176082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posters we have given to businesses and additional flyers we hand out to the public. We, the sustainablity team, are really trying to focus on educating the cities we services, so we have been constantly getting involved, educating the people on SB 1383,  handing out flyers, and just being more easily accessibly for the people.  We hand out our cards and tell them that if they any questions to email us. I recently got an email asking if we can place our FOG into the organic cart…</a:t>
            </a:r>
          </a:p>
        </p:txBody>
      </p:sp>
      <p:sp>
        <p:nvSpPr>
          <p:cNvPr id="4" name="Slide Number Placeholder 3"/>
          <p:cNvSpPr>
            <a:spLocks noGrp="1"/>
          </p:cNvSpPr>
          <p:nvPr>
            <p:ph type="sldNum" sz="quarter" idx="5"/>
          </p:nvPr>
        </p:nvSpPr>
        <p:spPr/>
        <p:txBody>
          <a:bodyPr/>
          <a:lstStyle/>
          <a:p>
            <a:fld id="{29302CF2-7D14-4618-B568-B04EA28683D2}" type="slidenum">
              <a:rPr lang="en-US" smtClean="0"/>
              <a:t>10</a:t>
            </a:fld>
            <a:endParaRPr lang="en-US"/>
          </a:p>
        </p:txBody>
      </p:sp>
    </p:spTree>
    <p:extLst>
      <p:ext uri="{BB962C8B-B14F-4D97-AF65-F5344CB8AC3E}">
        <p14:creationId xmlns:p14="http://schemas.microsoft.com/office/powerpoint/2010/main" val="367965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November 14,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33726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November 14,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647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November 14,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6255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November 14,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386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November 14,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8084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November 14,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74332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November 14,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855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November 14,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76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November 14,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19496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November 14,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2867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November 14,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0224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November 14,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22541608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7" r:id="rId7"/>
    <p:sldLayoutId id="2147483783" r:id="rId8"/>
    <p:sldLayoutId id="2147483784" r:id="rId9"/>
    <p:sldLayoutId id="2147483785" r:id="rId10"/>
    <p:sldLayoutId id="2147483786"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rwasteservice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solated twigs and flowers on a white surface">
            <a:extLst>
              <a:ext uri="{FF2B5EF4-FFF2-40B4-BE49-F238E27FC236}">
                <a16:creationId xmlns:a16="http://schemas.microsoft.com/office/drawing/2014/main" id="{EA54F91A-3875-7E52-F1A8-703096D4AB8A}"/>
              </a:ext>
            </a:extLst>
          </p:cNvPr>
          <p:cNvPicPr>
            <a:picLocks noChangeAspect="1"/>
          </p:cNvPicPr>
          <p:nvPr/>
        </p:nvPicPr>
        <p:blipFill rotWithShape="1">
          <a:blip r:embed="rId3"/>
          <a:srcRect l="20834" r="7347" b="2"/>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398E2647-AA61-57C8-ADC2-FC192E7EFF49}"/>
              </a:ext>
            </a:extLst>
          </p:cNvPr>
          <p:cNvSpPr>
            <a:spLocks noGrp="1"/>
          </p:cNvSpPr>
          <p:nvPr>
            <p:ph type="ctrTitle"/>
          </p:nvPr>
        </p:nvSpPr>
        <p:spPr>
          <a:xfrm>
            <a:off x="1243072" y="5279515"/>
            <a:ext cx="9697914" cy="739877"/>
          </a:xfrm>
        </p:spPr>
        <p:txBody>
          <a:bodyPr>
            <a:normAutofit/>
          </a:bodyPr>
          <a:lstStyle/>
          <a:p>
            <a:r>
              <a:rPr lang="en-US" b="1" dirty="0">
                <a:latin typeface="Abadi" panose="020B0604020104020204" pitchFamily="34" charset="0"/>
              </a:rPr>
              <a:t>CR&amp;R Environmental Services</a:t>
            </a:r>
          </a:p>
        </p:txBody>
      </p:sp>
      <p:sp>
        <p:nvSpPr>
          <p:cNvPr id="3" name="Subtitle 2">
            <a:extLst>
              <a:ext uri="{FF2B5EF4-FFF2-40B4-BE49-F238E27FC236}">
                <a16:creationId xmlns:a16="http://schemas.microsoft.com/office/drawing/2014/main" id="{B623AEE3-F6C8-A50D-EFC4-73809D1CAE57}"/>
              </a:ext>
            </a:extLst>
          </p:cNvPr>
          <p:cNvSpPr>
            <a:spLocks noGrp="1"/>
          </p:cNvSpPr>
          <p:nvPr>
            <p:ph type="subTitle" idx="1"/>
          </p:nvPr>
        </p:nvSpPr>
        <p:spPr>
          <a:xfrm>
            <a:off x="1243072" y="6019395"/>
            <a:ext cx="9756232" cy="381406"/>
          </a:xfrm>
        </p:spPr>
        <p:txBody>
          <a:bodyPr>
            <a:noAutofit/>
          </a:bodyPr>
          <a:lstStyle/>
          <a:p>
            <a:r>
              <a:rPr lang="en-US" sz="2200" b="1" dirty="0">
                <a:latin typeface="Abadi" panose="020B0604020104020204" pitchFamily="34" charset="0"/>
              </a:rPr>
              <a:t>SB 1383 – Organic Waste</a:t>
            </a:r>
          </a:p>
        </p:txBody>
      </p:sp>
      <p:pic>
        <p:nvPicPr>
          <p:cNvPr id="38" name="Picture 37" descr="A picture containing tree, outdoor, truck, road&#10;&#10;Description automatically generated">
            <a:extLst>
              <a:ext uri="{FF2B5EF4-FFF2-40B4-BE49-F238E27FC236}">
                <a16:creationId xmlns:a16="http://schemas.microsoft.com/office/drawing/2014/main" id="{08C47C74-82AF-8D05-F90D-14678F0F97A9}"/>
              </a:ext>
            </a:extLst>
          </p:cNvPr>
          <p:cNvPicPr>
            <a:picLocks noChangeAspect="1"/>
          </p:cNvPicPr>
          <p:nvPr/>
        </p:nvPicPr>
        <p:blipFill rotWithShape="1">
          <a:blip r:embed="rId4">
            <a:extLst>
              <a:ext uri="{28A0092B-C50C-407E-A947-70E740481C1C}">
                <a14:useLocalDpi xmlns:a14="http://schemas.microsoft.com/office/drawing/2010/main" val="0"/>
              </a:ext>
            </a:extLst>
          </a:blip>
          <a:srcRect l="16164" r="12939" b="1"/>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266379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150C-7B11-767C-2476-570DDC402ACA}"/>
              </a:ext>
            </a:extLst>
          </p:cNvPr>
          <p:cNvSpPr>
            <a:spLocks noGrp="1"/>
          </p:cNvSpPr>
          <p:nvPr>
            <p:ph type="title"/>
          </p:nvPr>
        </p:nvSpPr>
        <p:spPr>
          <a:xfrm>
            <a:off x="702269" y="193611"/>
            <a:ext cx="7680817" cy="1216024"/>
          </a:xfrm>
        </p:spPr>
        <p:txBody>
          <a:bodyPr>
            <a:normAutofit/>
          </a:bodyPr>
          <a:lstStyle/>
          <a:p>
            <a:r>
              <a:rPr lang="en-US" sz="2400" b="1" dirty="0">
                <a:latin typeface="Abadi" panose="020B0604020104020204" pitchFamily="34" charset="0"/>
              </a:rPr>
              <a:t>Emphasize education… </a:t>
            </a:r>
          </a:p>
        </p:txBody>
      </p:sp>
      <p:pic>
        <p:nvPicPr>
          <p:cNvPr id="4" name="Content Placeholder 3">
            <a:extLst>
              <a:ext uri="{FF2B5EF4-FFF2-40B4-BE49-F238E27FC236}">
                <a16:creationId xmlns:a16="http://schemas.microsoft.com/office/drawing/2014/main" id="{3709C99E-6D87-A979-7559-E4E310C75630}"/>
              </a:ext>
            </a:extLst>
          </p:cNvPr>
          <p:cNvPicPr>
            <a:picLocks noGrp="1" noChangeAspect="1"/>
          </p:cNvPicPr>
          <p:nvPr>
            <p:ph idx="1"/>
          </p:nvPr>
        </p:nvPicPr>
        <p:blipFill>
          <a:blip r:embed="rId3"/>
          <a:stretch>
            <a:fillRect/>
          </a:stretch>
        </p:blipFill>
        <p:spPr>
          <a:xfrm>
            <a:off x="299773" y="1738182"/>
            <a:ext cx="2615131" cy="338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BEA909A-7B7B-D3D3-358B-1BD03F85BD9D}"/>
              </a:ext>
            </a:extLst>
          </p:cNvPr>
          <p:cNvPicPr>
            <a:picLocks noChangeAspect="1"/>
          </p:cNvPicPr>
          <p:nvPr/>
        </p:nvPicPr>
        <p:blipFill>
          <a:blip r:embed="rId4"/>
          <a:stretch>
            <a:fillRect/>
          </a:stretch>
        </p:blipFill>
        <p:spPr>
          <a:xfrm>
            <a:off x="3009937" y="3150154"/>
            <a:ext cx="2515432" cy="339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D95AD25-4C39-8837-1E81-3F2ED7E8CE90}"/>
              </a:ext>
            </a:extLst>
          </p:cNvPr>
          <p:cNvPicPr>
            <a:picLocks noChangeAspect="1"/>
          </p:cNvPicPr>
          <p:nvPr/>
        </p:nvPicPr>
        <p:blipFill>
          <a:blip r:embed="rId5"/>
          <a:stretch>
            <a:fillRect/>
          </a:stretch>
        </p:blipFill>
        <p:spPr>
          <a:xfrm>
            <a:off x="6096000" y="1738182"/>
            <a:ext cx="2808115" cy="3601886"/>
          </a:xfrm>
          <a:prstGeom prst="rect">
            <a:avLst/>
          </a:prstGeom>
        </p:spPr>
      </p:pic>
      <p:pic>
        <p:nvPicPr>
          <p:cNvPr id="7" name="Content Placeholder 4">
            <a:extLst>
              <a:ext uri="{FF2B5EF4-FFF2-40B4-BE49-F238E27FC236}">
                <a16:creationId xmlns:a16="http://schemas.microsoft.com/office/drawing/2014/main" id="{1A056F71-3A46-DFA2-C4AE-6E88C7F5A842}"/>
              </a:ext>
            </a:extLst>
          </p:cNvPr>
          <p:cNvPicPr>
            <a:picLocks noChangeAspect="1"/>
          </p:cNvPicPr>
          <p:nvPr/>
        </p:nvPicPr>
        <p:blipFill>
          <a:blip r:embed="rId6"/>
          <a:stretch>
            <a:fillRect/>
          </a:stretch>
        </p:blipFill>
        <p:spPr>
          <a:xfrm>
            <a:off x="8843237" y="3191069"/>
            <a:ext cx="2771042" cy="3519973"/>
          </a:xfrm>
          <a:prstGeom prst="rect">
            <a:avLst/>
          </a:prstGeom>
        </p:spPr>
      </p:pic>
    </p:spTree>
    <p:extLst>
      <p:ext uri="{BB962C8B-B14F-4D97-AF65-F5344CB8AC3E}">
        <p14:creationId xmlns:p14="http://schemas.microsoft.com/office/powerpoint/2010/main" val="1202731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CB548C-8BE0-F982-8E5A-1F003E0D8D2D}"/>
              </a:ext>
            </a:extLst>
          </p:cNvPr>
          <p:cNvSpPr txBox="1"/>
          <p:nvPr/>
        </p:nvSpPr>
        <p:spPr>
          <a:xfrm>
            <a:off x="7175665" y="2472612"/>
            <a:ext cx="4608897" cy="1668592"/>
          </a:xfrm>
          <a:prstGeom prst="rect">
            <a:avLst/>
          </a:prstGeom>
        </p:spPr>
        <p:txBody>
          <a:bodyPr vert="horz" lIns="91440" tIns="45720" rIns="91440" bIns="45720" rtlCol="0" anchor="ctr">
            <a:noAutofit/>
          </a:bodyPr>
          <a:lstStyle/>
          <a:p>
            <a:pPr algn="ctr">
              <a:spcBef>
                <a:spcPct val="0"/>
              </a:spcBef>
              <a:spcAft>
                <a:spcPts val="600"/>
              </a:spcAft>
            </a:pPr>
            <a:r>
              <a:rPr lang="en-US" sz="2800" b="1" cap="all" spc="600" dirty="0">
                <a:solidFill>
                  <a:schemeClr val="tx1">
                    <a:lumMod val="85000"/>
                    <a:lumOff val="15000"/>
                  </a:schemeClr>
                </a:solidFill>
                <a:latin typeface="Abadi" panose="020B0604020104020204" pitchFamily="34" charset="0"/>
                <a:ea typeface="Batang" panose="02030600000101010101" pitchFamily="18" charset="-127"/>
                <a:cs typeface="+mj-cs"/>
              </a:rPr>
              <a:t>Thank you! </a:t>
            </a:r>
          </a:p>
          <a:p>
            <a:pPr algn="ctr">
              <a:spcBef>
                <a:spcPct val="0"/>
              </a:spcBef>
              <a:spcAft>
                <a:spcPts val="600"/>
              </a:spcAft>
            </a:pPr>
            <a:endParaRPr lang="en-US" sz="2800" b="1" cap="all" spc="600" dirty="0">
              <a:solidFill>
                <a:schemeClr val="tx1">
                  <a:lumMod val="85000"/>
                  <a:lumOff val="15000"/>
                </a:schemeClr>
              </a:solidFill>
              <a:latin typeface="Abadi" panose="020B0604020104020204" pitchFamily="34" charset="0"/>
              <a:ea typeface="Batang" panose="02030600000101010101" pitchFamily="18" charset="-127"/>
              <a:cs typeface="+mj-cs"/>
            </a:endParaRPr>
          </a:p>
          <a:p>
            <a:pPr algn="ctr">
              <a:spcBef>
                <a:spcPct val="0"/>
              </a:spcBef>
              <a:spcAft>
                <a:spcPts val="600"/>
              </a:spcAft>
            </a:pPr>
            <a:r>
              <a:rPr lang="en-US" sz="2800" b="1" cap="all" spc="600" dirty="0">
                <a:solidFill>
                  <a:schemeClr val="tx1">
                    <a:lumMod val="85000"/>
                    <a:lumOff val="15000"/>
                  </a:schemeClr>
                </a:solidFill>
                <a:latin typeface="Abadi" panose="020B0604020104020204" pitchFamily="34" charset="0"/>
                <a:ea typeface="Batang" panose="02030600000101010101" pitchFamily="18" charset="-127"/>
                <a:cs typeface="+mj-cs"/>
              </a:rPr>
              <a:t>Any questions?</a:t>
            </a:r>
          </a:p>
        </p:txBody>
      </p:sp>
      <p:pic>
        <p:nvPicPr>
          <p:cNvPr id="5" name="Content Placeholder 4" descr="Graphical user interface, application&#10;&#10;Description automatically generated">
            <a:extLst>
              <a:ext uri="{FF2B5EF4-FFF2-40B4-BE49-F238E27FC236}">
                <a16:creationId xmlns:a16="http://schemas.microsoft.com/office/drawing/2014/main" id="{51F4C8CE-9FD4-5D9B-C982-AAE1D9DAC364}"/>
              </a:ext>
            </a:extLst>
          </p:cNvPr>
          <p:cNvPicPr>
            <a:picLocks noChangeAspect="1"/>
          </p:cNvPicPr>
          <p:nvPr/>
        </p:nvPicPr>
        <p:blipFill rotWithShape="1">
          <a:blip r:embed="rId2">
            <a:extLst>
              <a:ext uri="{28A0092B-C50C-407E-A947-70E740481C1C}">
                <a14:useLocalDpi xmlns:a14="http://schemas.microsoft.com/office/drawing/2010/main" val="0"/>
              </a:ext>
            </a:extLst>
          </a:blip>
          <a:srcRect l="19514" r="22766"/>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pic>
        <p:nvPicPr>
          <p:cNvPr id="15" name="Picture 14" descr="A picture containing text, truck, road, outdoor&#10;&#10;Description automatically generated">
            <a:extLst>
              <a:ext uri="{FF2B5EF4-FFF2-40B4-BE49-F238E27FC236}">
                <a16:creationId xmlns:a16="http://schemas.microsoft.com/office/drawing/2014/main" id="{6D46FB28-9CF1-A184-1D07-73BBAA721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553" y="4940744"/>
            <a:ext cx="4572009" cy="1847092"/>
          </a:xfrm>
          <a:prstGeom prst="rect">
            <a:avLst/>
          </a:prstGeom>
        </p:spPr>
      </p:pic>
      <p:sp>
        <p:nvSpPr>
          <p:cNvPr id="2" name="TextBox 1">
            <a:extLst>
              <a:ext uri="{FF2B5EF4-FFF2-40B4-BE49-F238E27FC236}">
                <a16:creationId xmlns:a16="http://schemas.microsoft.com/office/drawing/2014/main" id="{C70C1BFD-C626-46D4-EDA0-484AEC9FB712}"/>
              </a:ext>
            </a:extLst>
          </p:cNvPr>
          <p:cNvSpPr txBox="1"/>
          <p:nvPr/>
        </p:nvSpPr>
        <p:spPr>
          <a:xfrm>
            <a:off x="407438" y="6418504"/>
            <a:ext cx="6558174" cy="369332"/>
          </a:xfrm>
          <a:prstGeom prst="rect">
            <a:avLst/>
          </a:prstGeom>
          <a:noFill/>
        </p:spPr>
        <p:txBody>
          <a:bodyPr wrap="square" rtlCol="0">
            <a:spAutoFit/>
          </a:bodyPr>
          <a:lstStyle/>
          <a:p>
            <a:r>
              <a:rPr lang="en-US">
                <a:solidFill>
                  <a:schemeClr val="bg1"/>
                </a:solidFill>
                <a:hlinkClick r:id="rId4">
                  <a:extLst>
                    <a:ext uri="{A12FA001-AC4F-418D-AE19-62706E023703}">
                      <ahyp:hlinkClr xmlns:ahyp="http://schemas.microsoft.com/office/drawing/2018/hyperlinkcolor" val="tx"/>
                    </a:ext>
                  </a:extLst>
                </a:hlinkClick>
              </a:rPr>
              <a:t>Homepage - CR&amp;R Environmental Services (crrwasteservices.com)</a:t>
            </a:r>
            <a:endParaRPr lang="en-US">
              <a:solidFill>
                <a:schemeClr val="bg1"/>
              </a:solidFill>
            </a:endParaRPr>
          </a:p>
        </p:txBody>
      </p:sp>
    </p:spTree>
    <p:extLst>
      <p:ext uri="{BB962C8B-B14F-4D97-AF65-F5344CB8AC3E}">
        <p14:creationId xmlns:p14="http://schemas.microsoft.com/office/powerpoint/2010/main" val="330579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CBA58E7-9A9C-4C81-A025-88F5595B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AD1FD00-072F-41B1-A5C3-D9E51FFF2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768629"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686411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66262" y="1643128"/>
                  <a:pt x="5596112" y="1636968"/>
                </a:cubicBezTo>
                <a:cubicBezTo>
                  <a:pt x="5561981" y="1612826"/>
                  <a:pt x="5429171" y="1655721"/>
                  <a:pt x="5388466" y="1653195"/>
                </a:cubicBezTo>
                <a:cubicBezTo>
                  <a:pt x="5288041" y="1668530"/>
                  <a:pt x="5074771" y="1739921"/>
                  <a:pt x="4945936" y="1713743"/>
                </a:cubicBezTo>
                <a:cubicBezTo>
                  <a:pt x="4914142" y="1717597"/>
                  <a:pt x="4870655" y="1726609"/>
                  <a:pt x="4851784" y="1726895"/>
                </a:cubicBezTo>
                <a:lnTo>
                  <a:pt x="4789844" y="1730706"/>
                </a:lnTo>
                <a:lnTo>
                  <a:pt x="4686411" y="1771811"/>
                </a:lnTo>
                <a:cubicBezTo>
                  <a:pt x="4633697"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28929" y="1938226"/>
                </a:lnTo>
                <a:lnTo>
                  <a:pt x="3091363" y="1929171"/>
                </a:lnTo>
                <a:cubicBezTo>
                  <a:pt x="3071584" y="1922993"/>
                  <a:pt x="3080878" y="1929976"/>
                  <a:pt x="3038835" y="1920210"/>
                </a:cubicBezTo>
                <a:cubicBezTo>
                  <a:pt x="3011900" y="1947086"/>
                  <a:pt x="2967972" y="1927319"/>
                  <a:pt x="2897201" y="1926772"/>
                </a:cubicBezTo>
                <a:lnTo>
                  <a:pt x="2731503" y="1931749"/>
                </a:lnTo>
                <a:cubicBezTo>
                  <a:pt x="2675328" y="1937888"/>
                  <a:pt x="2629596" y="1956920"/>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93437" y="1790584"/>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39976" y="1793141"/>
                  <a:pt x="883960" y="1803336"/>
                </a:cubicBezTo>
                <a:cubicBezTo>
                  <a:pt x="831931" y="177181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0A680ED-DC55-26A3-69DE-0C2925EC788C}"/>
              </a:ext>
            </a:extLst>
          </p:cNvPr>
          <p:cNvSpPr>
            <a:spLocks noGrp="1"/>
          </p:cNvSpPr>
          <p:nvPr>
            <p:ph type="title"/>
          </p:nvPr>
        </p:nvSpPr>
        <p:spPr>
          <a:xfrm>
            <a:off x="1050879" y="609601"/>
            <a:ext cx="6343120" cy="1216024"/>
          </a:xfrm>
        </p:spPr>
        <p:txBody>
          <a:bodyPr vert="horz" lIns="91440" tIns="45720" rIns="91440" bIns="45720" rtlCol="0" anchor="ctr">
            <a:normAutofit/>
          </a:bodyPr>
          <a:lstStyle/>
          <a:p>
            <a:pPr>
              <a:lnSpc>
                <a:spcPct val="100000"/>
              </a:lnSpc>
            </a:pPr>
            <a:r>
              <a:rPr lang="en-US" sz="2400" b="1" dirty="0">
                <a:latin typeface="Abadi" panose="020B0604020104020204" pitchFamily="34" charset="0"/>
              </a:rPr>
              <a:t>Senate Bill 1383 (SB 1383)</a:t>
            </a:r>
            <a:br>
              <a:rPr lang="en-US" sz="2400" b="1" dirty="0"/>
            </a:br>
            <a:endParaRPr lang="en-US" sz="2400" dirty="0"/>
          </a:p>
        </p:txBody>
      </p:sp>
      <p:sp>
        <p:nvSpPr>
          <p:cNvPr id="22" name="Freeform: Shape 21">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E27AAF-D4BD-894D-E35E-110D4FB3D8CD}"/>
              </a:ext>
            </a:extLst>
          </p:cNvPr>
          <p:cNvSpPr txBox="1"/>
          <p:nvPr/>
        </p:nvSpPr>
        <p:spPr>
          <a:xfrm>
            <a:off x="1050879" y="2205318"/>
            <a:ext cx="6061121" cy="4049059"/>
          </a:xfrm>
          <a:prstGeom prst="rect">
            <a:avLst/>
          </a:prstGeom>
        </p:spPr>
        <p:txBody>
          <a:bodyPr vert="horz" lIns="91440" tIns="45720" rIns="91440" bIns="45720" rtlCol="0">
            <a:normAutofit lnSpcReduction="10000"/>
          </a:bodyPr>
          <a:lstStyle/>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Signed into law by Governor Brown in 2016</a:t>
            </a:r>
          </a:p>
          <a:p>
            <a:pPr marL="285750" indent="-285750">
              <a:spcAft>
                <a:spcPts val="6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SB 1383 regulations went into effect January 1, 2022</a:t>
            </a:r>
          </a:p>
          <a:p>
            <a:pPr>
              <a:spcAft>
                <a:spcPts val="600"/>
              </a:spcAft>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It requires the State to increase edible food recovery by 20% by 2025</a:t>
            </a:r>
          </a:p>
          <a:p>
            <a:pPr marL="285750" indent="-285750">
              <a:spcAft>
                <a:spcPts val="6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It also requires the State to reduce organic waste disposal by 75% by 2025</a:t>
            </a:r>
          </a:p>
          <a:p>
            <a:pPr>
              <a:spcAft>
                <a:spcPts val="600"/>
              </a:spcAft>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And a 75% reduction of organic waste = 20 million tons annually Statewide</a:t>
            </a:r>
          </a:p>
          <a:p>
            <a:pPr marL="285750" indent="-285750">
              <a:spcAft>
                <a:spcPts val="6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p:txBody>
      </p:sp>
      <p:sp>
        <p:nvSpPr>
          <p:cNvPr id="24" name="Freeform: Shape 23">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4000" y="753529"/>
            <a:ext cx="4010943" cy="535094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58C7F014-D7AC-A196-A9ED-E0F7838F286D}"/>
              </a:ext>
            </a:extLst>
          </p:cNvPr>
          <p:cNvPicPr>
            <a:picLocks noGrp="1" noChangeAspect="1"/>
          </p:cNvPicPr>
          <p:nvPr>
            <p:ph idx="1"/>
          </p:nvPr>
        </p:nvPicPr>
        <p:blipFill rotWithShape="1">
          <a:blip r:embed="rId2"/>
          <a:srcRect t="8019" r="-2" b="4085"/>
          <a:stretch/>
        </p:blipFill>
        <p:spPr>
          <a:xfrm>
            <a:off x="7559508" y="914394"/>
            <a:ext cx="3684567" cy="5029208"/>
          </a:xfrm>
          <a:prstGeom prst="rect">
            <a:avLst/>
          </a:prstGeom>
        </p:spPr>
      </p:pic>
    </p:spTree>
    <p:extLst>
      <p:ext uri="{BB962C8B-B14F-4D97-AF65-F5344CB8AC3E}">
        <p14:creationId xmlns:p14="http://schemas.microsoft.com/office/powerpoint/2010/main" val="401688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326A41B-8A19-487E-BD55-01167CF7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CC4807F2-B5F4-4832-B9EC-C96C9CBDE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767014" flipH="1">
            <a:off x="2774100" y="-1894523"/>
            <a:ext cx="7170758" cy="12352700"/>
          </a:xfrm>
          <a:custGeom>
            <a:avLst/>
            <a:gdLst>
              <a:gd name="connsiteX0" fmla="*/ 0 w 7170758"/>
              <a:gd name="connsiteY0" fmla="*/ 11492330 h 12352700"/>
              <a:gd name="connsiteX1" fmla="*/ 5168943 w 7170758"/>
              <a:gd name="connsiteY1" fmla="*/ 12352700 h 12352700"/>
              <a:gd name="connsiteX2" fmla="*/ 7170758 w 7170758"/>
              <a:gd name="connsiteY2" fmla="*/ 326163 h 12352700"/>
              <a:gd name="connsiteX3" fmla="*/ 5211229 w 7170758"/>
              <a:gd name="connsiteY3" fmla="*/ 0 h 12352700"/>
              <a:gd name="connsiteX4" fmla="*/ 5211235 w 7170758"/>
              <a:gd name="connsiteY4" fmla="*/ 303 h 12352700"/>
              <a:gd name="connsiteX5" fmla="*/ 5125744 w 7170758"/>
              <a:gd name="connsiteY5" fmla="*/ 311331 h 12352700"/>
              <a:gd name="connsiteX6" fmla="*/ 5095471 w 7170758"/>
              <a:gd name="connsiteY6" fmla="*/ 495519 h 12352700"/>
              <a:gd name="connsiteX7" fmla="*/ 4977060 w 7170758"/>
              <a:gd name="connsiteY7" fmla="*/ 703611 h 12352700"/>
              <a:gd name="connsiteX8" fmla="*/ 4677999 w 7170758"/>
              <a:gd name="connsiteY8" fmla="*/ 1006806 h 12352700"/>
              <a:gd name="connsiteX9" fmla="*/ 4244694 w 7170758"/>
              <a:gd name="connsiteY9" fmla="*/ 1470023 h 12352700"/>
              <a:gd name="connsiteX10" fmla="*/ 3856538 w 7170758"/>
              <a:gd name="connsiteY10" fmla="*/ 1888990 h 12352700"/>
              <a:gd name="connsiteX11" fmla="*/ 3127512 w 7170758"/>
              <a:gd name="connsiteY11" fmla="*/ 2519154 h 12352700"/>
              <a:gd name="connsiteX12" fmla="*/ 3094826 w 7170758"/>
              <a:gd name="connsiteY12" fmla="*/ 2611193 h 12352700"/>
              <a:gd name="connsiteX13" fmla="*/ 2855076 w 7170758"/>
              <a:gd name="connsiteY13" fmla="*/ 2868261 h 12352700"/>
              <a:gd name="connsiteX14" fmla="*/ 2795079 w 7170758"/>
              <a:gd name="connsiteY14" fmla="*/ 2952760 h 12352700"/>
              <a:gd name="connsiteX15" fmla="*/ 2687974 w 7170758"/>
              <a:gd name="connsiteY15" fmla="*/ 3125862 h 12352700"/>
              <a:gd name="connsiteX16" fmla="*/ 2632520 w 7170758"/>
              <a:gd name="connsiteY16" fmla="*/ 3207520 h 12352700"/>
              <a:gd name="connsiteX17" fmla="*/ 2523917 w 7170758"/>
              <a:gd name="connsiteY17" fmla="*/ 3672581 h 12352700"/>
              <a:gd name="connsiteX18" fmla="*/ 2362484 w 7170758"/>
              <a:gd name="connsiteY18" fmla="*/ 3932467 h 12352700"/>
              <a:gd name="connsiteX19" fmla="*/ 2186680 w 7170758"/>
              <a:gd name="connsiteY19" fmla="*/ 4370763 h 12352700"/>
              <a:gd name="connsiteX20" fmla="*/ 1867435 w 7170758"/>
              <a:gd name="connsiteY20" fmla="*/ 4811101 h 12352700"/>
              <a:gd name="connsiteX21" fmla="*/ 1731209 w 7170758"/>
              <a:gd name="connsiteY21" fmla="*/ 5348227 h 12352700"/>
              <a:gd name="connsiteX22" fmla="*/ 1619001 w 7170758"/>
              <a:gd name="connsiteY22" fmla="*/ 5913848 h 12352700"/>
              <a:gd name="connsiteX23" fmla="*/ 1583307 w 7170758"/>
              <a:gd name="connsiteY23" fmla="*/ 6077361 h 12352700"/>
              <a:gd name="connsiteX24" fmla="*/ 1545954 w 7170758"/>
              <a:gd name="connsiteY24" fmla="*/ 6106863 h 12352700"/>
              <a:gd name="connsiteX25" fmla="*/ 1528197 w 7170758"/>
              <a:gd name="connsiteY25" fmla="*/ 6216490 h 12352700"/>
              <a:gd name="connsiteX26" fmla="*/ 1478443 w 7170758"/>
              <a:gd name="connsiteY26" fmla="*/ 6316412 h 12352700"/>
              <a:gd name="connsiteX27" fmla="*/ 1444911 w 7170758"/>
              <a:gd name="connsiteY27" fmla="*/ 6471242 h 12352700"/>
              <a:gd name="connsiteX28" fmla="*/ 1450295 w 7170758"/>
              <a:gd name="connsiteY28" fmla="*/ 6727118 h 12352700"/>
              <a:gd name="connsiteX29" fmla="*/ 1417057 w 7170758"/>
              <a:gd name="connsiteY29" fmla="*/ 6823660 h 12352700"/>
              <a:gd name="connsiteX30" fmla="*/ 1422686 w 7170758"/>
              <a:gd name="connsiteY30" fmla="*/ 6883251 h 12352700"/>
              <a:gd name="connsiteX31" fmla="*/ 1396910 w 7170758"/>
              <a:gd name="connsiteY31" fmla="*/ 6885269 h 12352700"/>
              <a:gd name="connsiteX32" fmla="*/ 1335463 w 7170758"/>
              <a:gd name="connsiteY32" fmla="*/ 7015122 h 12352700"/>
              <a:gd name="connsiteX33" fmla="*/ 1328526 w 7170758"/>
              <a:gd name="connsiteY33" fmla="*/ 7038791 h 12352700"/>
              <a:gd name="connsiteX34" fmla="*/ 1219997 w 7170758"/>
              <a:gd name="connsiteY34" fmla="*/ 7155969 h 12352700"/>
              <a:gd name="connsiteX35" fmla="*/ 1177561 w 7170758"/>
              <a:gd name="connsiteY35" fmla="*/ 7235011 h 12352700"/>
              <a:gd name="connsiteX36" fmla="*/ 1134805 w 7170758"/>
              <a:gd name="connsiteY36" fmla="*/ 7276857 h 12352700"/>
              <a:gd name="connsiteX37" fmla="*/ 1028219 w 7170758"/>
              <a:gd name="connsiteY37" fmla="*/ 7464365 h 12352700"/>
              <a:gd name="connsiteX38" fmla="*/ 836389 w 7170758"/>
              <a:gd name="connsiteY38" fmla="*/ 8000885 h 12352700"/>
              <a:gd name="connsiteX39" fmla="*/ 622220 w 7170758"/>
              <a:gd name="connsiteY39" fmla="*/ 8683581 h 12352700"/>
              <a:gd name="connsiteX40" fmla="*/ 460982 w 7170758"/>
              <a:gd name="connsiteY40" fmla="*/ 9287993 h 12352700"/>
              <a:gd name="connsiteX41" fmla="*/ 402314 w 7170758"/>
              <a:gd name="connsiteY41" fmla="*/ 9561249 h 12352700"/>
              <a:gd name="connsiteX42" fmla="*/ 422044 w 7170758"/>
              <a:gd name="connsiteY42" fmla="*/ 9833547 h 12352700"/>
              <a:gd name="connsiteX43" fmla="*/ 335400 w 7170758"/>
              <a:gd name="connsiteY43" fmla="*/ 10072328 h 12352700"/>
              <a:gd name="connsiteX44" fmla="*/ 286060 w 7170758"/>
              <a:gd name="connsiteY44" fmla="*/ 10405104 h 12352700"/>
              <a:gd name="connsiteX45" fmla="*/ 256438 w 7170758"/>
              <a:gd name="connsiteY45" fmla="*/ 10653704 h 12352700"/>
              <a:gd name="connsiteX46" fmla="*/ 123859 w 7170758"/>
              <a:gd name="connsiteY46" fmla="*/ 11011991 h 12352700"/>
              <a:gd name="connsiteX47" fmla="*/ 21278 w 7170758"/>
              <a:gd name="connsiteY47" fmla="*/ 11435242 h 123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70758" h="12352700">
                <a:moveTo>
                  <a:pt x="0" y="11492330"/>
                </a:moveTo>
                <a:lnTo>
                  <a:pt x="5168943" y="12352700"/>
                </a:lnTo>
                <a:lnTo>
                  <a:pt x="7170758" y="326163"/>
                </a:lnTo>
                <a:lnTo>
                  <a:pt x="5211229" y="0"/>
                </a:lnTo>
                <a:lnTo>
                  <a:pt x="5211235" y="303"/>
                </a:lnTo>
                <a:cubicBezTo>
                  <a:pt x="5203560" y="95753"/>
                  <a:pt x="5143829" y="211768"/>
                  <a:pt x="5125744" y="311331"/>
                </a:cubicBezTo>
                <a:cubicBezTo>
                  <a:pt x="5093603" y="339913"/>
                  <a:pt x="5120276" y="482584"/>
                  <a:pt x="5095471" y="495519"/>
                </a:cubicBezTo>
                <a:lnTo>
                  <a:pt x="4977060" y="703611"/>
                </a:lnTo>
                <a:cubicBezTo>
                  <a:pt x="4865323" y="753837"/>
                  <a:pt x="4800060" y="879070"/>
                  <a:pt x="4677999" y="1006806"/>
                </a:cubicBezTo>
                <a:cubicBezTo>
                  <a:pt x="4555937" y="1134541"/>
                  <a:pt x="4668490" y="1278227"/>
                  <a:pt x="4244694" y="1470023"/>
                </a:cubicBezTo>
                <a:cubicBezTo>
                  <a:pt x="4245043" y="1506282"/>
                  <a:pt x="3912530" y="1750749"/>
                  <a:pt x="3856538" y="1888990"/>
                </a:cubicBezTo>
                <a:cubicBezTo>
                  <a:pt x="3670340" y="2063845"/>
                  <a:pt x="3254463" y="2398787"/>
                  <a:pt x="3127512" y="2519154"/>
                </a:cubicBezTo>
                <a:cubicBezTo>
                  <a:pt x="3129397" y="2529744"/>
                  <a:pt x="3094953" y="2599059"/>
                  <a:pt x="3094826" y="2611193"/>
                </a:cubicBezTo>
                <a:cubicBezTo>
                  <a:pt x="3049419" y="2669377"/>
                  <a:pt x="2905034" y="2811333"/>
                  <a:pt x="2855076" y="2868261"/>
                </a:cubicBezTo>
                <a:lnTo>
                  <a:pt x="2795079" y="2952760"/>
                </a:lnTo>
                <a:lnTo>
                  <a:pt x="2687974" y="3125862"/>
                </a:lnTo>
                <a:cubicBezTo>
                  <a:pt x="2663305" y="3169585"/>
                  <a:pt x="2657128" y="3166132"/>
                  <a:pt x="2632520" y="3207520"/>
                </a:cubicBezTo>
                <a:cubicBezTo>
                  <a:pt x="2589290" y="3305569"/>
                  <a:pt x="2565957" y="3559539"/>
                  <a:pt x="2523917" y="3672581"/>
                </a:cubicBezTo>
                <a:cubicBezTo>
                  <a:pt x="2475250" y="3769614"/>
                  <a:pt x="2448722" y="3875203"/>
                  <a:pt x="2362484" y="3932467"/>
                </a:cubicBezTo>
                <a:cubicBezTo>
                  <a:pt x="2287649" y="4118638"/>
                  <a:pt x="2244627" y="4200905"/>
                  <a:pt x="2186680" y="4370763"/>
                </a:cubicBezTo>
                <a:cubicBezTo>
                  <a:pt x="2139211" y="4407041"/>
                  <a:pt x="1868585" y="4743432"/>
                  <a:pt x="1867435" y="4811101"/>
                </a:cubicBezTo>
                <a:cubicBezTo>
                  <a:pt x="1858074" y="4965582"/>
                  <a:pt x="1789128" y="5181431"/>
                  <a:pt x="1731209" y="5348227"/>
                </a:cubicBezTo>
                <a:cubicBezTo>
                  <a:pt x="1678725" y="5548329"/>
                  <a:pt x="1647453" y="5785122"/>
                  <a:pt x="1619001" y="5913848"/>
                </a:cubicBezTo>
                <a:lnTo>
                  <a:pt x="1583307" y="6077361"/>
                </a:lnTo>
                <a:cubicBezTo>
                  <a:pt x="1574048" y="6091111"/>
                  <a:pt x="1548598" y="6098191"/>
                  <a:pt x="1545954" y="6106863"/>
                </a:cubicBezTo>
                <a:cubicBezTo>
                  <a:pt x="1546011" y="6107425"/>
                  <a:pt x="1528140" y="6215927"/>
                  <a:pt x="1528197" y="6216490"/>
                </a:cubicBezTo>
                <a:lnTo>
                  <a:pt x="1478443" y="6316412"/>
                </a:lnTo>
                <a:cubicBezTo>
                  <a:pt x="1447990" y="6363483"/>
                  <a:pt x="1475408" y="6430984"/>
                  <a:pt x="1444911" y="6471242"/>
                </a:cubicBezTo>
                <a:cubicBezTo>
                  <a:pt x="1456990" y="6560649"/>
                  <a:pt x="1377193" y="6654482"/>
                  <a:pt x="1450295" y="6727118"/>
                </a:cubicBezTo>
                <a:cubicBezTo>
                  <a:pt x="1411019" y="6784157"/>
                  <a:pt x="1364347" y="6785087"/>
                  <a:pt x="1417057" y="6823660"/>
                </a:cubicBezTo>
                <a:cubicBezTo>
                  <a:pt x="1405315" y="6844158"/>
                  <a:pt x="1422125" y="6865796"/>
                  <a:pt x="1422686" y="6883251"/>
                </a:cubicBezTo>
                <a:lnTo>
                  <a:pt x="1396910" y="6885269"/>
                </a:lnTo>
                <a:lnTo>
                  <a:pt x="1335463" y="7015122"/>
                </a:lnTo>
                <a:lnTo>
                  <a:pt x="1328526" y="7038791"/>
                </a:lnTo>
                <a:lnTo>
                  <a:pt x="1219997" y="7155969"/>
                </a:lnTo>
                <a:lnTo>
                  <a:pt x="1177561" y="7235011"/>
                </a:lnTo>
                <a:lnTo>
                  <a:pt x="1134805" y="7276857"/>
                </a:lnTo>
                <a:cubicBezTo>
                  <a:pt x="1119396" y="7287915"/>
                  <a:pt x="1091781" y="7440510"/>
                  <a:pt x="1028219" y="7464365"/>
                </a:cubicBezTo>
                <a:cubicBezTo>
                  <a:pt x="952823" y="7805496"/>
                  <a:pt x="904055" y="7797682"/>
                  <a:pt x="836389" y="8000885"/>
                </a:cubicBezTo>
                <a:cubicBezTo>
                  <a:pt x="768723" y="8204089"/>
                  <a:pt x="809532" y="8271839"/>
                  <a:pt x="622220" y="8683581"/>
                </a:cubicBezTo>
                <a:cubicBezTo>
                  <a:pt x="531001" y="8931494"/>
                  <a:pt x="502217" y="9138841"/>
                  <a:pt x="460982" y="9287993"/>
                </a:cubicBezTo>
                <a:cubicBezTo>
                  <a:pt x="453369" y="9330524"/>
                  <a:pt x="381421" y="9527208"/>
                  <a:pt x="402314" y="9561249"/>
                </a:cubicBezTo>
                <a:cubicBezTo>
                  <a:pt x="424751" y="9610363"/>
                  <a:pt x="377317" y="9830548"/>
                  <a:pt x="422044" y="9833547"/>
                </a:cubicBezTo>
                <a:cubicBezTo>
                  <a:pt x="355384" y="9910733"/>
                  <a:pt x="345831" y="9980565"/>
                  <a:pt x="335400" y="10072328"/>
                </a:cubicBezTo>
                <a:cubicBezTo>
                  <a:pt x="275882" y="10128993"/>
                  <a:pt x="336909" y="10221314"/>
                  <a:pt x="286060" y="10405104"/>
                </a:cubicBezTo>
                <a:cubicBezTo>
                  <a:pt x="252193" y="10514340"/>
                  <a:pt x="283472" y="10552556"/>
                  <a:pt x="256438" y="10653704"/>
                </a:cubicBezTo>
                <a:cubicBezTo>
                  <a:pt x="229405" y="10754852"/>
                  <a:pt x="164391" y="10971035"/>
                  <a:pt x="123859" y="11011991"/>
                </a:cubicBezTo>
                <a:cubicBezTo>
                  <a:pt x="58538" y="11240530"/>
                  <a:pt x="69534" y="11294698"/>
                  <a:pt x="21278" y="1143524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78A812-3945-915F-4BF4-F357BC93E1EB}"/>
              </a:ext>
            </a:extLst>
          </p:cNvPr>
          <p:cNvSpPr>
            <a:spLocks noGrp="1"/>
          </p:cNvSpPr>
          <p:nvPr>
            <p:ph type="title"/>
          </p:nvPr>
        </p:nvSpPr>
        <p:spPr>
          <a:xfrm>
            <a:off x="1050877" y="615950"/>
            <a:ext cx="10133463" cy="1212850"/>
          </a:xfrm>
        </p:spPr>
        <p:txBody>
          <a:bodyPr vert="horz" lIns="91440" tIns="45720" rIns="91440" bIns="45720" rtlCol="0">
            <a:normAutofit/>
          </a:bodyPr>
          <a:lstStyle/>
          <a:p>
            <a:r>
              <a:rPr lang="en-US" sz="2400" b="1" dirty="0">
                <a:latin typeface="Abadi" panose="020B0604020104020204" pitchFamily="34" charset="0"/>
              </a:rPr>
              <a:t>Senate Bill 1383 (SB 1383) </a:t>
            </a:r>
            <a:endParaRPr lang="en-US" sz="2400" dirty="0">
              <a:latin typeface="Abadi" panose="020B0604020104020204" pitchFamily="34" charset="0"/>
            </a:endParaRPr>
          </a:p>
        </p:txBody>
      </p:sp>
      <p:sp>
        <p:nvSpPr>
          <p:cNvPr id="77" name="Freeform: Shape 76">
            <a:extLst>
              <a:ext uri="{FF2B5EF4-FFF2-40B4-BE49-F238E27FC236}">
                <a16:creationId xmlns:a16="http://schemas.microsoft.com/office/drawing/2014/main" id="{42DD9C40-A2FD-4448-A65D-7D76177E1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548" y="2135875"/>
            <a:ext cx="3710992" cy="393129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44FBD0D1-D89D-E2D5-A3CD-B038DBF54A4F}"/>
              </a:ext>
            </a:extLst>
          </p:cNvPr>
          <p:cNvPicPr>
            <a:picLocks noChangeAspect="1"/>
          </p:cNvPicPr>
          <p:nvPr/>
        </p:nvPicPr>
        <p:blipFill rotWithShape="1">
          <a:blip r:embed="rId3"/>
          <a:srcRect r="2" b="2129"/>
          <a:stretch/>
        </p:blipFill>
        <p:spPr>
          <a:xfrm>
            <a:off x="1628556" y="2346385"/>
            <a:ext cx="2587001" cy="3531079"/>
          </a:xfrm>
          <a:prstGeom prst="rect">
            <a:avLst/>
          </a:prstGeom>
        </p:spPr>
      </p:pic>
      <p:sp>
        <p:nvSpPr>
          <p:cNvPr id="3" name="TextBox 2">
            <a:extLst>
              <a:ext uri="{FF2B5EF4-FFF2-40B4-BE49-F238E27FC236}">
                <a16:creationId xmlns:a16="http://schemas.microsoft.com/office/drawing/2014/main" id="{697A1659-82E5-1603-C575-0C670C9DA322}"/>
              </a:ext>
            </a:extLst>
          </p:cNvPr>
          <p:cNvSpPr txBox="1"/>
          <p:nvPr/>
        </p:nvSpPr>
        <p:spPr>
          <a:xfrm>
            <a:off x="5339548" y="2097794"/>
            <a:ext cx="6616388" cy="4303006"/>
          </a:xfrm>
          <a:prstGeom prst="rect">
            <a:avLst/>
          </a:prstGeom>
        </p:spPr>
        <p:txBody>
          <a:bodyPr vert="horz" lIns="91440" tIns="45720" rIns="91440" bIns="45720" rtlCol="0">
            <a:normAutofit/>
          </a:bodyPr>
          <a:lstStyle/>
          <a:p>
            <a:pPr marL="285750" indent="-285750">
              <a:spcAft>
                <a:spcPts val="6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When organic waste decomposes, it produces methane </a:t>
            </a:r>
          </a:p>
          <a:p>
            <a:pPr>
              <a:spcAft>
                <a:spcPts val="600"/>
              </a:spcAft>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Methane is a greenhouse gas, and is 84 times more potent than carbon dioxide, making it a great contributing factor to climate change </a:t>
            </a:r>
          </a:p>
          <a:p>
            <a:pPr>
              <a:spcAft>
                <a:spcPts val="600"/>
              </a:spcAft>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Therefore, to reduce methane emissions, we need to focus on reducing the amount of organic waste that gets tossed into our landfills</a:t>
            </a:r>
          </a:p>
          <a:p>
            <a:pPr>
              <a:spcAft>
                <a:spcPts val="600"/>
              </a:spcAft>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285750" indent="-285750">
              <a:spcAft>
                <a:spcPts val="6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Reducing the amount of organic waste in our landfills can also extend our landfill capacities for future generations</a:t>
            </a:r>
            <a:endParaRPr lang="en-US" spc="50" dirty="0">
              <a:solidFill>
                <a:schemeClr val="tx1">
                  <a:lumMod val="85000"/>
                  <a:lumOff val="15000"/>
                </a:schemeClr>
              </a:solidFill>
              <a:ea typeface="Batang" panose="02030600000101010101" pitchFamily="18" charset="-127"/>
            </a:endParaRPr>
          </a:p>
        </p:txBody>
      </p:sp>
    </p:spTree>
    <p:extLst>
      <p:ext uri="{BB962C8B-B14F-4D97-AF65-F5344CB8AC3E}">
        <p14:creationId xmlns:p14="http://schemas.microsoft.com/office/powerpoint/2010/main" val="143487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F846FF8-0D27-4A66-8332-A0BE79BEF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CE9FDA-83B1-CDA7-A7BB-51D0C7EFDFFA}"/>
              </a:ext>
            </a:extLst>
          </p:cNvPr>
          <p:cNvSpPr txBox="1"/>
          <p:nvPr/>
        </p:nvSpPr>
        <p:spPr>
          <a:xfrm>
            <a:off x="1050879" y="609601"/>
            <a:ext cx="9810604" cy="1216024"/>
          </a:xfrm>
          <a:prstGeom prst="rect">
            <a:avLst/>
          </a:prstGeom>
        </p:spPr>
        <p:txBody>
          <a:bodyPr vert="horz" lIns="91440" tIns="45720" rIns="91440" bIns="45720" rtlCol="0" anchor="ctr">
            <a:normAutofit/>
          </a:bodyPr>
          <a:lstStyle/>
          <a:p>
            <a:pPr>
              <a:lnSpc>
                <a:spcPct val="110000"/>
              </a:lnSpc>
              <a:spcBef>
                <a:spcPct val="0"/>
              </a:spcBef>
              <a:spcAft>
                <a:spcPts val="600"/>
              </a:spcAft>
            </a:pPr>
            <a:r>
              <a:rPr lang="en-US" sz="2400" b="1" cap="all" spc="600" dirty="0">
                <a:solidFill>
                  <a:schemeClr val="tx1">
                    <a:lumMod val="85000"/>
                    <a:lumOff val="15000"/>
                  </a:schemeClr>
                </a:solidFill>
                <a:latin typeface="Abadi" panose="020B0604020104020204" pitchFamily="34" charset="0"/>
                <a:ea typeface="Batang" panose="02030600000101010101" pitchFamily="18" charset="-127"/>
                <a:cs typeface="+mj-cs"/>
              </a:rPr>
              <a:t>CR&amp;R’s THREE-CART SYSTEM </a:t>
            </a:r>
            <a:endParaRPr lang="en-US" sz="2400" cap="all" spc="600" dirty="0">
              <a:solidFill>
                <a:schemeClr val="tx1">
                  <a:lumMod val="85000"/>
                  <a:lumOff val="15000"/>
                </a:schemeClr>
              </a:solidFill>
              <a:latin typeface="Abadi" panose="020B0604020104020204" pitchFamily="34" charset="0"/>
              <a:ea typeface="Batang" panose="02030600000101010101" pitchFamily="18" charset="-127"/>
              <a:cs typeface="+mj-cs"/>
            </a:endParaRPr>
          </a:p>
        </p:txBody>
      </p:sp>
      <p:sp>
        <p:nvSpPr>
          <p:cNvPr id="23" name="Freeform: Shape 22">
            <a:extLst>
              <a:ext uri="{FF2B5EF4-FFF2-40B4-BE49-F238E27FC236}">
                <a16:creationId xmlns:a16="http://schemas.microsoft.com/office/drawing/2014/main" id="{46B9CB01-4014-4606-90AC-ADABCFB38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44804"/>
            <a:ext cx="12192000" cy="5013196"/>
          </a:xfrm>
          <a:custGeom>
            <a:avLst/>
            <a:gdLst>
              <a:gd name="connsiteX0" fmla="*/ 4142196 w 12192000"/>
              <a:gd name="connsiteY0" fmla="*/ 33 h 5013196"/>
              <a:gd name="connsiteX1" fmla="*/ 4138795 w 12192000"/>
              <a:gd name="connsiteY1" fmla="*/ 15046 h 5013196"/>
              <a:gd name="connsiteX2" fmla="*/ 4166706 w 12192000"/>
              <a:gd name="connsiteY2" fmla="*/ 37291 h 5013196"/>
              <a:gd name="connsiteX3" fmla="*/ 4371550 w 12192000"/>
              <a:gd name="connsiteY3" fmla="*/ 22134 h 5013196"/>
              <a:gd name="connsiteX4" fmla="*/ 4424056 w 12192000"/>
              <a:gd name="connsiteY4" fmla="*/ 28369 h 5013196"/>
              <a:gd name="connsiteX5" fmla="*/ 4469897 w 12192000"/>
              <a:gd name="connsiteY5" fmla="*/ 13218 h 5013196"/>
              <a:gd name="connsiteX6" fmla="*/ 4489151 w 12192000"/>
              <a:gd name="connsiteY6" fmla="*/ 20285 h 5013196"/>
              <a:gd name="connsiteX7" fmla="*/ 4492479 w 12192000"/>
              <a:gd name="connsiteY7" fmla="*/ 21730 h 5013196"/>
              <a:gd name="connsiteX8" fmla="*/ 4505693 w 12192000"/>
              <a:gd name="connsiteY8" fmla="*/ 22584 h 5013196"/>
              <a:gd name="connsiteX9" fmla="*/ 4509529 w 12192000"/>
              <a:gd name="connsiteY9" fmla="*/ 28985 h 5013196"/>
              <a:gd name="connsiteX10" fmla="*/ 4529499 w 12192000"/>
              <a:gd name="connsiteY10" fmla="*/ 34687 h 5013196"/>
              <a:gd name="connsiteX11" fmla="*/ 4553795 w 12192000"/>
              <a:gd name="connsiteY11" fmla="*/ 34541 h 5013196"/>
              <a:gd name="connsiteX12" fmla="*/ 4640118 w 12192000"/>
              <a:gd name="connsiteY12" fmla="*/ 34699 h 5013196"/>
              <a:gd name="connsiteX13" fmla="*/ 4654127 w 12192000"/>
              <a:gd name="connsiteY13" fmla="*/ 30952 h 5013196"/>
              <a:gd name="connsiteX14" fmla="*/ 4700168 w 12192000"/>
              <a:gd name="connsiteY14" fmla="*/ 35953 h 5013196"/>
              <a:gd name="connsiteX15" fmla="*/ 4741127 w 12192000"/>
              <a:gd name="connsiteY15" fmla="*/ 36527 h 5013196"/>
              <a:gd name="connsiteX16" fmla="*/ 4767598 w 12192000"/>
              <a:gd name="connsiteY16" fmla="*/ 33272 h 5013196"/>
              <a:gd name="connsiteX17" fmla="*/ 4774592 w 12192000"/>
              <a:gd name="connsiteY17" fmla="*/ 35449 h 5013196"/>
              <a:gd name="connsiteX18" fmla="*/ 4801328 w 12192000"/>
              <a:gd name="connsiteY18" fmla="*/ 36454 h 5013196"/>
              <a:gd name="connsiteX19" fmla="*/ 4814870 w 12192000"/>
              <a:gd name="connsiteY19" fmla="*/ 32797 h 5013196"/>
              <a:gd name="connsiteX20" fmla="*/ 4828440 w 12192000"/>
              <a:gd name="connsiteY20" fmla="*/ 40415 h 5013196"/>
              <a:gd name="connsiteX21" fmla="*/ 4831826 w 12192000"/>
              <a:gd name="connsiteY21" fmla="*/ 46118 h 5013196"/>
              <a:gd name="connsiteX22" fmla="*/ 4850785 w 12192000"/>
              <a:gd name="connsiteY22" fmla="*/ 43190 h 5013196"/>
              <a:gd name="connsiteX23" fmla="*/ 4866468 w 12192000"/>
              <a:gd name="connsiteY23" fmla="*/ 48539 h 5013196"/>
              <a:gd name="connsiteX24" fmla="*/ 4879983 w 12192000"/>
              <a:gd name="connsiteY24" fmla="*/ 44615 h 5013196"/>
              <a:gd name="connsiteX25" fmla="*/ 4885635 w 12192000"/>
              <a:gd name="connsiteY25" fmla="*/ 45342 h 5013196"/>
              <a:gd name="connsiteX26" fmla="*/ 4899698 w 12192000"/>
              <a:gd name="connsiteY26" fmla="*/ 47876 h 5013196"/>
              <a:gd name="connsiteX27" fmla="*/ 4923986 w 12192000"/>
              <a:gd name="connsiteY27" fmla="*/ 53632 h 5013196"/>
              <a:gd name="connsiteX28" fmla="*/ 4931544 w 12192000"/>
              <a:gd name="connsiteY28" fmla="*/ 54358 h 5013196"/>
              <a:gd name="connsiteX29" fmla="*/ 4948135 w 12192000"/>
              <a:gd name="connsiteY29" fmla="*/ 63529 h 5013196"/>
              <a:gd name="connsiteX30" fmla="*/ 4980068 w 12192000"/>
              <a:gd name="connsiteY30" fmla="*/ 71052 h 5013196"/>
              <a:gd name="connsiteX31" fmla="*/ 5036541 w 12192000"/>
              <a:gd name="connsiteY31" fmla="*/ 98293 h 5013196"/>
              <a:gd name="connsiteX32" fmla="*/ 5069678 w 12192000"/>
              <a:gd name="connsiteY32" fmla="*/ 111179 h 5013196"/>
              <a:gd name="connsiteX33" fmla="*/ 5092160 w 12192000"/>
              <a:gd name="connsiteY33" fmla="*/ 123203 h 5013196"/>
              <a:gd name="connsiteX34" fmla="*/ 5158166 w 12192000"/>
              <a:gd name="connsiteY34" fmla="*/ 139568 h 5013196"/>
              <a:gd name="connsiteX35" fmla="*/ 5271252 w 12192000"/>
              <a:gd name="connsiteY35" fmla="*/ 160738 h 5013196"/>
              <a:gd name="connsiteX36" fmla="*/ 5294438 w 12192000"/>
              <a:gd name="connsiteY36" fmla="*/ 166556 h 5013196"/>
              <a:gd name="connsiteX37" fmla="*/ 5310840 w 12192000"/>
              <a:gd name="connsiteY37" fmla="*/ 176769 h 5013196"/>
              <a:gd name="connsiteX38" fmla="*/ 5311570 w 12192000"/>
              <a:gd name="connsiteY38" fmla="*/ 183681 h 5013196"/>
              <a:gd name="connsiteX39" fmla="*/ 5323756 w 12192000"/>
              <a:gd name="connsiteY39" fmla="*/ 187718 h 5013196"/>
              <a:gd name="connsiteX40" fmla="*/ 5326259 w 12192000"/>
              <a:gd name="connsiteY40" fmla="*/ 189880 h 5013196"/>
              <a:gd name="connsiteX41" fmla="*/ 5341357 w 12192000"/>
              <a:gd name="connsiteY41" fmla="*/ 201193 h 5013196"/>
              <a:gd name="connsiteX42" fmla="*/ 5391908 w 12192000"/>
              <a:gd name="connsiteY42" fmla="*/ 198291 h 5013196"/>
              <a:gd name="connsiteX43" fmla="*/ 5439031 w 12192000"/>
              <a:gd name="connsiteY43" fmla="*/ 216975 h 5013196"/>
              <a:gd name="connsiteX44" fmla="*/ 5640913 w 12192000"/>
              <a:gd name="connsiteY44" fmla="*/ 253028 h 5013196"/>
              <a:gd name="connsiteX45" fmla="*/ 5657312 w 12192000"/>
              <a:gd name="connsiteY45" fmla="*/ 280626 h 5013196"/>
              <a:gd name="connsiteX46" fmla="*/ 5734773 w 12192000"/>
              <a:gd name="connsiteY46" fmla="*/ 303244 h 5013196"/>
              <a:gd name="connsiteX47" fmla="*/ 5877770 w 12192000"/>
              <a:gd name="connsiteY47" fmla="*/ 296965 h 5013196"/>
              <a:gd name="connsiteX48" fmla="*/ 5989615 w 12192000"/>
              <a:gd name="connsiteY48" fmla="*/ 319663 h 5013196"/>
              <a:gd name="connsiteX49" fmla="*/ 5996857 w 12192000"/>
              <a:gd name="connsiteY49" fmla="*/ 323549 h 5013196"/>
              <a:gd name="connsiteX50" fmla="*/ 6037387 w 12192000"/>
              <a:gd name="connsiteY50" fmla="*/ 312526 h 5013196"/>
              <a:gd name="connsiteX51" fmla="*/ 6113074 w 12192000"/>
              <a:gd name="connsiteY51" fmla="*/ 325845 h 5013196"/>
              <a:gd name="connsiteX52" fmla="*/ 6280929 w 12192000"/>
              <a:gd name="connsiteY52" fmla="*/ 350444 h 5013196"/>
              <a:gd name="connsiteX53" fmla="*/ 6298665 w 12192000"/>
              <a:gd name="connsiteY53" fmla="*/ 342931 h 5013196"/>
              <a:gd name="connsiteX54" fmla="*/ 6317326 w 12192000"/>
              <a:gd name="connsiteY54" fmla="*/ 339794 h 5013196"/>
              <a:gd name="connsiteX55" fmla="*/ 6319212 w 12192000"/>
              <a:gd name="connsiteY55" fmla="*/ 341004 h 5013196"/>
              <a:gd name="connsiteX56" fmla="*/ 6339724 w 12192000"/>
              <a:gd name="connsiteY56" fmla="*/ 342098 h 5013196"/>
              <a:gd name="connsiteX57" fmla="*/ 6345010 w 12192000"/>
              <a:gd name="connsiteY57" fmla="*/ 339148 h 5013196"/>
              <a:gd name="connsiteX58" fmla="*/ 6359332 w 12192000"/>
              <a:gd name="connsiteY58" fmla="*/ 338899 h 5013196"/>
              <a:gd name="connsiteX59" fmla="*/ 6388220 w 12192000"/>
              <a:gd name="connsiteY59" fmla="*/ 335714 h 5013196"/>
              <a:gd name="connsiteX60" fmla="*/ 6392994 w 12192000"/>
              <a:gd name="connsiteY60" fmla="*/ 337644 h 5013196"/>
              <a:gd name="connsiteX61" fmla="*/ 6435581 w 12192000"/>
              <a:gd name="connsiteY61" fmla="*/ 336775 h 5013196"/>
              <a:gd name="connsiteX62" fmla="*/ 6435870 w 12192000"/>
              <a:gd name="connsiteY62" fmla="*/ 337963 h 5013196"/>
              <a:gd name="connsiteX63" fmla="*/ 6446571 w 12192000"/>
              <a:gd name="connsiteY63" fmla="*/ 342957 h 5013196"/>
              <a:gd name="connsiteX64" fmla="*/ 6467701 w 12192000"/>
              <a:gd name="connsiteY64" fmla="*/ 349765 h 5013196"/>
              <a:gd name="connsiteX65" fmla="*/ 6512727 w 12192000"/>
              <a:gd name="connsiteY65" fmla="*/ 380305 h 5013196"/>
              <a:gd name="connsiteX66" fmla="*/ 6557094 w 12192000"/>
              <a:gd name="connsiteY66" fmla="*/ 379532 h 5013196"/>
              <a:gd name="connsiteX67" fmla="*/ 6565879 w 12192000"/>
              <a:gd name="connsiteY67" fmla="*/ 380030 h 5013196"/>
              <a:gd name="connsiteX68" fmla="*/ 6565997 w 12192000"/>
              <a:gd name="connsiteY68" fmla="*/ 380310 h 5013196"/>
              <a:gd name="connsiteX69" fmla="*/ 6575147 w 12192000"/>
              <a:gd name="connsiteY69" fmla="*/ 381374 h 5013196"/>
              <a:gd name="connsiteX70" fmla="*/ 6581899 w 12192000"/>
              <a:gd name="connsiteY70" fmla="*/ 380938 h 5013196"/>
              <a:gd name="connsiteX71" fmla="*/ 6598943 w 12192000"/>
              <a:gd name="connsiteY71" fmla="*/ 381906 h 5013196"/>
              <a:gd name="connsiteX72" fmla="*/ 6604421 w 12192000"/>
              <a:gd name="connsiteY72" fmla="*/ 384033 h 5013196"/>
              <a:gd name="connsiteX73" fmla="*/ 6606035 w 12192000"/>
              <a:gd name="connsiteY73" fmla="*/ 387465 h 5013196"/>
              <a:gd name="connsiteX74" fmla="*/ 6607669 w 12192000"/>
              <a:gd name="connsiteY74" fmla="*/ 387186 h 5013196"/>
              <a:gd name="connsiteX75" fmla="*/ 6637532 w 12192000"/>
              <a:gd name="connsiteY75" fmla="*/ 398125 h 5013196"/>
              <a:gd name="connsiteX76" fmla="*/ 6706880 w 12192000"/>
              <a:gd name="connsiteY76" fmla="*/ 412381 h 5013196"/>
              <a:gd name="connsiteX77" fmla="*/ 6747500 w 12192000"/>
              <a:gd name="connsiteY77" fmla="*/ 416386 h 5013196"/>
              <a:gd name="connsiteX78" fmla="*/ 6857783 w 12192000"/>
              <a:gd name="connsiteY78" fmla="*/ 431905 h 5013196"/>
              <a:gd name="connsiteX79" fmla="*/ 6967720 w 12192000"/>
              <a:gd name="connsiteY79" fmla="*/ 450939 h 5013196"/>
              <a:gd name="connsiteX80" fmla="*/ 7018394 w 12192000"/>
              <a:gd name="connsiteY80" fmla="*/ 479831 h 5013196"/>
              <a:gd name="connsiteX81" fmla="*/ 7024679 w 12192000"/>
              <a:gd name="connsiteY81" fmla="*/ 480968 h 5013196"/>
              <a:gd name="connsiteX82" fmla="*/ 7041715 w 12192000"/>
              <a:gd name="connsiteY82" fmla="*/ 479120 h 5013196"/>
              <a:gd name="connsiteX83" fmla="*/ 7048103 w 12192000"/>
              <a:gd name="connsiteY83" fmla="*/ 477610 h 5013196"/>
              <a:gd name="connsiteX84" fmla="*/ 7057490 w 12192000"/>
              <a:gd name="connsiteY84" fmla="*/ 477135 h 5013196"/>
              <a:gd name="connsiteX85" fmla="*/ 7057730 w 12192000"/>
              <a:gd name="connsiteY85" fmla="*/ 477383 h 5013196"/>
              <a:gd name="connsiteX86" fmla="*/ 7066511 w 12192000"/>
              <a:gd name="connsiteY86" fmla="*/ 476432 h 5013196"/>
              <a:gd name="connsiteX87" fmla="*/ 7109401 w 12192000"/>
              <a:gd name="connsiteY87" fmla="*/ 468486 h 5013196"/>
              <a:gd name="connsiteX88" fmla="*/ 7166830 w 12192000"/>
              <a:gd name="connsiteY88" fmla="*/ 490255 h 5013196"/>
              <a:gd name="connsiteX89" fmla="*/ 7190442 w 12192000"/>
              <a:gd name="connsiteY89" fmla="*/ 493308 h 5013196"/>
              <a:gd name="connsiteX90" fmla="*/ 7203083 w 12192000"/>
              <a:gd name="connsiteY90" fmla="*/ 496324 h 5013196"/>
              <a:gd name="connsiteX91" fmla="*/ 7203894 w 12192000"/>
              <a:gd name="connsiteY91" fmla="*/ 497408 h 5013196"/>
              <a:gd name="connsiteX92" fmla="*/ 7245004 w 12192000"/>
              <a:gd name="connsiteY92" fmla="*/ 489662 h 5013196"/>
              <a:gd name="connsiteX93" fmla="*/ 7250514 w 12192000"/>
              <a:gd name="connsiteY93" fmla="*/ 490724 h 5013196"/>
              <a:gd name="connsiteX94" fmla="*/ 7277246 w 12192000"/>
              <a:gd name="connsiteY94" fmla="*/ 483000 h 5013196"/>
              <a:gd name="connsiteX95" fmla="*/ 7291092 w 12192000"/>
              <a:gd name="connsiteY95" fmla="*/ 480435 h 5013196"/>
              <a:gd name="connsiteX96" fmla="*/ 7294933 w 12192000"/>
              <a:gd name="connsiteY96" fmla="*/ 476767 h 5013196"/>
              <a:gd name="connsiteX97" fmla="*/ 7315408 w 12192000"/>
              <a:gd name="connsiteY97" fmla="*/ 474478 h 5013196"/>
              <a:gd name="connsiteX98" fmla="*/ 7317786 w 12192000"/>
              <a:gd name="connsiteY98" fmla="*/ 475324 h 5013196"/>
              <a:gd name="connsiteX99" fmla="*/ 7334572 w 12192000"/>
              <a:gd name="connsiteY99" fmla="*/ 469306 h 5013196"/>
              <a:gd name="connsiteX100" fmla="*/ 7348520 w 12192000"/>
              <a:gd name="connsiteY100" fmla="*/ 459268 h 5013196"/>
              <a:gd name="connsiteX101" fmla="*/ 7522997 w 12192000"/>
              <a:gd name="connsiteY101" fmla="*/ 455427 h 5013196"/>
              <a:gd name="connsiteX102" fmla="*/ 7686985 w 12192000"/>
              <a:gd name="connsiteY102" fmla="*/ 433023 h 5013196"/>
              <a:gd name="connsiteX103" fmla="*/ 7854068 w 12192000"/>
              <a:gd name="connsiteY103" fmla="*/ 422992 h 5013196"/>
              <a:gd name="connsiteX104" fmla="*/ 8034165 w 12192000"/>
              <a:gd name="connsiteY104" fmla="*/ 404917 h 5013196"/>
              <a:gd name="connsiteX105" fmla="*/ 8094381 w 12192000"/>
              <a:gd name="connsiteY105" fmla="*/ 408936 h 5013196"/>
              <a:gd name="connsiteX106" fmla="*/ 8146898 w 12192000"/>
              <a:gd name="connsiteY106" fmla="*/ 391776 h 5013196"/>
              <a:gd name="connsiteX107" fmla="*/ 8168993 w 12192000"/>
              <a:gd name="connsiteY107" fmla="*/ 398048 h 5013196"/>
              <a:gd name="connsiteX108" fmla="*/ 8172809 w 12192000"/>
              <a:gd name="connsiteY108" fmla="*/ 399355 h 5013196"/>
              <a:gd name="connsiteX109" fmla="*/ 8187962 w 12192000"/>
              <a:gd name="connsiteY109" fmla="*/ 399651 h 5013196"/>
              <a:gd name="connsiteX110" fmla="*/ 8192382 w 12192000"/>
              <a:gd name="connsiteY110" fmla="*/ 405910 h 5013196"/>
              <a:gd name="connsiteX111" fmla="*/ 8375192 w 12192000"/>
              <a:gd name="connsiteY111" fmla="*/ 397097 h 5013196"/>
              <a:gd name="connsiteX112" fmla="*/ 8454377 w 12192000"/>
              <a:gd name="connsiteY112" fmla="*/ 393549 h 5013196"/>
              <a:gd name="connsiteX113" fmla="*/ 8484740 w 12192000"/>
              <a:gd name="connsiteY113" fmla="*/ 398377 h 5013196"/>
              <a:gd name="connsiteX114" fmla="*/ 8601673 w 12192000"/>
              <a:gd name="connsiteY114" fmla="*/ 410319 h 5013196"/>
              <a:gd name="connsiteX115" fmla="*/ 8701676 w 12192000"/>
              <a:gd name="connsiteY115" fmla="*/ 414569 h 5013196"/>
              <a:gd name="connsiteX116" fmla="*/ 8773288 w 12192000"/>
              <a:gd name="connsiteY116" fmla="*/ 391295 h 5013196"/>
              <a:gd name="connsiteX117" fmla="*/ 8779909 w 12192000"/>
              <a:gd name="connsiteY117" fmla="*/ 395664 h 5013196"/>
              <a:gd name="connsiteX118" fmla="*/ 8829932 w 12192000"/>
              <a:gd name="connsiteY118" fmla="*/ 392461 h 5013196"/>
              <a:gd name="connsiteX119" fmla="*/ 9003386 w 12192000"/>
              <a:gd name="connsiteY119" fmla="*/ 349460 h 5013196"/>
              <a:gd name="connsiteX120" fmla="*/ 9101185 w 12192000"/>
              <a:gd name="connsiteY120" fmla="*/ 344080 h 5013196"/>
              <a:gd name="connsiteX121" fmla="*/ 9136185 w 12192000"/>
              <a:gd name="connsiteY121" fmla="*/ 347296 h 5013196"/>
              <a:gd name="connsiteX122" fmla="*/ 9194801 w 12192000"/>
              <a:gd name="connsiteY122" fmla="*/ 352367 h 5013196"/>
              <a:gd name="connsiteX123" fmla="*/ 9239316 w 12192000"/>
              <a:gd name="connsiteY123" fmla="*/ 368776 h 5013196"/>
              <a:gd name="connsiteX124" fmla="*/ 9288052 w 12192000"/>
              <a:gd name="connsiteY124" fmla="*/ 368014 h 5013196"/>
              <a:gd name="connsiteX125" fmla="*/ 9298465 w 12192000"/>
              <a:gd name="connsiteY125" fmla="*/ 351514 h 5013196"/>
              <a:gd name="connsiteX126" fmla="*/ 9350892 w 12192000"/>
              <a:gd name="connsiteY126" fmla="*/ 355996 h 5013196"/>
              <a:gd name="connsiteX127" fmla="*/ 9430522 w 12192000"/>
              <a:gd name="connsiteY127" fmla="*/ 364586 h 5013196"/>
              <a:gd name="connsiteX128" fmla="*/ 9476215 w 12192000"/>
              <a:gd name="connsiteY128" fmla="*/ 365325 h 5013196"/>
              <a:gd name="connsiteX129" fmla="*/ 9601276 w 12192000"/>
              <a:gd name="connsiteY129" fmla="*/ 371922 h 5013196"/>
              <a:gd name="connsiteX130" fmla="*/ 9726733 w 12192000"/>
              <a:gd name="connsiteY130" fmla="*/ 382019 h 5013196"/>
              <a:gd name="connsiteX131" fmla="*/ 9802144 w 12192000"/>
              <a:gd name="connsiteY131" fmla="*/ 407697 h 5013196"/>
              <a:gd name="connsiteX132" fmla="*/ 9905153 w 12192000"/>
              <a:gd name="connsiteY132" fmla="*/ 413868 h 5013196"/>
              <a:gd name="connsiteX133" fmla="*/ 9922553 w 12192000"/>
              <a:gd name="connsiteY133" fmla="*/ 417787 h 5013196"/>
              <a:gd name="connsiteX134" fmla="*/ 10044658 w 12192000"/>
              <a:gd name="connsiteY134" fmla="*/ 431295 h 5013196"/>
              <a:gd name="connsiteX135" fmla="*/ 10184585 w 12192000"/>
              <a:gd name="connsiteY135" fmla="*/ 420356 h 5013196"/>
              <a:gd name="connsiteX136" fmla="*/ 10366435 w 12192000"/>
              <a:gd name="connsiteY136" fmla="*/ 475646 h 5013196"/>
              <a:gd name="connsiteX137" fmla="*/ 10688220 w 12192000"/>
              <a:gd name="connsiteY137" fmla="*/ 555476 h 5013196"/>
              <a:gd name="connsiteX138" fmla="*/ 11026690 w 12192000"/>
              <a:gd name="connsiteY138" fmla="*/ 563899 h 5013196"/>
              <a:gd name="connsiteX139" fmla="*/ 11113779 w 12192000"/>
              <a:gd name="connsiteY139" fmla="*/ 547086 h 5013196"/>
              <a:gd name="connsiteX140" fmla="*/ 11369556 w 12192000"/>
              <a:gd name="connsiteY140" fmla="*/ 504937 h 5013196"/>
              <a:gd name="connsiteX141" fmla="*/ 11623342 w 12192000"/>
              <a:gd name="connsiteY141" fmla="*/ 401646 h 5013196"/>
              <a:gd name="connsiteX142" fmla="*/ 11786511 w 12192000"/>
              <a:gd name="connsiteY142" fmla="*/ 371608 h 5013196"/>
              <a:gd name="connsiteX143" fmla="*/ 11862577 w 12192000"/>
              <a:gd name="connsiteY143" fmla="*/ 343767 h 5013196"/>
              <a:gd name="connsiteX144" fmla="*/ 11916612 w 12192000"/>
              <a:gd name="connsiteY144" fmla="*/ 337028 h 5013196"/>
              <a:gd name="connsiteX145" fmla="*/ 11948830 w 12192000"/>
              <a:gd name="connsiteY145" fmla="*/ 331280 h 5013196"/>
              <a:gd name="connsiteX146" fmla="*/ 12001583 w 12192000"/>
              <a:gd name="connsiteY146" fmla="*/ 292861 h 5013196"/>
              <a:gd name="connsiteX147" fmla="*/ 12174977 w 12192000"/>
              <a:gd name="connsiteY147" fmla="*/ 277870 h 5013196"/>
              <a:gd name="connsiteX148" fmla="*/ 12192000 w 12192000"/>
              <a:gd name="connsiteY148" fmla="*/ 269767 h 5013196"/>
              <a:gd name="connsiteX149" fmla="*/ 12192000 w 12192000"/>
              <a:gd name="connsiteY149" fmla="*/ 5013196 h 5013196"/>
              <a:gd name="connsiteX150" fmla="*/ 0 w 12192000"/>
              <a:gd name="connsiteY150" fmla="*/ 5013196 h 5013196"/>
              <a:gd name="connsiteX151" fmla="*/ 0 w 12192000"/>
              <a:gd name="connsiteY151" fmla="*/ 630667 h 5013196"/>
              <a:gd name="connsiteX152" fmla="*/ 11075 w 12192000"/>
              <a:gd name="connsiteY152" fmla="*/ 628396 h 5013196"/>
              <a:gd name="connsiteX153" fmla="*/ 44061 w 12192000"/>
              <a:gd name="connsiteY153" fmla="*/ 621814 h 5013196"/>
              <a:gd name="connsiteX154" fmla="*/ 136694 w 12192000"/>
              <a:gd name="connsiteY154" fmla="*/ 569633 h 5013196"/>
              <a:gd name="connsiteX155" fmla="*/ 170342 w 12192000"/>
              <a:gd name="connsiteY155" fmla="*/ 564295 h 5013196"/>
              <a:gd name="connsiteX156" fmla="*/ 168955 w 12192000"/>
              <a:gd name="connsiteY156" fmla="*/ 555382 h 5013196"/>
              <a:gd name="connsiteX157" fmla="*/ 181474 w 12192000"/>
              <a:gd name="connsiteY157" fmla="*/ 554499 h 5013196"/>
              <a:gd name="connsiteX158" fmla="*/ 209440 w 12192000"/>
              <a:gd name="connsiteY158" fmla="*/ 553779 h 5013196"/>
              <a:gd name="connsiteX159" fmla="*/ 293152 w 12192000"/>
              <a:gd name="connsiteY159" fmla="*/ 549794 h 5013196"/>
              <a:gd name="connsiteX160" fmla="*/ 315693 w 12192000"/>
              <a:gd name="connsiteY160" fmla="*/ 532248 h 5013196"/>
              <a:gd name="connsiteX161" fmla="*/ 337305 w 12192000"/>
              <a:gd name="connsiteY161" fmla="*/ 531590 h 5013196"/>
              <a:gd name="connsiteX162" fmla="*/ 462252 w 12192000"/>
              <a:gd name="connsiteY162" fmla="*/ 506369 h 5013196"/>
              <a:gd name="connsiteX163" fmla="*/ 479457 w 12192000"/>
              <a:gd name="connsiteY163" fmla="*/ 504341 h 5013196"/>
              <a:gd name="connsiteX164" fmla="*/ 488653 w 12192000"/>
              <a:gd name="connsiteY164" fmla="*/ 496475 h 5013196"/>
              <a:gd name="connsiteX165" fmla="*/ 522053 w 12192000"/>
              <a:gd name="connsiteY165" fmla="*/ 494343 h 5013196"/>
              <a:gd name="connsiteX166" fmla="*/ 523520 w 12192000"/>
              <a:gd name="connsiteY166" fmla="*/ 489931 h 5013196"/>
              <a:gd name="connsiteX167" fmla="*/ 632714 w 12192000"/>
              <a:gd name="connsiteY167" fmla="*/ 450319 h 5013196"/>
              <a:gd name="connsiteX168" fmla="*/ 651426 w 12192000"/>
              <a:gd name="connsiteY168" fmla="*/ 443762 h 5013196"/>
              <a:gd name="connsiteX169" fmla="*/ 667724 w 12192000"/>
              <a:gd name="connsiteY169" fmla="*/ 445356 h 5013196"/>
              <a:gd name="connsiteX170" fmla="*/ 757679 w 12192000"/>
              <a:gd name="connsiteY170" fmla="*/ 438363 h 5013196"/>
              <a:gd name="connsiteX171" fmla="*/ 779159 w 12192000"/>
              <a:gd name="connsiteY171" fmla="*/ 441277 h 5013196"/>
              <a:gd name="connsiteX172" fmla="*/ 788293 w 12192000"/>
              <a:gd name="connsiteY172" fmla="*/ 448081 h 5013196"/>
              <a:gd name="connsiteX173" fmla="*/ 822923 w 12192000"/>
              <a:gd name="connsiteY173" fmla="*/ 434292 h 5013196"/>
              <a:gd name="connsiteX174" fmla="*/ 876559 w 12192000"/>
              <a:gd name="connsiteY174" fmla="*/ 424306 h 5013196"/>
              <a:gd name="connsiteX175" fmla="*/ 902011 w 12192000"/>
              <a:gd name="connsiteY175" fmla="*/ 417336 h 5013196"/>
              <a:gd name="connsiteX176" fmla="*/ 922715 w 12192000"/>
              <a:gd name="connsiteY176" fmla="*/ 420917 h 5013196"/>
              <a:gd name="connsiteX177" fmla="*/ 1040139 w 12192000"/>
              <a:gd name="connsiteY177" fmla="*/ 419808 h 5013196"/>
              <a:gd name="connsiteX178" fmla="*/ 1067251 w 12192000"/>
              <a:gd name="connsiteY178" fmla="*/ 425602 h 5013196"/>
              <a:gd name="connsiteX179" fmla="*/ 1080272 w 12192000"/>
              <a:gd name="connsiteY179" fmla="*/ 437887 h 5013196"/>
              <a:gd name="connsiteX180" fmla="*/ 1090219 w 12192000"/>
              <a:gd name="connsiteY180" fmla="*/ 433244 h 5013196"/>
              <a:gd name="connsiteX181" fmla="*/ 1161226 w 12192000"/>
              <a:gd name="connsiteY181" fmla="*/ 431522 h 5013196"/>
              <a:gd name="connsiteX182" fmla="*/ 1207525 w 12192000"/>
              <a:gd name="connsiteY182" fmla="*/ 429257 h 5013196"/>
              <a:gd name="connsiteX183" fmla="*/ 1210030 w 12192000"/>
              <a:gd name="connsiteY183" fmla="*/ 412023 h 5013196"/>
              <a:gd name="connsiteX184" fmla="*/ 1251170 w 12192000"/>
              <a:gd name="connsiteY184" fmla="*/ 405160 h 5013196"/>
              <a:gd name="connsiteX185" fmla="*/ 1295331 w 12192000"/>
              <a:gd name="connsiteY185" fmla="*/ 415400 h 5013196"/>
              <a:gd name="connsiteX186" fmla="*/ 1347118 w 12192000"/>
              <a:gd name="connsiteY186" fmla="*/ 412922 h 5013196"/>
              <a:gd name="connsiteX187" fmla="*/ 1378108 w 12192000"/>
              <a:gd name="connsiteY187" fmla="*/ 411628 h 5013196"/>
              <a:gd name="connsiteX188" fmla="*/ 1459192 w 12192000"/>
              <a:gd name="connsiteY188" fmla="*/ 394137 h 5013196"/>
              <a:gd name="connsiteX189" fmla="*/ 1590120 w 12192000"/>
              <a:gd name="connsiteY189" fmla="*/ 330826 h 5013196"/>
              <a:gd name="connsiteX190" fmla="*/ 1631417 w 12192000"/>
              <a:gd name="connsiteY190" fmla="*/ 321445 h 5013196"/>
              <a:gd name="connsiteX191" fmla="*/ 1638727 w 12192000"/>
              <a:gd name="connsiteY191" fmla="*/ 324828 h 5013196"/>
              <a:gd name="connsiteX192" fmla="*/ 1844438 w 12192000"/>
              <a:gd name="connsiteY192" fmla="*/ 284522 h 5013196"/>
              <a:gd name="connsiteX193" fmla="*/ 1881324 w 12192000"/>
              <a:gd name="connsiteY193" fmla="*/ 281715 h 5013196"/>
              <a:gd name="connsiteX194" fmla="*/ 1908999 w 12192000"/>
              <a:gd name="connsiteY194" fmla="*/ 282556 h 5013196"/>
              <a:gd name="connsiteX195" fmla="*/ 1974956 w 12192000"/>
              <a:gd name="connsiteY195" fmla="*/ 269176 h 5013196"/>
              <a:gd name="connsiteX196" fmla="*/ 2082409 w 12192000"/>
              <a:gd name="connsiteY196" fmla="*/ 240508 h 5013196"/>
              <a:gd name="connsiteX197" fmla="*/ 2105639 w 12192000"/>
              <a:gd name="connsiteY197" fmla="*/ 235866 h 5013196"/>
              <a:gd name="connsiteX198" fmla="*/ 2126992 w 12192000"/>
              <a:gd name="connsiteY198" fmla="*/ 237686 h 5013196"/>
              <a:gd name="connsiteX199" fmla="*/ 2133154 w 12192000"/>
              <a:gd name="connsiteY199" fmla="*/ 243170 h 5013196"/>
              <a:gd name="connsiteX200" fmla="*/ 2146154 w 12192000"/>
              <a:gd name="connsiteY200" fmla="*/ 241550 h 5013196"/>
              <a:gd name="connsiteX201" fmla="*/ 2149901 w 12192000"/>
              <a:gd name="connsiteY201" fmla="*/ 242334 h 5013196"/>
              <a:gd name="connsiteX202" fmla="*/ 2171100 w 12192000"/>
              <a:gd name="connsiteY202" fmla="*/ 245607 h 5013196"/>
              <a:gd name="connsiteX203" fmla="*/ 2209148 w 12192000"/>
              <a:gd name="connsiteY203" fmla="*/ 222443 h 5013196"/>
              <a:gd name="connsiteX204" fmla="*/ 2261889 w 12192000"/>
              <a:gd name="connsiteY204" fmla="*/ 218750 h 5013196"/>
              <a:gd name="connsiteX205" fmla="*/ 2452315 w 12192000"/>
              <a:gd name="connsiteY205" fmla="*/ 166117 h 5013196"/>
              <a:gd name="connsiteX206" fmla="*/ 2487710 w 12192000"/>
              <a:gd name="connsiteY206" fmla="*/ 182485 h 5013196"/>
              <a:gd name="connsiteX207" fmla="*/ 2567870 w 12192000"/>
              <a:gd name="connsiteY207" fmla="*/ 169640 h 5013196"/>
              <a:gd name="connsiteX208" fmla="*/ 2677053 w 12192000"/>
              <a:gd name="connsiteY208" fmla="*/ 105731 h 5013196"/>
              <a:gd name="connsiteX209" fmla="*/ 2823914 w 12192000"/>
              <a:gd name="connsiteY209" fmla="*/ 80085 h 5013196"/>
              <a:gd name="connsiteX210" fmla="*/ 2831912 w 12192000"/>
              <a:gd name="connsiteY210" fmla="*/ 68644 h 5013196"/>
              <a:gd name="connsiteX211" fmla="*/ 2843870 w 12192000"/>
              <a:gd name="connsiteY211" fmla="*/ 60725 h 5013196"/>
              <a:gd name="connsiteX212" fmla="*/ 2846217 w 12192000"/>
              <a:gd name="connsiteY212" fmla="*/ 61243 h 5013196"/>
              <a:gd name="connsiteX213" fmla="*/ 2862745 w 12192000"/>
              <a:gd name="connsiteY213" fmla="*/ 56460 h 5013196"/>
              <a:gd name="connsiteX214" fmla="*/ 2864596 w 12192000"/>
              <a:gd name="connsiteY214" fmla="*/ 52436 h 5013196"/>
              <a:gd name="connsiteX215" fmla="*/ 2875381 w 12192000"/>
              <a:gd name="connsiteY215" fmla="*/ 48221 h 5013196"/>
              <a:gd name="connsiteX216" fmla="*/ 2895139 w 12192000"/>
              <a:gd name="connsiteY216" fmla="*/ 37404 h 5013196"/>
              <a:gd name="connsiteX217" fmla="*/ 2900232 w 12192000"/>
              <a:gd name="connsiteY217" fmla="*/ 37736 h 5013196"/>
              <a:gd name="connsiteX218" fmla="*/ 2932205 w 12192000"/>
              <a:gd name="connsiteY218" fmla="*/ 25091 h 5013196"/>
              <a:gd name="connsiteX219" fmla="*/ 2933310 w 12192000"/>
              <a:gd name="connsiteY219" fmla="*/ 26034 h 5013196"/>
              <a:gd name="connsiteX220" fmla="*/ 2945218 w 12192000"/>
              <a:gd name="connsiteY220" fmla="*/ 27359 h 5013196"/>
              <a:gd name="connsiteX221" fmla="*/ 2966465 w 12192000"/>
              <a:gd name="connsiteY221" fmla="*/ 27335 h 5013196"/>
              <a:gd name="connsiteX222" fmla="*/ 3023668 w 12192000"/>
              <a:gd name="connsiteY222" fmla="*/ 41123 h 5013196"/>
              <a:gd name="connsiteX223" fmla="*/ 3057077 w 12192000"/>
              <a:gd name="connsiteY223" fmla="*/ 28063 h 5013196"/>
              <a:gd name="connsiteX224" fmla="*/ 3151915 w 12192000"/>
              <a:gd name="connsiteY224" fmla="*/ 24461 h 5013196"/>
              <a:gd name="connsiteX225" fmla="*/ 3251671 w 12192000"/>
              <a:gd name="connsiteY225" fmla="*/ 44793 h 5013196"/>
              <a:gd name="connsiteX226" fmla="*/ 3351400 w 12192000"/>
              <a:gd name="connsiteY226" fmla="*/ 45905 h 5013196"/>
              <a:gd name="connsiteX227" fmla="*/ 3387481 w 12192000"/>
              <a:gd name="connsiteY227" fmla="*/ 44661 h 5013196"/>
              <a:gd name="connsiteX228" fmla="*/ 3451923 w 12192000"/>
              <a:gd name="connsiteY228" fmla="*/ 49700 h 5013196"/>
              <a:gd name="connsiteX229" fmla="*/ 3481520 w 12192000"/>
              <a:gd name="connsiteY229" fmla="*/ 56505 h 5013196"/>
              <a:gd name="connsiteX230" fmla="*/ 3482804 w 12192000"/>
              <a:gd name="connsiteY230" fmla="*/ 56030 h 5013196"/>
              <a:gd name="connsiteX231" fmla="*/ 3485495 w 12192000"/>
              <a:gd name="connsiteY231" fmla="*/ 59139 h 5013196"/>
              <a:gd name="connsiteX232" fmla="*/ 3490972 w 12192000"/>
              <a:gd name="connsiteY232" fmla="*/ 60504 h 5013196"/>
              <a:gd name="connsiteX233" fmla="*/ 3505835 w 12192000"/>
              <a:gd name="connsiteY233" fmla="*/ 59295 h 5013196"/>
              <a:gd name="connsiteX234" fmla="*/ 3511410 w 12192000"/>
              <a:gd name="connsiteY234" fmla="*/ 58026 h 5013196"/>
              <a:gd name="connsiteX235" fmla="*/ 3519598 w 12192000"/>
              <a:gd name="connsiteY235" fmla="*/ 57901 h 5013196"/>
              <a:gd name="connsiteX236" fmla="*/ 3519807 w 12192000"/>
              <a:gd name="connsiteY236" fmla="*/ 58156 h 5013196"/>
              <a:gd name="connsiteX237" fmla="*/ 3527466 w 12192000"/>
              <a:gd name="connsiteY237" fmla="*/ 57534 h 5013196"/>
              <a:gd name="connsiteX238" fmla="*/ 3564889 w 12192000"/>
              <a:gd name="connsiteY238" fmla="*/ 51208 h 5013196"/>
              <a:gd name="connsiteX239" fmla="*/ 3614922 w 12192000"/>
              <a:gd name="connsiteY239" fmla="*/ 75022 h 5013196"/>
              <a:gd name="connsiteX240" fmla="*/ 3635506 w 12192000"/>
              <a:gd name="connsiteY240" fmla="*/ 78936 h 5013196"/>
              <a:gd name="connsiteX241" fmla="*/ 3646525 w 12192000"/>
              <a:gd name="connsiteY241" fmla="*/ 82411 h 5013196"/>
              <a:gd name="connsiteX242" fmla="*/ 3647224 w 12192000"/>
              <a:gd name="connsiteY242" fmla="*/ 83521 h 5013196"/>
              <a:gd name="connsiteX243" fmla="*/ 3683100 w 12192000"/>
              <a:gd name="connsiteY243" fmla="*/ 77327 h 5013196"/>
              <a:gd name="connsiteX244" fmla="*/ 3687901 w 12192000"/>
              <a:gd name="connsiteY244" fmla="*/ 78590 h 5013196"/>
              <a:gd name="connsiteX245" fmla="*/ 3711234 w 12192000"/>
              <a:gd name="connsiteY245" fmla="*/ 71883 h 5013196"/>
              <a:gd name="connsiteX246" fmla="*/ 3723318 w 12192000"/>
              <a:gd name="connsiteY246" fmla="*/ 69843 h 5013196"/>
              <a:gd name="connsiteX247" fmla="*/ 3726677 w 12192000"/>
              <a:gd name="connsiteY247" fmla="*/ 66330 h 5013196"/>
              <a:gd name="connsiteX248" fmla="*/ 3744535 w 12192000"/>
              <a:gd name="connsiteY248" fmla="*/ 64808 h 5013196"/>
              <a:gd name="connsiteX249" fmla="*/ 3746608 w 12192000"/>
              <a:gd name="connsiteY249" fmla="*/ 65740 h 5013196"/>
              <a:gd name="connsiteX250" fmla="*/ 3761262 w 12192000"/>
              <a:gd name="connsiteY250" fmla="*/ 60365 h 5013196"/>
              <a:gd name="connsiteX251" fmla="*/ 3773451 w 12192000"/>
              <a:gd name="connsiteY251" fmla="*/ 50884 h 5013196"/>
              <a:gd name="connsiteX252" fmla="*/ 3925626 w 12192000"/>
              <a:gd name="connsiteY252" fmla="*/ 53519 h 5013196"/>
              <a:gd name="connsiteX253" fmla="*/ 4056184 w 12192000"/>
              <a:gd name="connsiteY253" fmla="*/ 12503 h 5013196"/>
              <a:gd name="connsiteX254" fmla="*/ 4142196 w 12192000"/>
              <a:gd name="connsiteY254" fmla="*/ 33 h 50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5013196">
                <a:moveTo>
                  <a:pt x="4142196" y="33"/>
                </a:moveTo>
                <a:cubicBezTo>
                  <a:pt x="4148062" y="-396"/>
                  <a:pt x="4148371" y="3330"/>
                  <a:pt x="4138795" y="15046"/>
                </a:cubicBezTo>
                <a:cubicBezTo>
                  <a:pt x="4157457" y="11498"/>
                  <a:pt x="4177037" y="25445"/>
                  <a:pt x="4166706" y="37291"/>
                </a:cubicBezTo>
                <a:cubicBezTo>
                  <a:pt x="4223118" y="11323"/>
                  <a:pt x="4307498" y="34620"/>
                  <a:pt x="4371550" y="22134"/>
                </a:cubicBezTo>
                <a:cubicBezTo>
                  <a:pt x="4407078" y="48914"/>
                  <a:pt x="4387627" y="23893"/>
                  <a:pt x="4424056" y="28369"/>
                </a:cubicBezTo>
                <a:cubicBezTo>
                  <a:pt x="4413661" y="3313"/>
                  <a:pt x="4468424" y="41731"/>
                  <a:pt x="4469897" y="13218"/>
                </a:cubicBezTo>
                <a:cubicBezTo>
                  <a:pt x="4476479" y="14935"/>
                  <a:pt x="4482810" y="17498"/>
                  <a:pt x="4489151" y="20285"/>
                </a:cubicBezTo>
                <a:lnTo>
                  <a:pt x="4492479" y="21730"/>
                </a:lnTo>
                <a:lnTo>
                  <a:pt x="4505693" y="22584"/>
                </a:lnTo>
                <a:lnTo>
                  <a:pt x="4509529" y="28985"/>
                </a:lnTo>
                <a:lnTo>
                  <a:pt x="4529499" y="34687"/>
                </a:lnTo>
                <a:cubicBezTo>
                  <a:pt x="4536963" y="35869"/>
                  <a:pt x="4544973" y="36029"/>
                  <a:pt x="4553795" y="34541"/>
                </a:cubicBezTo>
                <a:cubicBezTo>
                  <a:pt x="4575351" y="22864"/>
                  <a:pt x="4609487" y="36086"/>
                  <a:pt x="4640118" y="34699"/>
                </a:cubicBezTo>
                <a:lnTo>
                  <a:pt x="4654127" y="30952"/>
                </a:lnTo>
                <a:lnTo>
                  <a:pt x="4700168" y="35953"/>
                </a:lnTo>
                <a:cubicBezTo>
                  <a:pt x="4713264" y="36848"/>
                  <a:pt x="4726846" y="37197"/>
                  <a:pt x="4741127" y="36527"/>
                </a:cubicBezTo>
                <a:lnTo>
                  <a:pt x="4767598" y="33272"/>
                </a:lnTo>
                <a:lnTo>
                  <a:pt x="4774592" y="35449"/>
                </a:lnTo>
                <a:cubicBezTo>
                  <a:pt x="4786697" y="34976"/>
                  <a:pt x="4802577" y="26578"/>
                  <a:pt x="4801328" y="36454"/>
                </a:cubicBezTo>
                <a:lnTo>
                  <a:pt x="4814870" y="32797"/>
                </a:lnTo>
                <a:lnTo>
                  <a:pt x="4828440" y="40415"/>
                </a:lnTo>
                <a:cubicBezTo>
                  <a:pt x="4829942" y="42215"/>
                  <a:pt x="4831084" y="44138"/>
                  <a:pt x="4831826" y="46118"/>
                </a:cubicBezTo>
                <a:lnTo>
                  <a:pt x="4850785" y="43190"/>
                </a:lnTo>
                <a:lnTo>
                  <a:pt x="4866468" y="48539"/>
                </a:lnTo>
                <a:lnTo>
                  <a:pt x="4879983" y="44615"/>
                </a:lnTo>
                <a:lnTo>
                  <a:pt x="4885635" y="45342"/>
                </a:lnTo>
                <a:lnTo>
                  <a:pt x="4899698" y="47876"/>
                </a:lnTo>
                <a:cubicBezTo>
                  <a:pt x="4906918" y="49699"/>
                  <a:pt x="4915001" y="51908"/>
                  <a:pt x="4923986" y="53632"/>
                </a:cubicBezTo>
                <a:lnTo>
                  <a:pt x="4931544" y="54358"/>
                </a:lnTo>
                <a:lnTo>
                  <a:pt x="4948135" y="63529"/>
                </a:lnTo>
                <a:cubicBezTo>
                  <a:pt x="4960212" y="70470"/>
                  <a:pt x="4969702" y="75124"/>
                  <a:pt x="4980068" y="71052"/>
                </a:cubicBezTo>
                <a:cubicBezTo>
                  <a:pt x="4998023" y="79978"/>
                  <a:pt x="5010918" y="105669"/>
                  <a:pt x="5036541" y="98293"/>
                </a:cubicBezTo>
                <a:cubicBezTo>
                  <a:pt x="5028940" y="110173"/>
                  <a:pt x="5065159" y="99199"/>
                  <a:pt x="5069678" y="111179"/>
                </a:cubicBezTo>
                <a:cubicBezTo>
                  <a:pt x="5071842" y="120855"/>
                  <a:pt x="5083332" y="119782"/>
                  <a:pt x="5092160" y="123203"/>
                </a:cubicBezTo>
                <a:cubicBezTo>
                  <a:pt x="5098585" y="133008"/>
                  <a:pt x="5142841" y="141271"/>
                  <a:pt x="5158166" y="139568"/>
                </a:cubicBezTo>
                <a:cubicBezTo>
                  <a:pt x="5201256" y="128920"/>
                  <a:pt x="5236783" y="168222"/>
                  <a:pt x="5271252" y="160738"/>
                </a:cubicBezTo>
                <a:cubicBezTo>
                  <a:pt x="5280328" y="161512"/>
                  <a:pt x="5287877" y="163623"/>
                  <a:pt x="5294438" y="166556"/>
                </a:cubicBezTo>
                <a:lnTo>
                  <a:pt x="5310840" y="176769"/>
                </a:lnTo>
                <a:cubicBezTo>
                  <a:pt x="5311084" y="179074"/>
                  <a:pt x="5311328" y="181377"/>
                  <a:pt x="5311570" y="183681"/>
                </a:cubicBezTo>
                <a:lnTo>
                  <a:pt x="5323756" y="187718"/>
                </a:lnTo>
                <a:lnTo>
                  <a:pt x="5326259" y="189880"/>
                </a:lnTo>
                <a:cubicBezTo>
                  <a:pt x="5331024" y="194034"/>
                  <a:pt x="5335878" y="197977"/>
                  <a:pt x="5341357" y="201193"/>
                </a:cubicBezTo>
                <a:cubicBezTo>
                  <a:pt x="5355787" y="174949"/>
                  <a:pt x="5390353" y="224216"/>
                  <a:pt x="5391908" y="198291"/>
                </a:cubicBezTo>
                <a:cubicBezTo>
                  <a:pt x="5424533" y="211393"/>
                  <a:pt x="5417454" y="183279"/>
                  <a:pt x="5439031" y="216975"/>
                </a:cubicBezTo>
                <a:cubicBezTo>
                  <a:pt x="5505697" y="221021"/>
                  <a:pt x="5575360" y="263433"/>
                  <a:pt x="5640913" y="253028"/>
                </a:cubicBezTo>
                <a:cubicBezTo>
                  <a:pt x="5625666" y="261550"/>
                  <a:pt x="5637932" y="279363"/>
                  <a:pt x="5657312" y="280626"/>
                </a:cubicBezTo>
                <a:cubicBezTo>
                  <a:pt x="5599451" y="314971"/>
                  <a:pt x="5750508" y="268765"/>
                  <a:pt x="5734773" y="303244"/>
                </a:cubicBezTo>
                <a:cubicBezTo>
                  <a:pt x="5761561" y="276899"/>
                  <a:pt x="5869387" y="261233"/>
                  <a:pt x="5877770" y="296965"/>
                </a:cubicBezTo>
                <a:cubicBezTo>
                  <a:pt x="5915819" y="308827"/>
                  <a:pt x="5955621" y="307835"/>
                  <a:pt x="5989615" y="319663"/>
                </a:cubicBezTo>
                <a:lnTo>
                  <a:pt x="5996857" y="323549"/>
                </a:lnTo>
                <a:lnTo>
                  <a:pt x="6037387" y="312526"/>
                </a:lnTo>
                <a:cubicBezTo>
                  <a:pt x="6073044" y="306507"/>
                  <a:pt x="6106738" y="308466"/>
                  <a:pt x="6113074" y="325845"/>
                </a:cubicBezTo>
                <a:cubicBezTo>
                  <a:pt x="6172518" y="336304"/>
                  <a:pt x="6233561" y="323646"/>
                  <a:pt x="6280929" y="350444"/>
                </a:cubicBezTo>
                <a:cubicBezTo>
                  <a:pt x="6286383" y="347055"/>
                  <a:pt x="6292357" y="344643"/>
                  <a:pt x="6298665" y="342931"/>
                </a:cubicBezTo>
                <a:lnTo>
                  <a:pt x="6317326" y="339794"/>
                </a:lnTo>
                <a:lnTo>
                  <a:pt x="6319212" y="341004"/>
                </a:lnTo>
                <a:cubicBezTo>
                  <a:pt x="6328393" y="343898"/>
                  <a:pt x="6334701" y="343685"/>
                  <a:pt x="6339724" y="342098"/>
                </a:cubicBezTo>
                <a:lnTo>
                  <a:pt x="6345010" y="339148"/>
                </a:lnTo>
                <a:lnTo>
                  <a:pt x="6359332" y="338899"/>
                </a:lnTo>
                <a:lnTo>
                  <a:pt x="6388220" y="335714"/>
                </a:lnTo>
                <a:lnTo>
                  <a:pt x="6392994" y="337644"/>
                </a:lnTo>
                <a:lnTo>
                  <a:pt x="6435581" y="336775"/>
                </a:lnTo>
                <a:cubicBezTo>
                  <a:pt x="6435677" y="337170"/>
                  <a:pt x="6435772" y="337567"/>
                  <a:pt x="6435870" y="337963"/>
                </a:cubicBezTo>
                <a:cubicBezTo>
                  <a:pt x="6437488" y="340605"/>
                  <a:pt x="6440513" y="342516"/>
                  <a:pt x="6446571" y="342957"/>
                </a:cubicBezTo>
                <a:cubicBezTo>
                  <a:pt x="6432902" y="359852"/>
                  <a:pt x="6448636" y="349961"/>
                  <a:pt x="6467701" y="349765"/>
                </a:cubicBezTo>
                <a:cubicBezTo>
                  <a:pt x="6450726" y="375964"/>
                  <a:pt x="6507518" y="364791"/>
                  <a:pt x="6512727" y="380305"/>
                </a:cubicBezTo>
                <a:cubicBezTo>
                  <a:pt x="6527112" y="379570"/>
                  <a:pt x="6542020" y="379271"/>
                  <a:pt x="6557094" y="379532"/>
                </a:cubicBezTo>
                <a:lnTo>
                  <a:pt x="6565879" y="380030"/>
                </a:lnTo>
                <a:cubicBezTo>
                  <a:pt x="6565919" y="380123"/>
                  <a:pt x="6565958" y="380216"/>
                  <a:pt x="6565997" y="380310"/>
                </a:cubicBezTo>
                <a:cubicBezTo>
                  <a:pt x="6567779" y="380994"/>
                  <a:pt x="6570621" y="381376"/>
                  <a:pt x="6575147" y="381374"/>
                </a:cubicBezTo>
                <a:lnTo>
                  <a:pt x="6581899" y="380938"/>
                </a:lnTo>
                <a:lnTo>
                  <a:pt x="6598943" y="381906"/>
                </a:lnTo>
                <a:lnTo>
                  <a:pt x="6604421" y="384033"/>
                </a:lnTo>
                <a:lnTo>
                  <a:pt x="6606035" y="387465"/>
                </a:lnTo>
                <a:lnTo>
                  <a:pt x="6607669" y="387186"/>
                </a:lnTo>
                <a:cubicBezTo>
                  <a:pt x="6620475" y="382131"/>
                  <a:pt x="6625312" y="374007"/>
                  <a:pt x="6637532" y="398125"/>
                </a:cubicBezTo>
                <a:cubicBezTo>
                  <a:pt x="6666345" y="390437"/>
                  <a:pt x="6669861" y="404891"/>
                  <a:pt x="6706880" y="412381"/>
                </a:cubicBezTo>
                <a:cubicBezTo>
                  <a:pt x="6723837" y="404468"/>
                  <a:pt x="6736071" y="408511"/>
                  <a:pt x="6747500" y="416386"/>
                </a:cubicBezTo>
                <a:cubicBezTo>
                  <a:pt x="6784745" y="414659"/>
                  <a:pt x="6816872" y="426761"/>
                  <a:pt x="6857783" y="431905"/>
                </a:cubicBezTo>
                <a:cubicBezTo>
                  <a:pt x="6903934" y="423229"/>
                  <a:pt x="6923989" y="445532"/>
                  <a:pt x="6967720" y="450939"/>
                </a:cubicBezTo>
                <a:cubicBezTo>
                  <a:pt x="7008578" y="433412"/>
                  <a:pt x="6996867" y="470461"/>
                  <a:pt x="7018394" y="479831"/>
                </a:cubicBezTo>
                <a:lnTo>
                  <a:pt x="7024679" y="480968"/>
                </a:lnTo>
                <a:lnTo>
                  <a:pt x="7041715" y="479120"/>
                </a:lnTo>
                <a:lnTo>
                  <a:pt x="7048103" y="477610"/>
                </a:lnTo>
                <a:cubicBezTo>
                  <a:pt x="7052510" y="476872"/>
                  <a:pt x="7055450" y="476773"/>
                  <a:pt x="7057490" y="477135"/>
                </a:cubicBezTo>
                <a:lnTo>
                  <a:pt x="7057730" y="477383"/>
                </a:lnTo>
                <a:lnTo>
                  <a:pt x="7066511" y="476432"/>
                </a:lnTo>
                <a:cubicBezTo>
                  <a:pt x="7081316" y="474229"/>
                  <a:pt x="7095708" y="471522"/>
                  <a:pt x="7109401" y="468486"/>
                </a:cubicBezTo>
                <a:cubicBezTo>
                  <a:pt x="7121361" y="482413"/>
                  <a:pt x="7171741" y="462549"/>
                  <a:pt x="7166830" y="490255"/>
                </a:cubicBezTo>
                <a:cubicBezTo>
                  <a:pt x="7185318" y="486971"/>
                  <a:pt x="7196261" y="474996"/>
                  <a:pt x="7190442" y="493308"/>
                </a:cubicBezTo>
                <a:cubicBezTo>
                  <a:pt x="7196540" y="492742"/>
                  <a:pt x="7200336" y="494071"/>
                  <a:pt x="7203083" y="496324"/>
                </a:cubicBezTo>
                <a:lnTo>
                  <a:pt x="7203894" y="497408"/>
                </a:lnTo>
                <a:lnTo>
                  <a:pt x="7245004" y="489662"/>
                </a:lnTo>
                <a:lnTo>
                  <a:pt x="7250514" y="490724"/>
                </a:lnTo>
                <a:lnTo>
                  <a:pt x="7277246" y="483000"/>
                </a:lnTo>
                <a:lnTo>
                  <a:pt x="7291092" y="480435"/>
                </a:lnTo>
                <a:lnTo>
                  <a:pt x="7294933" y="476767"/>
                </a:lnTo>
                <a:cubicBezTo>
                  <a:pt x="7299121" y="474441"/>
                  <a:pt x="7305176" y="473213"/>
                  <a:pt x="7315408" y="474478"/>
                </a:cubicBezTo>
                <a:lnTo>
                  <a:pt x="7317786" y="475324"/>
                </a:lnTo>
                <a:lnTo>
                  <a:pt x="7334572" y="469306"/>
                </a:lnTo>
                <a:cubicBezTo>
                  <a:pt x="7339959" y="466649"/>
                  <a:pt x="7344710" y="463382"/>
                  <a:pt x="7348520" y="459268"/>
                </a:cubicBezTo>
                <a:cubicBezTo>
                  <a:pt x="7406571" y="477093"/>
                  <a:pt x="7460434" y="455124"/>
                  <a:pt x="7522997" y="455427"/>
                </a:cubicBezTo>
                <a:cubicBezTo>
                  <a:pt x="7592791" y="446837"/>
                  <a:pt x="7640927" y="437451"/>
                  <a:pt x="7686985" y="433023"/>
                </a:cubicBezTo>
                <a:cubicBezTo>
                  <a:pt x="7708370" y="428668"/>
                  <a:pt x="7865878" y="410662"/>
                  <a:pt x="7854068" y="422992"/>
                </a:cubicBezTo>
                <a:cubicBezTo>
                  <a:pt x="7918669" y="394524"/>
                  <a:pt x="7960767" y="420179"/>
                  <a:pt x="8034165" y="404917"/>
                </a:cubicBezTo>
                <a:cubicBezTo>
                  <a:pt x="8074975" y="430280"/>
                  <a:pt x="8052607" y="405995"/>
                  <a:pt x="8094381" y="408936"/>
                </a:cubicBezTo>
                <a:cubicBezTo>
                  <a:pt x="8082391" y="384233"/>
                  <a:pt x="8145291" y="420455"/>
                  <a:pt x="8146898" y="391776"/>
                </a:cubicBezTo>
                <a:cubicBezTo>
                  <a:pt x="8154450" y="393217"/>
                  <a:pt x="8161714" y="395521"/>
                  <a:pt x="8168993" y="398048"/>
                </a:cubicBezTo>
                <a:lnTo>
                  <a:pt x="8172809" y="399355"/>
                </a:lnTo>
                <a:lnTo>
                  <a:pt x="8187962" y="399651"/>
                </a:lnTo>
                <a:lnTo>
                  <a:pt x="8192382" y="405910"/>
                </a:lnTo>
                <a:lnTo>
                  <a:pt x="8375192" y="397097"/>
                </a:lnTo>
                <a:cubicBezTo>
                  <a:pt x="8390681" y="391124"/>
                  <a:pt x="8442343" y="386212"/>
                  <a:pt x="8454377" y="393549"/>
                </a:cubicBezTo>
                <a:cubicBezTo>
                  <a:pt x="8465613" y="394229"/>
                  <a:pt x="8477337" y="389940"/>
                  <a:pt x="8484740" y="398377"/>
                </a:cubicBezTo>
                <a:cubicBezTo>
                  <a:pt x="8509291" y="401173"/>
                  <a:pt x="8565518" y="407621"/>
                  <a:pt x="8601673" y="410319"/>
                </a:cubicBezTo>
                <a:cubicBezTo>
                  <a:pt x="8619550" y="396781"/>
                  <a:pt x="8652058" y="416886"/>
                  <a:pt x="8701676" y="414569"/>
                </a:cubicBezTo>
                <a:cubicBezTo>
                  <a:pt x="8721163" y="399040"/>
                  <a:pt x="8735137" y="413192"/>
                  <a:pt x="8773288" y="391295"/>
                </a:cubicBezTo>
                <a:cubicBezTo>
                  <a:pt x="8775124" y="392937"/>
                  <a:pt x="8777353" y="394408"/>
                  <a:pt x="8779909" y="395664"/>
                </a:cubicBezTo>
                <a:cubicBezTo>
                  <a:pt x="8794759" y="402954"/>
                  <a:pt x="8817153" y="401520"/>
                  <a:pt x="8829932" y="392461"/>
                </a:cubicBezTo>
                <a:cubicBezTo>
                  <a:pt x="8891235" y="362336"/>
                  <a:pt x="8949370" y="358860"/>
                  <a:pt x="9003386" y="349460"/>
                </a:cubicBezTo>
                <a:cubicBezTo>
                  <a:pt x="9064740" y="341657"/>
                  <a:pt x="9026331" y="373992"/>
                  <a:pt x="9101185" y="344080"/>
                </a:cubicBezTo>
                <a:cubicBezTo>
                  <a:pt x="9110310" y="353604"/>
                  <a:pt x="9120116" y="353365"/>
                  <a:pt x="9136185" y="347296"/>
                </a:cubicBezTo>
                <a:cubicBezTo>
                  <a:pt x="9166057" y="344262"/>
                  <a:pt x="9165783" y="369927"/>
                  <a:pt x="9194801" y="352367"/>
                </a:cubicBezTo>
                <a:cubicBezTo>
                  <a:pt x="9190472" y="366462"/>
                  <a:pt x="9252023" y="353523"/>
                  <a:pt x="9239316" y="368776"/>
                </a:cubicBezTo>
                <a:cubicBezTo>
                  <a:pt x="9259813" y="379833"/>
                  <a:pt x="9267827" y="358579"/>
                  <a:pt x="9288052" y="368014"/>
                </a:cubicBezTo>
                <a:cubicBezTo>
                  <a:pt x="9310099" y="368953"/>
                  <a:pt x="9274359" y="354287"/>
                  <a:pt x="9298465" y="351514"/>
                </a:cubicBezTo>
                <a:cubicBezTo>
                  <a:pt x="9327883" y="350627"/>
                  <a:pt x="9325850" y="325510"/>
                  <a:pt x="9350892" y="355996"/>
                </a:cubicBezTo>
                <a:lnTo>
                  <a:pt x="9430522" y="364586"/>
                </a:lnTo>
                <a:cubicBezTo>
                  <a:pt x="9447485" y="355425"/>
                  <a:pt x="9461870" y="358450"/>
                  <a:pt x="9476215" y="365325"/>
                </a:cubicBezTo>
                <a:cubicBezTo>
                  <a:pt x="9516917" y="360669"/>
                  <a:pt x="9555019" y="370080"/>
                  <a:pt x="9601276" y="371922"/>
                </a:cubicBezTo>
                <a:cubicBezTo>
                  <a:pt x="9650279" y="359692"/>
                  <a:pt x="9677305" y="380141"/>
                  <a:pt x="9726733" y="382019"/>
                </a:cubicBezTo>
                <a:cubicBezTo>
                  <a:pt x="9773839" y="358530"/>
                  <a:pt x="9760877" y="410908"/>
                  <a:pt x="9802144" y="407697"/>
                </a:cubicBezTo>
                <a:cubicBezTo>
                  <a:pt x="9868120" y="385365"/>
                  <a:pt x="9801669" y="424896"/>
                  <a:pt x="9905153" y="413868"/>
                </a:cubicBezTo>
                <a:cubicBezTo>
                  <a:pt x="9910811" y="410359"/>
                  <a:pt x="9923612" y="413238"/>
                  <a:pt x="9922553" y="417787"/>
                </a:cubicBezTo>
                <a:cubicBezTo>
                  <a:pt x="9945213" y="415195"/>
                  <a:pt x="10012509" y="437971"/>
                  <a:pt x="10044658" y="431295"/>
                </a:cubicBezTo>
                <a:cubicBezTo>
                  <a:pt x="10108994" y="441322"/>
                  <a:pt x="10138326" y="418598"/>
                  <a:pt x="10184585" y="420356"/>
                </a:cubicBezTo>
                <a:cubicBezTo>
                  <a:pt x="10238805" y="433245"/>
                  <a:pt x="10270973" y="446023"/>
                  <a:pt x="10366435" y="475646"/>
                </a:cubicBezTo>
                <a:lnTo>
                  <a:pt x="10688220" y="555476"/>
                </a:lnTo>
                <a:cubicBezTo>
                  <a:pt x="10812002" y="626549"/>
                  <a:pt x="10955764" y="565297"/>
                  <a:pt x="11026690" y="563899"/>
                </a:cubicBezTo>
                <a:cubicBezTo>
                  <a:pt x="11053150" y="535972"/>
                  <a:pt x="11079708" y="560938"/>
                  <a:pt x="11113779" y="547086"/>
                </a:cubicBezTo>
                <a:cubicBezTo>
                  <a:pt x="11191398" y="533240"/>
                  <a:pt x="11265999" y="496724"/>
                  <a:pt x="11369556" y="504937"/>
                </a:cubicBezTo>
                <a:cubicBezTo>
                  <a:pt x="11406977" y="422376"/>
                  <a:pt x="11530972" y="456417"/>
                  <a:pt x="11623342" y="401646"/>
                </a:cubicBezTo>
                <a:cubicBezTo>
                  <a:pt x="11678749" y="386540"/>
                  <a:pt x="11771467" y="415601"/>
                  <a:pt x="11786511" y="371608"/>
                </a:cubicBezTo>
                <a:cubicBezTo>
                  <a:pt x="11815065" y="394479"/>
                  <a:pt x="11834769" y="350469"/>
                  <a:pt x="11862577" y="343767"/>
                </a:cubicBezTo>
                <a:cubicBezTo>
                  <a:pt x="11886839" y="357655"/>
                  <a:pt x="11896496" y="342356"/>
                  <a:pt x="11916612" y="337028"/>
                </a:cubicBezTo>
                <a:cubicBezTo>
                  <a:pt x="11926953" y="346090"/>
                  <a:pt x="11944208" y="343709"/>
                  <a:pt x="11948830" y="331280"/>
                </a:cubicBezTo>
                <a:cubicBezTo>
                  <a:pt x="11937556" y="304981"/>
                  <a:pt x="11999127" y="312097"/>
                  <a:pt x="12001583" y="292861"/>
                </a:cubicBezTo>
                <a:cubicBezTo>
                  <a:pt x="12027437" y="287117"/>
                  <a:pt x="12120562" y="289932"/>
                  <a:pt x="12174977" y="277870"/>
                </a:cubicBezTo>
                <a:lnTo>
                  <a:pt x="12192000" y="269767"/>
                </a:lnTo>
                <a:lnTo>
                  <a:pt x="12192000" y="5013196"/>
                </a:lnTo>
                <a:lnTo>
                  <a:pt x="0" y="5013196"/>
                </a:lnTo>
                <a:lnTo>
                  <a:pt x="0" y="630667"/>
                </a:lnTo>
                <a:lnTo>
                  <a:pt x="11075" y="628396"/>
                </a:lnTo>
                <a:cubicBezTo>
                  <a:pt x="23002" y="626376"/>
                  <a:pt x="33255" y="624731"/>
                  <a:pt x="44061" y="621814"/>
                </a:cubicBezTo>
                <a:cubicBezTo>
                  <a:pt x="78982" y="608550"/>
                  <a:pt x="115649" y="579219"/>
                  <a:pt x="136694" y="569633"/>
                </a:cubicBezTo>
                <a:lnTo>
                  <a:pt x="170342" y="564295"/>
                </a:lnTo>
                <a:cubicBezTo>
                  <a:pt x="169880" y="561325"/>
                  <a:pt x="169417" y="558353"/>
                  <a:pt x="168955" y="555382"/>
                </a:cubicBezTo>
                <a:lnTo>
                  <a:pt x="181474" y="554499"/>
                </a:lnTo>
                <a:lnTo>
                  <a:pt x="209440" y="553779"/>
                </a:lnTo>
                <a:cubicBezTo>
                  <a:pt x="226869" y="552113"/>
                  <a:pt x="275442" y="553383"/>
                  <a:pt x="293152" y="549794"/>
                </a:cubicBezTo>
                <a:cubicBezTo>
                  <a:pt x="298104" y="540169"/>
                  <a:pt x="305921" y="534831"/>
                  <a:pt x="315693" y="532248"/>
                </a:cubicBezTo>
                <a:lnTo>
                  <a:pt x="337305" y="531590"/>
                </a:lnTo>
                <a:lnTo>
                  <a:pt x="462252" y="506369"/>
                </a:lnTo>
                <a:lnTo>
                  <a:pt x="479457" y="504341"/>
                </a:lnTo>
                <a:lnTo>
                  <a:pt x="488653" y="496475"/>
                </a:lnTo>
                <a:cubicBezTo>
                  <a:pt x="495751" y="494808"/>
                  <a:pt x="516240" y="495433"/>
                  <a:pt x="522053" y="494343"/>
                </a:cubicBezTo>
                <a:lnTo>
                  <a:pt x="523520" y="489931"/>
                </a:lnTo>
                <a:cubicBezTo>
                  <a:pt x="541965" y="482593"/>
                  <a:pt x="611396" y="458013"/>
                  <a:pt x="632714" y="450319"/>
                </a:cubicBezTo>
                <a:cubicBezTo>
                  <a:pt x="637120" y="456979"/>
                  <a:pt x="646523" y="446165"/>
                  <a:pt x="651426" y="443762"/>
                </a:cubicBezTo>
                <a:cubicBezTo>
                  <a:pt x="652273" y="448286"/>
                  <a:pt x="664268" y="449456"/>
                  <a:pt x="667724" y="445356"/>
                </a:cubicBezTo>
                <a:cubicBezTo>
                  <a:pt x="751466" y="421701"/>
                  <a:pt x="710176" y="468211"/>
                  <a:pt x="757679" y="438363"/>
                </a:cubicBezTo>
                <a:cubicBezTo>
                  <a:pt x="766141" y="436289"/>
                  <a:pt x="773060" y="437997"/>
                  <a:pt x="779159" y="441277"/>
                </a:cubicBezTo>
                <a:lnTo>
                  <a:pt x="788293" y="448081"/>
                </a:lnTo>
                <a:lnTo>
                  <a:pt x="822923" y="434292"/>
                </a:lnTo>
                <a:cubicBezTo>
                  <a:pt x="840014" y="429396"/>
                  <a:pt x="858036" y="426029"/>
                  <a:pt x="876559" y="424306"/>
                </a:cubicBezTo>
                <a:cubicBezTo>
                  <a:pt x="880889" y="433506"/>
                  <a:pt x="895209" y="420068"/>
                  <a:pt x="902011" y="417336"/>
                </a:cubicBezTo>
                <a:cubicBezTo>
                  <a:pt x="902191" y="423390"/>
                  <a:pt x="917419" y="426022"/>
                  <a:pt x="922715" y="420917"/>
                </a:cubicBezTo>
                <a:cubicBezTo>
                  <a:pt x="1035495" y="397234"/>
                  <a:pt x="972839" y="454951"/>
                  <a:pt x="1040139" y="419808"/>
                </a:cubicBezTo>
                <a:cubicBezTo>
                  <a:pt x="1051469" y="417835"/>
                  <a:pt x="1060048" y="420716"/>
                  <a:pt x="1067251" y="425602"/>
                </a:cubicBezTo>
                <a:lnTo>
                  <a:pt x="1080272" y="437887"/>
                </a:lnTo>
                <a:lnTo>
                  <a:pt x="1090219" y="433244"/>
                </a:lnTo>
                <a:cubicBezTo>
                  <a:pt x="1128054" y="432213"/>
                  <a:pt x="1139443" y="444840"/>
                  <a:pt x="1161226" y="431522"/>
                </a:cubicBezTo>
                <a:cubicBezTo>
                  <a:pt x="1194247" y="457797"/>
                  <a:pt x="1182853" y="433812"/>
                  <a:pt x="1207525" y="429257"/>
                </a:cubicBezTo>
                <a:cubicBezTo>
                  <a:pt x="1226951" y="423550"/>
                  <a:pt x="1190923" y="413889"/>
                  <a:pt x="1210030" y="412023"/>
                </a:cubicBezTo>
                <a:cubicBezTo>
                  <a:pt x="1230853" y="418586"/>
                  <a:pt x="1229491" y="397066"/>
                  <a:pt x="1251170" y="405160"/>
                </a:cubicBezTo>
                <a:cubicBezTo>
                  <a:pt x="1246235" y="421478"/>
                  <a:pt x="1293590" y="401251"/>
                  <a:pt x="1295331" y="415400"/>
                </a:cubicBezTo>
                <a:cubicBezTo>
                  <a:pt x="1313247" y="394801"/>
                  <a:pt x="1322885" y="419606"/>
                  <a:pt x="1347118" y="412922"/>
                </a:cubicBezTo>
                <a:cubicBezTo>
                  <a:pt x="1358442" y="405047"/>
                  <a:pt x="1366690" y="403583"/>
                  <a:pt x="1378108" y="411628"/>
                </a:cubicBezTo>
                <a:cubicBezTo>
                  <a:pt x="1430244" y="373345"/>
                  <a:pt x="1410029" y="409382"/>
                  <a:pt x="1459192" y="394137"/>
                </a:cubicBezTo>
                <a:cubicBezTo>
                  <a:pt x="1501499" y="378273"/>
                  <a:pt x="1549591" y="367610"/>
                  <a:pt x="1590120" y="330826"/>
                </a:cubicBezTo>
                <a:cubicBezTo>
                  <a:pt x="1597495" y="320478"/>
                  <a:pt x="1615987" y="316279"/>
                  <a:pt x="1631417" y="321445"/>
                </a:cubicBezTo>
                <a:cubicBezTo>
                  <a:pt x="1634069" y="322335"/>
                  <a:pt x="1636534" y="323476"/>
                  <a:pt x="1638727" y="324828"/>
                </a:cubicBezTo>
                <a:cubicBezTo>
                  <a:pt x="1674229" y="318675"/>
                  <a:pt x="1804005" y="291708"/>
                  <a:pt x="1844438" y="284522"/>
                </a:cubicBezTo>
                <a:cubicBezTo>
                  <a:pt x="1847960" y="297582"/>
                  <a:pt x="1868036" y="273541"/>
                  <a:pt x="1881324" y="281715"/>
                </a:cubicBezTo>
                <a:cubicBezTo>
                  <a:pt x="1890865" y="288925"/>
                  <a:pt x="1899182" y="283313"/>
                  <a:pt x="1908999" y="282556"/>
                </a:cubicBezTo>
                <a:cubicBezTo>
                  <a:pt x="1922050" y="288125"/>
                  <a:pt x="1964084" y="276888"/>
                  <a:pt x="1974956" y="269176"/>
                </a:cubicBezTo>
                <a:cubicBezTo>
                  <a:pt x="2000789" y="242591"/>
                  <a:pt x="2060915" y="260908"/>
                  <a:pt x="2082409" y="240508"/>
                </a:cubicBezTo>
                <a:cubicBezTo>
                  <a:pt x="2090286" y="237431"/>
                  <a:pt x="2098026" y="236104"/>
                  <a:pt x="2105639" y="235866"/>
                </a:cubicBezTo>
                <a:lnTo>
                  <a:pt x="2126992" y="237686"/>
                </a:lnTo>
                <a:lnTo>
                  <a:pt x="2133154" y="243170"/>
                </a:lnTo>
                <a:lnTo>
                  <a:pt x="2146154" y="241550"/>
                </a:lnTo>
                <a:lnTo>
                  <a:pt x="2149901" y="242334"/>
                </a:lnTo>
                <a:cubicBezTo>
                  <a:pt x="2157061" y="243856"/>
                  <a:pt x="2164126" y="245165"/>
                  <a:pt x="2171100" y="245607"/>
                </a:cubicBezTo>
                <a:cubicBezTo>
                  <a:pt x="2161432" y="217726"/>
                  <a:pt x="2228843" y="244778"/>
                  <a:pt x="2209148" y="222443"/>
                </a:cubicBezTo>
                <a:cubicBezTo>
                  <a:pt x="2245795" y="220027"/>
                  <a:pt x="2217435" y="199404"/>
                  <a:pt x="2261889" y="218750"/>
                </a:cubicBezTo>
                <a:cubicBezTo>
                  <a:pt x="2318421" y="194794"/>
                  <a:pt x="2408342" y="201713"/>
                  <a:pt x="2452315" y="166117"/>
                </a:cubicBezTo>
                <a:cubicBezTo>
                  <a:pt x="2447016" y="179502"/>
                  <a:pt x="2471204" y="189377"/>
                  <a:pt x="2487710" y="182485"/>
                </a:cubicBezTo>
                <a:cubicBezTo>
                  <a:pt x="2469218" y="234964"/>
                  <a:pt x="2552592" y="134331"/>
                  <a:pt x="2567870" y="169640"/>
                </a:cubicBezTo>
                <a:cubicBezTo>
                  <a:pt x="2567993" y="136603"/>
                  <a:pt x="2641492" y="79264"/>
                  <a:pt x="2677053" y="105731"/>
                </a:cubicBezTo>
                <a:cubicBezTo>
                  <a:pt x="2730362" y="98156"/>
                  <a:pt x="2767701" y="70180"/>
                  <a:pt x="2823914" y="80085"/>
                </a:cubicBezTo>
                <a:cubicBezTo>
                  <a:pt x="2825573" y="75636"/>
                  <a:pt x="2828354" y="71885"/>
                  <a:pt x="2831912" y="68644"/>
                </a:cubicBezTo>
                <a:lnTo>
                  <a:pt x="2843870" y="60725"/>
                </a:lnTo>
                <a:lnTo>
                  <a:pt x="2846217" y="61243"/>
                </a:lnTo>
                <a:cubicBezTo>
                  <a:pt x="2855406" y="61177"/>
                  <a:pt x="2860075" y="59230"/>
                  <a:pt x="2862745" y="56460"/>
                </a:cubicBezTo>
                <a:lnTo>
                  <a:pt x="2864596" y="52436"/>
                </a:lnTo>
                <a:lnTo>
                  <a:pt x="2875381" y="48221"/>
                </a:lnTo>
                <a:lnTo>
                  <a:pt x="2895139" y="37404"/>
                </a:lnTo>
                <a:lnTo>
                  <a:pt x="2900232" y="37736"/>
                </a:lnTo>
                <a:lnTo>
                  <a:pt x="2932205" y="25091"/>
                </a:lnTo>
                <a:lnTo>
                  <a:pt x="2933310" y="26034"/>
                </a:lnTo>
                <a:cubicBezTo>
                  <a:pt x="2936512" y="27864"/>
                  <a:pt x="2940256" y="28670"/>
                  <a:pt x="2945218" y="27359"/>
                </a:cubicBezTo>
                <a:cubicBezTo>
                  <a:pt x="2947316" y="45762"/>
                  <a:pt x="2952012" y="32829"/>
                  <a:pt x="2966465" y="27335"/>
                </a:cubicBezTo>
                <a:cubicBezTo>
                  <a:pt x="2972951" y="54691"/>
                  <a:pt x="3008144" y="29186"/>
                  <a:pt x="3023668" y="41123"/>
                </a:cubicBezTo>
                <a:cubicBezTo>
                  <a:pt x="3034143" y="36470"/>
                  <a:pt x="3045337" y="32050"/>
                  <a:pt x="3057077" y="28063"/>
                </a:cubicBezTo>
                <a:lnTo>
                  <a:pt x="3151915" y="24461"/>
                </a:lnTo>
                <a:lnTo>
                  <a:pt x="3251671" y="44793"/>
                </a:lnTo>
                <a:cubicBezTo>
                  <a:pt x="3288430" y="44614"/>
                  <a:pt x="3320402" y="52254"/>
                  <a:pt x="3351400" y="45905"/>
                </a:cubicBezTo>
                <a:cubicBezTo>
                  <a:pt x="3364152" y="52066"/>
                  <a:pt x="3376107" y="54432"/>
                  <a:pt x="3387481" y="44661"/>
                </a:cubicBezTo>
                <a:cubicBezTo>
                  <a:pt x="3421834" y="47236"/>
                  <a:pt x="3430384" y="60743"/>
                  <a:pt x="3451923" y="49700"/>
                </a:cubicBezTo>
                <a:cubicBezTo>
                  <a:pt x="3471592" y="71444"/>
                  <a:pt x="3472580" y="62993"/>
                  <a:pt x="3481520" y="56505"/>
                </a:cubicBezTo>
                <a:lnTo>
                  <a:pt x="3482804" y="56030"/>
                </a:lnTo>
                <a:lnTo>
                  <a:pt x="3485495" y="59139"/>
                </a:lnTo>
                <a:lnTo>
                  <a:pt x="3490972" y="60504"/>
                </a:lnTo>
                <a:lnTo>
                  <a:pt x="3505835" y="59295"/>
                </a:lnTo>
                <a:lnTo>
                  <a:pt x="3511410" y="58026"/>
                </a:lnTo>
                <a:cubicBezTo>
                  <a:pt x="3515254" y="57455"/>
                  <a:pt x="3517816" y="57465"/>
                  <a:pt x="3519598" y="57901"/>
                </a:cubicBezTo>
                <a:lnTo>
                  <a:pt x="3519807" y="58156"/>
                </a:lnTo>
                <a:lnTo>
                  <a:pt x="3527466" y="57534"/>
                </a:lnTo>
                <a:cubicBezTo>
                  <a:pt x="3540383" y="55888"/>
                  <a:pt x="3552942" y="53726"/>
                  <a:pt x="3564889" y="51208"/>
                </a:cubicBezTo>
                <a:cubicBezTo>
                  <a:pt x="3575289" y="65525"/>
                  <a:pt x="3619274" y="47602"/>
                  <a:pt x="3614922" y="75022"/>
                </a:cubicBezTo>
                <a:cubicBezTo>
                  <a:pt x="3631051" y="72436"/>
                  <a:pt x="3640626" y="60912"/>
                  <a:pt x="3635506" y="78936"/>
                </a:cubicBezTo>
                <a:cubicBezTo>
                  <a:pt x="3640824" y="78600"/>
                  <a:pt x="3644132" y="80065"/>
                  <a:pt x="3646525" y="82411"/>
                </a:cubicBezTo>
                <a:lnTo>
                  <a:pt x="3647224" y="83521"/>
                </a:lnTo>
                <a:lnTo>
                  <a:pt x="3683100" y="77327"/>
                </a:lnTo>
                <a:lnTo>
                  <a:pt x="3687901" y="78590"/>
                </a:lnTo>
                <a:lnTo>
                  <a:pt x="3711234" y="71883"/>
                </a:lnTo>
                <a:lnTo>
                  <a:pt x="3723318" y="69843"/>
                </a:lnTo>
                <a:lnTo>
                  <a:pt x="3726677" y="66330"/>
                </a:lnTo>
                <a:cubicBezTo>
                  <a:pt x="3730335" y="64168"/>
                  <a:pt x="3735615" y="63170"/>
                  <a:pt x="3744535" y="64808"/>
                </a:cubicBezTo>
                <a:lnTo>
                  <a:pt x="3746608" y="65740"/>
                </a:lnTo>
                <a:lnTo>
                  <a:pt x="3761262" y="60365"/>
                </a:lnTo>
                <a:cubicBezTo>
                  <a:pt x="3765968" y="57919"/>
                  <a:pt x="3770117" y="54839"/>
                  <a:pt x="3773451" y="50884"/>
                </a:cubicBezTo>
                <a:cubicBezTo>
                  <a:pt x="3824036" y="70790"/>
                  <a:pt x="3871065" y="50900"/>
                  <a:pt x="3925626" y="53519"/>
                </a:cubicBezTo>
                <a:cubicBezTo>
                  <a:pt x="3949771" y="85474"/>
                  <a:pt x="4043223" y="44139"/>
                  <a:pt x="4056184" y="12503"/>
                </a:cubicBezTo>
                <a:cubicBezTo>
                  <a:pt x="4056987" y="40004"/>
                  <a:pt x="4124598" y="1322"/>
                  <a:pt x="4142196" y="3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5FA1353-9B78-D397-A296-F918837B1ACE}"/>
              </a:ext>
            </a:extLst>
          </p:cNvPr>
          <p:cNvGrpSpPr/>
          <p:nvPr/>
        </p:nvGrpSpPr>
        <p:grpSpPr>
          <a:xfrm>
            <a:off x="6232850" y="2435226"/>
            <a:ext cx="5550106" cy="4024797"/>
            <a:chOff x="2562758" y="1810585"/>
            <a:chExt cx="8847723" cy="4571999"/>
          </a:xfrm>
        </p:grpSpPr>
        <p:pic>
          <p:nvPicPr>
            <p:cNvPr id="5" name="Picture 4">
              <a:extLst>
                <a:ext uri="{FF2B5EF4-FFF2-40B4-BE49-F238E27FC236}">
                  <a16:creationId xmlns:a16="http://schemas.microsoft.com/office/drawing/2014/main" id="{F8D42D2C-7CCB-41F4-9189-7B135B50F8F9}"/>
                </a:ext>
              </a:extLst>
            </p:cNvPr>
            <p:cNvPicPr>
              <a:picLocks noChangeAspect="1"/>
            </p:cNvPicPr>
            <p:nvPr/>
          </p:nvPicPr>
          <p:blipFill>
            <a:blip r:embed="rId3"/>
            <a:stretch>
              <a:fillRect/>
            </a:stretch>
          </p:blipFill>
          <p:spPr>
            <a:xfrm>
              <a:off x="2562758" y="1810585"/>
              <a:ext cx="8847723" cy="4571999"/>
            </a:xfrm>
            <a:prstGeom prst="rect">
              <a:avLst/>
            </a:prstGeom>
          </p:spPr>
        </p:pic>
        <p:pic>
          <p:nvPicPr>
            <p:cNvPr id="3" name="Picture 2">
              <a:extLst>
                <a:ext uri="{FF2B5EF4-FFF2-40B4-BE49-F238E27FC236}">
                  <a16:creationId xmlns:a16="http://schemas.microsoft.com/office/drawing/2014/main" id="{AFD4C1F3-F20E-453C-BEF6-F619E2BF5EB9}"/>
                </a:ext>
              </a:extLst>
            </p:cNvPr>
            <p:cNvPicPr>
              <a:picLocks noChangeAspect="1"/>
            </p:cNvPicPr>
            <p:nvPr/>
          </p:nvPicPr>
          <p:blipFill>
            <a:blip r:embed="rId4"/>
            <a:stretch>
              <a:fillRect/>
            </a:stretch>
          </p:blipFill>
          <p:spPr>
            <a:xfrm>
              <a:off x="8704990" y="3714618"/>
              <a:ext cx="1117178" cy="763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A5B0A5C-FD9A-4A97-9C23-0F2FCB82C4EE}"/>
                </a:ext>
              </a:extLst>
            </p:cNvPr>
            <p:cNvPicPr>
              <a:picLocks noChangeAspect="1"/>
            </p:cNvPicPr>
            <p:nvPr/>
          </p:nvPicPr>
          <p:blipFill>
            <a:blip r:embed="rId5"/>
            <a:stretch>
              <a:fillRect/>
            </a:stretch>
          </p:blipFill>
          <p:spPr>
            <a:xfrm>
              <a:off x="4057439" y="3206990"/>
              <a:ext cx="1412366" cy="1015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4758CFB-E889-456E-9B9D-3152A4173BB6}"/>
                </a:ext>
              </a:extLst>
            </p:cNvPr>
            <p:cNvPicPr>
              <a:picLocks noChangeAspect="1"/>
            </p:cNvPicPr>
            <p:nvPr/>
          </p:nvPicPr>
          <p:blipFill>
            <a:blip r:embed="rId6"/>
            <a:stretch>
              <a:fillRect/>
            </a:stretch>
          </p:blipFill>
          <p:spPr>
            <a:xfrm>
              <a:off x="6515292" y="3282906"/>
              <a:ext cx="1511089" cy="1036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8" name="TextBox 7">
            <a:extLst>
              <a:ext uri="{FF2B5EF4-FFF2-40B4-BE49-F238E27FC236}">
                <a16:creationId xmlns:a16="http://schemas.microsoft.com/office/drawing/2014/main" id="{8C591799-83CD-9C64-4362-BB0EBCB6EE5B}"/>
              </a:ext>
            </a:extLst>
          </p:cNvPr>
          <p:cNvSpPr txBox="1"/>
          <p:nvPr/>
        </p:nvSpPr>
        <p:spPr>
          <a:xfrm>
            <a:off x="588696" y="2577170"/>
            <a:ext cx="5367485"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badi" panose="020B0604020104020204" pitchFamily="34" charset="0"/>
              </a:rPr>
              <a:t>CR&amp;R first started with the three-crate system in 1986, and then transitioned into the three-cart system in 1991 </a:t>
            </a:r>
          </a:p>
          <a:p>
            <a:endParaRPr lang="en-US"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The color-coding system for CR&amp;R consists of </a:t>
            </a:r>
            <a:r>
              <a:rPr lang="en-US" dirty="0">
                <a:solidFill>
                  <a:srgbClr val="0070C0"/>
                </a:solidFill>
                <a:latin typeface="Abadi" panose="020B0604020104020204" pitchFamily="34" charset="0"/>
              </a:rPr>
              <a:t>Blue</a:t>
            </a:r>
            <a:r>
              <a:rPr lang="en-US" dirty="0">
                <a:latin typeface="Abadi" panose="020B0604020104020204" pitchFamily="34" charset="0"/>
              </a:rPr>
              <a:t>, Black and </a:t>
            </a:r>
            <a:r>
              <a:rPr lang="en-US" dirty="0">
                <a:solidFill>
                  <a:srgbClr val="00B050"/>
                </a:solidFill>
                <a:latin typeface="Abadi" panose="020B0604020104020204" pitchFamily="34" charset="0"/>
              </a:rPr>
              <a:t>Green</a:t>
            </a:r>
          </a:p>
          <a:p>
            <a:pPr marL="285750" indent="-285750">
              <a:buFont typeface="Arial" panose="020B0604020202020204" pitchFamily="34" charset="0"/>
              <a:buChar char="•"/>
            </a:pPr>
            <a:endParaRPr lang="en-US" dirty="0">
              <a:solidFill>
                <a:srgbClr val="00B050"/>
              </a:solidFill>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Recyclables go into the blue cart, trash or material sent to the landfill gets placed into the black cart, and organic waste goes into the green cart</a:t>
            </a:r>
          </a:p>
          <a:p>
            <a:pPr lvl="1"/>
            <a:endParaRPr lang="en-US" dirty="0">
              <a:latin typeface="Abadi" panose="020B0604020104020204" pitchFamily="34" charset="0"/>
            </a:endParaRPr>
          </a:p>
          <a:p>
            <a:pPr marL="742950" lvl="1"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92781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4" name="Ink 1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6" name="Rectangle 15">
            <a:extLst>
              <a:ext uri="{FF2B5EF4-FFF2-40B4-BE49-F238E27FC236}">
                <a16:creationId xmlns:a16="http://schemas.microsoft.com/office/drawing/2014/main" id="{1003A656-D974-4C8E-AC40-DB648F0E2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1"/>
            <a:ext cx="1222132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D847864-F4A3-46EE-8E90-74B574BCD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2" y="0"/>
            <a:ext cx="12235981" cy="2089832"/>
          </a:xfrm>
          <a:custGeom>
            <a:avLst/>
            <a:gdLst>
              <a:gd name="connsiteX0" fmla="*/ 0 w 12206660"/>
              <a:gd name="connsiteY0" fmla="*/ 0 h 2108579"/>
              <a:gd name="connsiteX1" fmla="*/ 12206660 w 12206660"/>
              <a:gd name="connsiteY1" fmla="*/ 0 h 2108579"/>
              <a:gd name="connsiteX2" fmla="*/ 12206660 w 12206660"/>
              <a:gd name="connsiteY2" fmla="*/ 1315165 h 2108579"/>
              <a:gd name="connsiteX3" fmla="*/ 12130964 w 12206660"/>
              <a:gd name="connsiteY3" fmla="*/ 1339850 h 2108579"/>
              <a:gd name="connsiteX4" fmla="*/ 11958545 w 12206660"/>
              <a:gd name="connsiteY4" fmla="*/ 1411821 h 2108579"/>
              <a:gd name="connsiteX5" fmla="*/ 11828206 w 12206660"/>
              <a:gd name="connsiteY5" fmla="*/ 1542042 h 2108579"/>
              <a:gd name="connsiteX6" fmla="*/ 11687543 w 12206660"/>
              <a:gd name="connsiteY6" fmla="*/ 1595775 h 2108579"/>
              <a:gd name="connsiteX7" fmla="*/ 11628936 w 12206660"/>
              <a:gd name="connsiteY7" fmla="*/ 1656443 h 2108579"/>
              <a:gd name="connsiteX8" fmla="*/ 11545833 w 12206660"/>
              <a:gd name="connsiteY8" fmla="*/ 1697459 h 2108579"/>
              <a:gd name="connsiteX9" fmla="*/ 11445870 w 12206660"/>
              <a:gd name="connsiteY9" fmla="*/ 1703056 h 2108579"/>
              <a:gd name="connsiteX10" fmla="*/ 11090520 w 12206660"/>
              <a:gd name="connsiteY10" fmla="*/ 1686262 h 2108579"/>
              <a:gd name="connsiteX11" fmla="*/ 10590357 w 12206660"/>
              <a:gd name="connsiteY11" fmla="*/ 1734739 h 2108579"/>
              <a:gd name="connsiteX12" fmla="*/ 10427550 w 12206660"/>
              <a:gd name="connsiteY12" fmla="*/ 1723283 h 2108579"/>
              <a:gd name="connsiteX13" fmla="*/ 10221962 w 12206660"/>
              <a:gd name="connsiteY13" fmla="*/ 1770606 h 2108579"/>
              <a:gd name="connsiteX14" fmla="*/ 9600512 w 12206660"/>
              <a:gd name="connsiteY14" fmla="*/ 1813153 h 2108579"/>
              <a:gd name="connsiteX15" fmla="*/ 9529106 w 12206660"/>
              <a:gd name="connsiteY15" fmla="*/ 1850439 h 2108579"/>
              <a:gd name="connsiteX16" fmla="*/ 9271842 w 12206660"/>
              <a:gd name="connsiteY16" fmla="*/ 1875315 h 2108579"/>
              <a:gd name="connsiteX17" fmla="*/ 9225506 w 12206660"/>
              <a:gd name="connsiteY17" fmla="*/ 1881941 h 2108579"/>
              <a:gd name="connsiteX18" fmla="*/ 9100281 w 12206660"/>
              <a:gd name="connsiteY18" fmla="*/ 1884656 h 2108579"/>
              <a:gd name="connsiteX19" fmla="*/ 8900390 w 12206660"/>
              <a:gd name="connsiteY19" fmla="*/ 1911736 h 2108579"/>
              <a:gd name="connsiteX20" fmla="*/ 8805076 w 12206660"/>
              <a:gd name="connsiteY20" fmla="*/ 1930950 h 2108579"/>
              <a:gd name="connsiteX21" fmla="*/ 8660979 w 12206660"/>
              <a:gd name="connsiteY21" fmla="*/ 1986491 h 2108579"/>
              <a:gd name="connsiteX22" fmla="*/ 8439350 w 12206660"/>
              <a:gd name="connsiteY22" fmla="*/ 1997254 h 2108579"/>
              <a:gd name="connsiteX23" fmla="*/ 8432642 w 12206660"/>
              <a:gd name="connsiteY23" fmla="*/ 1997810 h 2108579"/>
              <a:gd name="connsiteX24" fmla="*/ 8371517 w 12206660"/>
              <a:gd name="connsiteY24" fmla="*/ 1983592 h 2108579"/>
              <a:gd name="connsiteX25" fmla="*/ 8346496 w 12206660"/>
              <a:gd name="connsiteY25" fmla="*/ 1985898 h 2108579"/>
              <a:gd name="connsiteX26" fmla="*/ 8173419 w 12206660"/>
              <a:gd name="connsiteY26" fmla="*/ 1980061 h 2108579"/>
              <a:gd name="connsiteX27" fmla="*/ 7988001 w 12206660"/>
              <a:gd name="connsiteY27" fmla="*/ 1993298 h 2108579"/>
              <a:gd name="connsiteX28" fmla="*/ 7762847 w 12206660"/>
              <a:gd name="connsiteY28" fmla="*/ 1983378 h 2108579"/>
              <a:gd name="connsiteX29" fmla="*/ 7649590 w 12206660"/>
              <a:gd name="connsiteY29" fmla="*/ 1995082 h 2108579"/>
              <a:gd name="connsiteX30" fmla="*/ 7381461 w 12206660"/>
              <a:gd name="connsiteY30" fmla="*/ 2010786 h 2108579"/>
              <a:gd name="connsiteX31" fmla="*/ 7182125 w 12206660"/>
              <a:gd name="connsiteY31" fmla="*/ 1986276 h 2108579"/>
              <a:gd name="connsiteX32" fmla="*/ 7137063 w 12206660"/>
              <a:gd name="connsiteY32" fmla="*/ 1966342 h 2108579"/>
              <a:gd name="connsiteX33" fmla="*/ 6975664 w 12206660"/>
              <a:gd name="connsiteY33" fmla="*/ 1941415 h 2108579"/>
              <a:gd name="connsiteX34" fmla="*/ 6918157 w 12206660"/>
              <a:gd name="connsiteY34" fmla="*/ 1949114 h 2108579"/>
              <a:gd name="connsiteX35" fmla="*/ 6742119 w 12206660"/>
              <a:gd name="connsiteY35" fmla="*/ 1913977 h 2108579"/>
              <a:gd name="connsiteX36" fmla="*/ 6446722 w 12206660"/>
              <a:gd name="connsiteY36" fmla="*/ 1929799 h 2108579"/>
              <a:gd name="connsiteX37" fmla="*/ 6215683 w 12206660"/>
              <a:gd name="connsiteY37" fmla="*/ 1932752 h 2108579"/>
              <a:gd name="connsiteX38" fmla="*/ 6043801 w 12206660"/>
              <a:gd name="connsiteY38" fmla="*/ 1935488 h 2108579"/>
              <a:gd name="connsiteX39" fmla="*/ 5990268 w 12206660"/>
              <a:gd name="connsiteY39" fmla="*/ 1924208 h 2108579"/>
              <a:gd name="connsiteX40" fmla="*/ 5916174 w 12206660"/>
              <a:gd name="connsiteY40" fmla="*/ 1925627 h 2108579"/>
              <a:gd name="connsiteX41" fmla="*/ 5837671 w 12206660"/>
              <a:gd name="connsiteY41" fmla="*/ 1928614 h 2108579"/>
              <a:gd name="connsiteX42" fmla="*/ 5778111 w 12206660"/>
              <a:gd name="connsiteY42" fmla="*/ 1927598 h 2108579"/>
              <a:gd name="connsiteX43" fmla="*/ 5793501 w 12206660"/>
              <a:gd name="connsiteY43" fmla="*/ 1925689 h 2108579"/>
              <a:gd name="connsiteX44" fmla="*/ 5763512 w 12206660"/>
              <a:gd name="connsiteY44" fmla="*/ 1927350 h 2108579"/>
              <a:gd name="connsiteX45" fmla="*/ 5778111 w 12206660"/>
              <a:gd name="connsiteY45" fmla="*/ 1927598 h 2108579"/>
              <a:gd name="connsiteX46" fmla="*/ 5707844 w 12206660"/>
              <a:gd name="connsiteY46" fmla="*/ 1936318 h 2108579"/>
              <a:gd name="connsiteX47" fmla="*/ 5635699 w 12206660"/>
              <a:gd name="connsiteY47" fmla="*/ 1918775 h 2108579"/>
              <a:gd name="connsiteX48" fmla="*/ 5562052 w 12206660"/>
              <a:gd name="connsiteY48" fmla="*/ 1890897 h 2108579"/>
              <a:gd name="connsiteX49" fmla="*/ 5306651 w 12206660"/>
              <a:gd name="connsiteY49" fmla="*/ 1897681 h 2108579"/>
              <a:gd name="connsiteX50" fmla="*/ 5122594 w 12206660"/>
              <a:gd name="connsiteY50" fmla="*/ 1914605 h 2108579"/>
              <a:gd name="connsiteX51" fmla="*/ 5033716 w 12206660"/>
              <a:gd name="connsiteY51" fmla="*/ 1936212 h 2108579"/>
              <a:gd name="connsiteX52" fmla="*/ 4950107 w 12206660"/>
              <a:gd name="connsiteY52" fmla="*/ 1943113 h 2108579"/>
              <a:gd name="connsiteX53" fmla="*/ 4884929 w 12206660"/>
              <a:gd name="connsiteY53" fmla="*/ 1968857 h 2108579"/>
              <a:gd name="connsiteX54" fmla="*/ 4823229 w 12206660"/>
              <a:gd name="connsiteY54" fmla="*/ 1997913 h 2108579"/>
              <a:gd name="connsiteX55" fmla="*/ 4817440 w 12206660"/>
              <a:gd name="connsiteY55" fmla="*/ 1998572 h 2108579"/>
              <a:gd name="connsiteX56" fmla="*/ 4812500 w 12206660"/>
              <a:gd name="connsiteY56" fmla="*/ 1995382 h 2108579"/>
              <a:gd name="connsiteX57" fmla="*/ 4797658 w 12206660"/>
              <a:gd name="connsiteY57" fmla="*/ 2001605 h 2108579"/>
              <a:gd name="connsiteX58" fmla="*/ 4736224 w 12206660"/>
              <a:gd name="connsiteY58" fmla="*/ 2011282 h 2108579"/>
              <a:gd name="connsiteX59" fmla="*/ 4727725 w 12206660"/>
              <a:gd name="connsiteY59" fmla="*/ 2023413 h 2108579"/>
              <a:gd name="connsiteX60" fmla="*/ 4709088 w 12206660"/>
              <a:gd name="connsiteY60" fmla="*/ 2032088 h 2108579"/>
              <a:gd name="connsiteX61" fmla="*/ 4651499 w 12206660"/>
              <a:gd name="connsiteY61" fmla="*/ 2030726 h 2108579"/>
              <a:gd name="connsiteX62" fmla="*/ 4567628 w 12206660"/>
              <a:gd name="connsiteY62" fmla="*/ 2060047 h 2108579"/>
              <a:gd name="connsiteX63" fmla="*/ 4383708 w 12206660"/>
              <a:gd name="connsiteY63" fmla="*/ 2066118 h 2108579"/>
              <a:gd name="connsiteX64" fmla="*/ 4303173 w 12206660"/>
              <a:gd name="connsiteY64" fmla="*/ 2069280 h 2108579"/>
              <a:gd name="connsiteX65" fmla="*/ 4273747 w 12206660"/>
              <a:gd name="connsiteY65" fmla="*/ 2072119 h 2108579"/>
              <a:gd name="connsiteX66" fmla="*/ 4222473 w 12206660"/>
              <a:gd name="connsiteY66" fmla="*/ 2069712 h 2108579"/>
              <a:gd name="connsiteX67" fmla="*/ 4219526 w 12206660"/>
              <a:gd name="connsiteY67" fmla="*/ 2065381 h 2108579"/>
              <a:gd name="connsiteX68" fmla="*/ 4154454 w 12206660"/>
              <a:gd name="connsiteY68" fmla="*/ 2073653 h 2108579"/>
              <a:gd name="connsiteX69" fmla="*/ 4137325 w 12206660"/>
              <a:gd name="connsiteY69" fmla="*/ 2071476 h 2108579"/>
              <a:gd name="connsiteX70" fmla="*/ 4131292 w 12206660"/>
              <a:gd name="connsiteY70" fmla="*/ 2073038 h 2108579"/>
              <a:gd name="connsiteX71" fmla="*/ 4126289 w 12206660"/>
              <a:gd name="connsiteY71" fmla="*/ 2070072 h 2108579"/>
              <a:gd name="connsiteX72" fmla="*/ 4035752 w 12206660"/>
              <a:gd name="connsiteY72" fmla="*/ 2050461 h 2108579"/>
              <a:gd name="connsiteX73" fmla="*/ 4042929 w 12206660"/>
              <a:gd name="connsiteY73" fmla="*/ 2058060 h 2108579"/>
              <a:gd name="connsiteX74" fmla="*/ 4006345 w 12206660"/>
              <a:gd name="connsiteY74" fmla="*/ 2060685 h 2108579"/>
              <a:gd name="connsiteX75" fmla="*/ 4003002 w 12206660"/>
              <a:gd name="connsiteY75" fmla="*/ 2064449 h 2108579"/>
              <a:gd name="connsiteX76" fmla="*/ 3961828 w 12206660"/>
              <a:gd name="connsiteY76" fmla="*/ 2056928 h 2108579"/>
              <a:gd name="connsiteX77" fmla="*/ 3918758 w 12206660"/>
              <a:gd name="connsiteY77" fmla="*/ 2059343 h 2108579"/>
              <a:gd name="connsiteX78" fmla="*/ 3864386 w 12206660"/>
              <a:gd name="connsiteY78" fmla="*/ 2068800 h 2108579"/>
              <a:gd name="connsiteX79" fmla="*/ 3641656 w 12206660"/>
              <a:gd name="connsiteY79" fmla="*/ 2096939 h 2108579"/>
              <a:gd name="connsiteX80" fmla="*/ 3503442 w 12206660"/>
              <a:gd name="connsiteY80" fmla="*/ 2104905 h 2108579"/>
              <a:gd name="connsiteX81" fmla="*/ 3408303 w 12206660"/>
              <a:gd name="connsiteY81" fmla="*/ 2089456 h 2108579"/>
              <a:gd name="connsiteX82" fmla="*/ 3222720 w 12206660"/>
              <a:gd name="connsiteY82" fmla="*/ 2078146 h 2108579"/>
              <a:gd name="connsiteX83" fmla="*/ 3033055 w 12206660"/>
              <a:gd name="connsiteY83" fmla="*/ 2043338 h 2108579"/>
              <a:gd name="connsiteX84" fmla="*/ 2631240 w 12206660"/>
              <a:gd name="connsiteY84" fmla="*/ 2012594 h 2108579"/>
              <a:gd name="connsiteX85" fmla="*/ 2211074 w 12206660"/>
              <a:gd name="connsiteY85" fmla="*/ 1887295 h 2108579"/>
              <a:gd name="connsiteX86" fmla="*/ 2125611 w 12206660"/>
              <a:gd name="connsiteY86" fmla="*/ 1860133 h 2108579"/>
              <a:gd name="connsiteX87" fmla="*/ 1963340 w 12206660"/>
              <a:gd name="connsiteY87" fmla="*/ 1832202 h 2108579"/>
              <a:gd name="connsiteX88" fmla="*/ 1962517 w 12206660"/>
              <a:gd name="connsiteY88" fmla="*/ 1832186 h 2108579"/>
              <a:gd name="connsiteX89" fmla="*/ 1962517 w 12206660"/>
              <a:gd name="connsiteY89" fmla="*/ 1815487 h 2108579"/>
              <a:gd name="connsiteX90" fmla="*/ 1827774 w 12206660"/>
              <a:gd name="connsiteY90" fmla="*/ 1827188 h 2108579"/>
              <a:gd name="connsiteX91" fmla="*/ 1660603 w 12206660"/>
              <a:gd name="connsiteY91" fmla="*/ 1783672 h 2108579"/>
              <a:gd name="connsiteX92" fmla="*/ 1567951 w 12206660"/>
              <a:gd name="connsiteY92" fmla="*/ 1742322 h 2108579"/>
              <a:gd name="connsiteX93" fmla="*/ 1490867 w 12206660"/>
              <a:gd name="connsiteY93" fmla="*/ 1726322 h 2108579"/>
              <a:gd name="connsiteX94" fmla="*/ 1378607 w 12206660"/>
              <a:gd name="connsiteY94" fmla="*/ 1730659 h 2108579"/>
              <a:gd name="connsiteX95" fmla="*/ 1259059 w 12206660"/>
              <a:gd name="connsiteY95" fmla="*/ 1734123 h 2108579"/>
              <a:gd name="connsiteX96" fmla="*/ 1251708 w 12206660"/>
              <a:gd name="connsiteY96" fmla="*/ 1733300 h 2108579"/>
              <a:gd name="connsiteX97" fmla="*/ 1169557 w 12206660"/>
              <a:gd name="connsiteY97" fmla="*/ 1736344 h 2108579"/>
              <a:gd name="connsiteX98" fmla="*/ 1138122 w 12206660"/>
              <a:gd name="connsiteY98" fmla="*/ 1734568 h 2108579"/>
              <a:gd name="connsiteX99" fmla="*/ 1076067 w 12206660"/>
              <a:gd name="connsiteY99" fmla="*/ 1736148 h 2108579"/>
              <a:gd name="connsiteX100" fmla="*/ 1066824 w 12206660"/>
              <a:gd name="connsiteY100" fmla="*/ 1736310 h 2108579"/>
              <a:gd name="connsiteX101" fmla="*/ 1007448 w 12206660"/>
              <a:gd name="connsiteY101" fmla="*/ 1732081 h 2108579"/>
              <a:gd name="connsiteX102" fmla="*/ 1003361 w 12206660"/>
              <a:gd name="connsiteY102" fmla="*/ 1733082 h 2108579"/>
              <a:gd name="connsiteX103" fmla="*/ 968322 w 12206660"/>
              <a:gd name="connsiteY103" fmla="*/ 1731263 h 2108579"/>
              <a:gd name="connsiteX104" fmla="*/ 962548 w 12206660"/>
              <a:gd name="connsiteY104" fmla="*/ 1728988 h 2108579"/>
              <a:gd name="connsiteX105" fmla="*/ 953408 w 12206660"/>
              <a:gd name="connsiteY105" fmla="*/ 1730488 h 2108579"/>
              <a:gd name="connsiteX106" fmla="*/ 908128 w 12206660"/>
              <a:gd name="connsiteY106" fmla="*/ 1728137 h 2108579"/>
              <a:gd name="connsiteX107" fmla="*/ 833588 w 12206660"/>
              <a:gd name="connsiteY107" fmla="*/ 1733553 h 2108579"/>
              <a:gd name="connsiteX108" fmla="*/ 830914 w 12206660"/>
              <a:gd name="connsiteY108" fmla="*/ 1733122 h 2108579"/>
              <a:gd name="connsiteX109" fmla="*/ 830312 w 12206660"/>
              <a:gd name="connsiteY109" fmla="*/ 1732888 h 2108579"/>
              <a:gd name="connsiteX110" fmla="*/ 776294 w 12206660"/>
              <a:gd name="connsiteY110" fmla="*/ 1707489 h 2108579"/>
              <a:gd name="connsiteX111" fmla="*/ 737216 w 12206660"/>
              <a:gd name="connsiteY111" fmla="*/ 1716025 h 2108579"/>
              <a:gd name="connsiteX112" fmla="*/ 735209 w 12206660"/>
              <a:gd name="connsiteY112" fmla="*/ 1717708 h 2108579"/>
              <a:gd name="connsiteX113" fmla="*/ 665774 w 12206660"/>
              <a:gd name="connsiteY113" fmla="*/ 1706526 h 2108579"/>
              <a:gd name="connsiteX114" fmla="*/ 549236 w 12206660"/>
              <a:gd name="connsiteY114" fmla="*/ 1682697 h 2108579"/>
              <a:gd name="connsiteX115" fmla="*/ 513999 w 12206660"/>
              <a:gd name="connsiteY115" fmla="*/ 1692982 h 2108579"/>
              <a:gd name="connsiteX116" fmla="*/ 503342 w 12206660"/>
              <a:gd name="connsiteY116" fmla="*/ 1698273 h 2108579"/>
              <a:gd name="connsiteX117" fmla="*/ 494296 w 12206660"/>
              <a:gd name="connsiteY117" fmla="*/ 1695520 h 2108579"/>
              <a:gd name="connsiteX118" fmla="*/ 325092 w 12206660"/>
              <a:gd name="connsiteY118" fmla="*/ 1640644 h 2108579"/>
              <a:gd name="connsiteX119" fmla="*/ 198138 w 12206660"/>
              <a:gd name="connsiteY119" fmla="*/ 1617751 h 2108579"/>
              <a:gd name="connsiteX120" fmla="*/ 86098 w 12206660"/>
              <a:gd name="connsiteY120" fmla="*/ 1607932 h 2108579"/>
              <a:gd name="connsiteX121" fmla="*/ 44184 w 12206660"/>
              <a:gd name="connsiteY121" fmla="*/ 1607313 h 2108579"/>
              <a:gd name="connsiteX122" fmla="*/ 13371 w 12206660"/>
              <a:gd name="connsiteY122" fmla="*/ 1610350 h 2108579"/>
              <a:gd name="connsiteX123" fmla="*/ 0 w 12206660"/>
              <a:gd name="connsiteY123" fmla="*/ 1610510 h 2108579"/>
              <a:gd name="connsiteX0" fmla="*/ 0 w 12206660"/>
              <a:gd name="connsiteY0" fmla="*/ 0 h 2108579"/>
              <a:gd name="connsiteX1" fmla="*/ 12206660 w 12206660"/>
              <a:gd name="connsiteY1" fmla="*/ 0 h 2108579"/>
              <a:gd name="connsiteX2" fmla="*/ 12206660 w 12206660"/>
              <a:gd name="connsiteY2" fmla="*/ 1315165 h 2108579"/>
              <a:gd name="connsiteX3" fmla="*/ 12130964 w 12206660"/>
              <a:gd name="connsiteY3" fmla="*/ 1339850 h 2108579"/>
              <a:gd name="connsiteX4" fmla="*/ 11958545 w 12206660"/>
              <a:gd name="connsiteY4" fmla="*/ 1411821 h 2108579"/>
              <a:gd name="connsiteX5" fmla="*/ 11828206 w 12206660"/>
              <a:gd name="connsiteY5" fmla="*/ 1542042 h 2108579"/>
              <a:gd name="connsiteX6" fmla="*/ 11687543 w 12206660"/>
              <a:gd name="connsiteY6" fmla="*/ 1595775 h 2108579"/>
              <a:gd name="connsiteX7" fmla="*/ 11628936 w 12206660"/>
              <a:gd name="connsiteY7" fmla="*/ 1656443 h 2108579"/>
              <a:gd name="connsiteX8" fmla="*/ 11545833 w 12206660"/>
              <a:gd name="connsiteY8" fmla="*/ 1697459 h 2108579"/>
              <a:gd name="connsiteX9" fmla="*/ 11445870 w 12206660"/>
              <a:gd name="connsiteY9" fmla="*/ 1703056 h 2108579"/>
              <a:gd name="connsiteX10" fmla="*/ 11090520 w 12206660"/>
              <a:gd name="connsiteY10" fmla="*/ 1686262 h 2108579"/>
              <a:gd name="connsiteX11" fmla="*/ 10590357 w 12206660"/>
              <a:gd name="connsiteY11" fmla="*/ 1734739 h 2108579"/>
              <a:gd name="connsiteX12" fmla="*/ 10427550 w 12206660"/>
              <a:gd name="connsiteY12" fmla="*/ 1723283 h 2108579"/>
              <a:gd name="connsiteX13" fmla="*/ 10221962 w 12206660"/>
              <a:gd name="connsiteY13" fmla="*/ 1770606 h 2108579"/>
              <a:gd name="connsiteX14" fmla="*/ 9600512 w 12206660"/>
              <a:gd name="connsiteY14" fmla="*/ 1813153 h 2108579"/>
              <a:gd name="connsiteX15" fmla="*/ 9529106 w 12206660"/>
              <a:gd name="connsiteY15" fmla="*/ 1850439 h 2108579"/>
              <a:gd name="connsiteX16" fmla="*/ 9271842 w 12206660"/>
              <a:gd name="connsiteY16" fmla="*/ 1875315 h 2108579"/>
              <a:gd name="connsiteX17" fmla="*/ 9225506 w 12206660"/>
              <a:gd name="connsiteY17" fmla="*/ 1881941 h 2108579"/>
              <a:gd name="connsiteX18" fmla="*/ 9100281 w 12206660"/>
              <a:gd name="connsiteY18" fmla="*/ 1884656 h 2108579"/>
              <a:gd name="connsiteX19" fmla="*/ 8900390 w 12206660"/>
              <a:gd name="connsiteY19" fmla="*/ 1911736 h 2108579"/>
              <a:gd name="connsiteX20" fmla="*/ 8805076 w 12206660"/>
              <a:gd name="connsiteY20" fmla="*/ 1930950 h 2108579"/>
              <a:gd name="connsiteX21" fmla="*/ 8660979 w 12206660"/>
              <a:gd name="connsiteY21" fmla="*/ 1986491 h 2108579"/>
              <a:gd name="connsiteX22" fmla="*/ 8439350 w 12206660"/>
              <a:gd name="connsiteY22" fmla="*/ 1997254 h 2108579"/>
              <a:gd name="connsiteX23" fmla="*/ 8432642 w 12206660"/>
              <a:gd name="connsiteY23" fmla="*/ 1997810 h 2108579"/>
              <a:gd name="connsiteX24" fmla="*/ 8371517 w 12206660"/>
              <a:gd name="connsiteY24" fmla="*/ 1983592 h 2108579"/>
              <a:gd name="connsiteX25" fmla="*/ 8346496 w 12206660"/>
              <a:gd name="connsiteY25" fmla="*/ 1985898 h 2108579"/>
              <a:gd name="connsiteX26" fmla="*/ 8173419 w 12206660"/>
              <a:gd name="connsiteY26" fmla="*/ 1980061 h 2108579"/>
              <a:gd name="connsiteX27" fmla="*/ 7988001 w 12206660"/>
              <a:gd name="connsiteY27" fmla="*/ 1993298 h 2108579"/>
              <a:gd name="connsiteX28" fmla="*/ 7762847 w 12206660"/>
              <a:gd name="connsiteY28" fmla="*/ 1983378 h 2108579"/>
              <a:gd name="connsiteX29" fmla="*/ 7649590 w 12206660"/>
              <a:gd name="connsiteY29" fmla="*/ 1995082 h 2108579"/>
              <a:gd name="connsiteX30" fmla="*/ 7391485 w 12206660"/>
              <a:gd name="connsiteY30" fmla="*/ 1990689 h 2108579"/>
              <a:gd name="connsiteX31" fmla="*/ 7182125 w 12206660"/>
              <a:gd name="connsiteY31" fmla="*/ 1986276 h 2108579"/>
              <a:gd name="connsiteX32" fmla="*/ 7137063 w 12206660"/>
              <a:gd name="connsiteY32" fmla="*/ 1966342 h 2108579"/>
              <a:gd name="connsiteX33" fmla="*/ 6975664 w 12206660"/>
              <a:gd name="connsiteY33" fmla="*/ 1941415 h 2108579"/>
              <a:gd name="connsiteX34" fmla="*/ 6918157 w 12206660"/>
              <a:gd name="connsiteY34" fmla="*/ 1949114 h 2108579"/>
              <a:gd name="connsiteX35" fmla="*/ 6742119 w 12206660"/>
              <a:gd name="connsiteY35" fmla="*/ 1913977 h 2108579"/>
              <a:gd name="connsiteX36" fmla="*/ 6446722 w 12206660"/>
              <a:gd name="connsiteY36" fmla="*/ 1929799 h 2108579"/>
              <a:gd name="connsiteX37" fmla="*/ 6215683 w 12206660"/>
              <a:gd name="connsiteY37" fmla="*/ 1932752 h 2108579"/>
              <a:gd name="connsiteX38" fmla="*/ 6043801 w 12206660"/>
              <a:gd name="connsiteY38" fmla="*/ 1935488 h 2108579"/>
              <a:gd name="connsiteX39" fmla="*/ 5990268 w 12206660"/>
              <a:gd name="connsiteY39" fmla="*/ 1924208 h 2108579"/>
              <a:gd name="connsiteX40" fmla="*/ 5916174 w 12206660"/>
              <a:gd name="connsiteY40" fmla="*/ 1925627 h 2108579"/>
              <a:gd name="connsiteX41" fmla="*/ 5837671 w 12206660"/>
              <a:gd name="connsiteY41" fmla="*/ 1928614 h 2108579"/>
              <a:gd name="connsiteX42" fmla="*/ 5778111 w 12206660"/>
              <a:gd name="connsiteY42" fmla="*/ 1927598 h 2108579"/>
              <a:gd name="connsiteX43" fmla="*/ 5793501 w 12206660"/>
              <a:gd name="connsiteY43" fmla="*/ 1925689 h 2108579"/>
              <a:gd name="connsiteX44" fmla="*/ 5763512 w 12206660"/>
              <a:gd name="connsiteY44" fmla="*/ 1927350 h 2108579"/>
              <a:gd name="connsiteX45" fmla="*/ 5778111 w 12206660"/>
              <a:gd name="connsiteY45" fmla="*/ 1927598 h 2108579"/>
              <a:gd name="connsiteX46" fmla="*/ 5707844 w 12206660"/>
              <a:gd name="connsiteY46" fmla="*/ 1936318 h 2108579"/>
              <a:gd name="connsiteX47" fmla="*/ 5635699 w 12206660"/>
              <a:gd name="connsiteY47" fmla="*/ 1918775 h 2108579"/>
              <a:gd name="connsiteX48" fmla="*/ 5562052 w 12206660"/>
              <a:gd name="connsiteY48" fmla="*/ 1890897 h 2108579"/>
              <a:gd name="connsiteX49" fmla="*/ 5306651 w 12206660"/>
              <a:gd name="connsiteY49" fmla="*/ 1897681 h 2108579"/>
              <a:gd name="connsiteX50" fmla="*/ 5122594 w 12206660"/>
              <a:gd name="connsiteY50" fmla="*/ 1914605 h 2108579"/>
              <a:gd name="connsiteX51" fmla="*/ 5033716 w 12206660"/>
              <a:gd name="connsiteY51" fmla="*/ 1936212 h 2108579"/>
              <a:gd name="connsiteX52" fmla="*/ 4950107 w 12206660"/>
              <a:gd name="connsiteY52" fmla="*/ 1943113 h 2108579"/>
              <a:gd name="connsiteX53" fmla="*/ 4884929 w 12206660"/>
              <a:gd name="connsiteY53" fmla="*/ 1968857 h 2108579"/>
              <a:gd name="connsiteX54" fmla="*/ 4823229 w 12206660"/>
              <a:gd name="connsiteY54" fmla="*/ 1997913 h 2108579"/>
              <a:gd name="connsiteX55" fmla="*/ 4817440 w 12206660"/>
              <a:gd name="connsiteY55" fmla="*/ 1998572 h 2108579"/>
              <a:gd name="connsiteX56" fmla="*/ 4812500 w 12206660"/>
              <a:gd name="connsiteY56" fmla="*/ 1995382 h 2108579"/>
              <a:gd name="connsiteX57" fmla="*/ 4797658 w 12206660"/>
              <a:gd name="connsiteY57" fmla="*/ 2001605 h 2108579"/>
              <a:gd name="connsiteX58" fmla="*/ 4736224 w 12206660"/>
              <a:gd name="connsiteY58" fmla="*/ 2011282 h 2108579"/>
              <a:gd name="connsiteX59" fmla="*/ 4727725 w 12206660"/>
              <a:gd name="connsiteY59" fmla="*/ 2023413 h 2108579"/>
              <a:gd name="connsiteX60" fmla="*/ 4709088 w 12206660"/>
              <a:gd name="connsiteY60" fmla="*/ 2032088 h 2108579"/>
              <a:gd name="connsiteX61" fmla="*/ 4651499 w 12206660"/>
              <a:gd name="connsiteY61" fmla="*/ 2030726 h 2108579"/>
              <a:gd name="connsiteX62" fmla="*/ 4567628 w 12206660"/>
              <a:gd name="connsiteY62" fmla="*/ 2060047 h 2108579"/>
              <a:gd name="connsiteX63" fmla="*/ 4383708 w 12206660"/>
              <a:gd name="connsiteY63" fmla="*/ 2066118 h 2108579"/>
              <a:gd name="connsiteX64" fmla="*/ 4303173 w 12206660"/>
              <a:gd name="connsiteY64" fmla="*/ 2069280 h 2108579"/>
              <a:gd name="connsiteX65" fmla="*/ 4273747 w 12206660"/>
              <a:gd name="connsiteY65" fmla="*/ 2072119 h 2108579"/>
              <a:gd name="connsiteX66" fmla="*/ 4222473 w 12206660"/>
              <a:gd name="connsiteY66" fmla="*/ 2069712 h 2108579"/>
              <a:gd name="connsiteX67" fmla="*/ 4219526 w 12206660"/>
              <a:gd name="connsiteY67" fmla="*/ 2065381 h 2108579"/>
              <a:gd name="connsiteX68" fmla="*/ 4154454 w 12206660"/>
              <a:gd name="connsiteY68" fmla="*/ 2073653 h 2108579"/>
              <a:gd name="connsiteX69" fmla="*/ 4137325 w 12206660"/>
              <a:gd name="connsiteY69" fmla="*/ 2071476 h 2108579"/>
              <a:gd name="connsiteX70" fmla="*/ 4131292 w 12206660"/>
              <a:gd name="connsiteY70" fmla="*/ 2073038 h 2108579"/>
              <a:gd name="connsiteX71" fmla="*/ 4126289 w 12206660"/>
              <a:gd name="connsiteY71" fmla="*/ 2070072 h 2108579"/>
              <a:gd name="connsiteX72" fmla="*/ 4035752 w 12206660"/>
              <a:gd name="connsiteY72" fmla="*/ 2050461 h 2108579"/>
              <a:gd name="connsiteX73" fmla="*/ 4042929 w 12206660"/>
              <a:gd name="connsiteY73" fmla="*/ 2058060 h 2108579"/>
              <a:gd name="connsiteX74" fmla="*/ 4006345 w 12206660"/>
              <a:gd name="connsiteY74" fmla="*/ 2060685 h 2108579"/>
              <a:gd name="connsiteX75" fmla="*/ 4003002 w 12206660"/>
              <a:gd name="connsiteY75" fmla="*/ 2064449 h 2108579"/>
              <a:gd name="connsiteX76" fmla="*/ 3961828 w 12206660"/>
              <a:gd name="connsiteY76" fmla="*/ 2056928 h 2108579"/>
              <a:gd name="connsiteX77" fmla="*/ 3918758 w 12206660"/>
              <a:gd name="connsiteY77" fmla="*/ 2059343 h 2108579"/>
              <a:gd name="connsiteX78" fmla="*/ 3864386 w 12206660"/>
              <a:gd name="connsiteY78" fmla="*/ 2068800 h 2108579"/>
              <a:gd name="connsiteX79" fmla="*/ 3641656 w 12206660"/>
              <a:gd name="connsiteY79" fmla="*/ 2096939 h 2108579"/>
              <a:gd name="connsiteX80" fmla="*/ 3503442 w 12206660"/>
              <a:gd name="connsiteY80" fmla="*/ 2104905 h 2108579"/>
              <a:gd name="connsiteX81" fmla="*/ 3408303 w 12206660"/>
              <a:gd name="connsiteY81" fmla="*/ 2089456 h 2108579"/>
              <a:gd name="connsiteX82" fmla="*/ 3222720 w 12206660"/>
              <a:gd name="connsiteY82" fmla="*/ 2078146 h 2108579"/>
              <a:gd name="connsiteX83" fmla="*/ 3033055 w 12206660"/>
              <a:gd name="connsiteY83" fmla="*/ 2043338 h 2108579"/>
              <a:gd name="connsiteX84" fmla="*/ 2631240 w 12206660"/>
              <a:gd name="connsiteY84" fmla="*/ 2012594 h 2108579"/>
              <a:gd name="connsiteX85" fmla="*/ 2211074 w 12206660"/>
              <a:gd name="connsiteY85" fmla="*/ 1887295 h 2108579"/>
              <a:gd name="connsiteX86" fmla="*/ 2125611 w 12206660"/>
              <a:gd name="connsiteY86" fmla="*/ 1860133 h 2108579"/>
              <a:gd name="connsiteX87" fmla="*/ 1963340 w 12206660"/>
              <a:gd name="connsiteY87" fmla="*/ 1832202 h 2108579"/>
              <a:gd name="connsiteX88" fmla="*/ 1962517 w 12206660"/>
              <a:gd name="connsiteY88" fmla="*/ 1832186 h 2108579"/>
              <a:gd name="connsiteX89" fmla="*/ 1962517 w 12206660"/>
              <a:gd name="connsiteY89" fmla="*/ 1815487 h 2108579"/>
              <a:gd name="connsiteX90" fmla="*/ 1827774 w 12206660"/>
              <a:gd name="connsiteY90" fmla="*/ 1827188 h 2108579"/>
              <a:gd name="connsiteX91" fmla="*/ 1660603 w 12206660"/>
              <a:gd name="connsiteY91" fmla="*/ 1783672 h 2108579"/>
              <a:gd name="connsiteX92" fmla="*/ 1567951 w 12206660"/>
              <a:gd name="connsiteY92" fmla="*/ 1742322 h 2108579"/>
              <a:gd name="connsiteX93" fmla="*/ 1490867 w 12206660"/>
              <a:gd name="connsiteY93" fmla="*/ 1726322 h 2108579"/>
              <a:gd name="connsiteX94" fmla="*/ 1378607 w 12206660"/>
              <a:gd name="connsiteY94" fmla="*/ 1730659 h 2108579"/>
              <a:gd name="connsiteX95" fmla="*/ 1259059 w 12206660"/>
              <a:gd name="connsiteY95" fmla="*/ 1734123 h 2108579"/>
              <a:gd name="connsiteX96" fmla="*/ 1251708 w 12206660"/>
              <a:gd name="connsiteY96" fmla="*/ 1733300 h 2108579"/>
              <a:gd name="connsiteX97" fmla="*/ 1169557 w 12206660"/>
              <a:gd name="connsiteY97" fmla="*/ 1736344 h 2108579"/>
              <a:gd name="connsiteX98" fmla="*/ 1138122 w 12206660"/>
              <a:gd name="connsiteY98" fmla="*/ 1734568 h 2108579"/>
              <a:gd name="connsiteX99" fmla="*/ 1076067 w 12206660"/>
              <a:gd name="connsiteY99" fmla="*/ 1736148 h 2108579"/>
              <a:gd name="connsiteX100" fmla="*/ 1066824 w 12206660"/>
              <a:gd name="connsiteY100" fmla="*/ 1736310 h 2108579"/>
              <a:gd name="connsiteX101" fmla="*/ 1007448 w 12206660"/>
              <a:gd name="connsiteY101" fmla="*/ 1732081 h 2108579"/>
              <a:gd name="connsiteX102" fmla="*/ 1003361 w 12206660"/>
              <a:gd name="connsiteY102" fmla="*/ 1733082 h 2108579"/>
              <a:gd name="connsiteX103" fmla="*/ 968322 w 12206660"/>
              <a:gd name="connsiteY103" fmla="*/ 1731263 h 2108579"/>
              <a:gd name="connsiteX104" fmla="*/ 962548 w 12206660"/>
              <a:gd name="connsiteY104" fmla="*/ 1728988 h 2108579"/>
              <a:gd name="connsiteX105" fmla="*/ 953408 w 12206660"/>
              <a:gd name="connsiteY105" fmla="*/ 1730488 h 2108579"/>
              <a:gd name="connsiteX106" fmla="*/ 908128 w 12206660"/>
              <a:gd name="connsiteY106" fmla="*/ 1728137 h 2108579"/>
              <a:gd name="connsiteX107" fmla="*/ 833588 w 12206660"/>
              <a:gd name="connsiteY107" fmla="*/ 1733553 h 2108579"/>
              <a:gd name="connsiteX108" fmla="*/ 830914 w 12206660"/>
              <a:gd name="connsiteY108" fmla="*/ 1733122 h 2108579"/>
              <a:gd name="connsiteX109" fmla="*/ 830312 w 12206660"/>
              <a:gd name="connsiteY109" fmla="*/ 1732888 h 2108579"/>
              <a:gd name="connsiteX110" fmla="*/ 776294 w 12206660"/>
              <a:gd name="connsiteY110" fmla="*/ 1707489 h 2108579"/>
              <a:gd name="connsiteX111" fmla="*/ 737216 w 12206660"/>
              <a:gd name="connsiteY111" fmla="*/ 1716025 h 2108579"/>
              <a:gd name="connsiteX112" fmla="*/ 735209 w 12206660"/>
              <a:gd name="connsiteY112" fmla="*/ 1717708 h 2108579"/>
              <a:gd name="connsiteX113" fmla="*/ 665774 w 12206660"/>
              <a:gd name="connsiteY113" fmla="*/ 1706526 h 2108579"/>
              <a:gd name="connsiteX114" fmla="*/ 549236 w 12206660"/>
              <a:gd name="connsiteY114" fmla="*/ 1682697 h 2108579"/>
              <a:gd name="connsiteX115" fmla="*/ 513999 w 12206660"/>
              <a:gd name="connsiteY115" fmla="*/ 1692982 h 2108579"/>
              <a:gd name="connsiteX116" fmla="*/ 503342 w 12206660"/>
              <a:gd name="connsiteY116" fmla="*/ 1698273 h 2108579"/>
              <a:gd name="connsiteX117" fmla="*/ 494296 w 12206660"/>
              <a:gd name="connsiteY117" fmla="*/ 1695520 h 2108579"/>
              <a:gd name="connsiteX118" fmla="*/ 325092 w 12206660"/>
              <a:gd name="connsiteY118" fmla="*/ 1640644 h 2108579"/>
              <a:gd name="connsiteX119" fmla="*/ 198138 w 12206660"/>
              <a:gd name="connsiteY119" fmla="*/ 1617751 h 2108579"/>
              <a:gd name="connsiteX120" fmla="*/ 86098 w 12206660"/>
              <a:gd name="connsiteY120" fmla="*/ 1607932 h 2108579"/>
              <a:gd name="connsiteX121" fmla="*/ 44184 w 12206660"/>
              <a:gd name="connsiteY121" fmla="*/ 1607313 h 2108579"/>
              <a:gd name="connsiteX122" fmla="*/ 13371 w 12206660"/>
              <a:gd name="connsiteY122" fmla="*/ 1610350 h 2108579"/>
              <a:gd name="connsiteX123" fmla="*/ 0 w 12206660"/>
              <a:gd name="connsiteY123" fmla="*/ 1610510 h 2108579"/>
              <a:gd name="connsiteX124" fmla="*/ 0 w 12206660"/>
              <a:gd name="connsiteY124" fmla="*/ 0 h 2108579"/>
              <a:gd name="connsiteX0" fmla="*/ 0 w 12206660"/>
              <a:gd name="connsiteY0" fmla="*/ 0 h 2108579"/>
              <a:gd name="connsiteX1" fmla="*/ 12206660 w 12206660"/>
              <a:gd name="connsiteY1" fmla="*/ 0 h 2108579"/>
              <a:gd name="connsiteX2" fmla="*/ 12206660 w 12206660"/>
              <a:gd name="connsiteY2" fmla="*/ 1315165 h 2108579"/>
              <a:gd name="connsiteX3" fmla="*/ 12130964 w 12206660"/>
              <a:gd name="connsiteY3" fmla="*/ 1339850 h 2108579"/>
              <a:gd name="connsiteX4" fmla="*/ 11958545 w 12206660"/>
              <a:gd name="connsiteY4" fmla="*/ 1411821 h 2108579"/>
              <a:gd name="connsiteX5" fmla="*/ 11828206 w 12206660"/>
              <a:gd name="connsiteY5" fmla="*/ 1542042 h 2108579"/>
              <a:gd name="connsiteX6" fmla="*/ 11687543 w 12206660"/>
              <a:gd name="connsiteY6" fmla="*/ 1595775 h 2108579"/>
              <a:gd name="connsiteX7" fmla="*/ 11628936 w 12206660"/>
              <a:gd name="connsiteY7" fmla="*/ 1656443 h 2108579"/>
              <a:gd name="connsiteX8" fmla="*/ 11545833 w 12206660"/>
              <a:gd name="connsiteY8" fmla="*/ 1697459 h 2108579"/>
              <a:gd name="connsiteX9" fmla="*/ 11445870 w 12206660"/>
              <a:gd name="connsiteY9" fmla="*/ 1703056 h 2108579"/>
              <a:gd name="connsiteX10" fmla="*/ 11090520 w 12206660"/>
              <a:gd name="connsiteY10" fmla="*/ 1686262 h 2108579"/>
              <a:gd name="connsiteX11" fmla="*/ 10590357 w 12206660"/>
              <a:gd name="connsiteY11" fmla="*/ 1734739 h 2108579"/>
              <a:gd name="connsiteX12" fmla="*/ 10427550 w 12206660"/>
              <a:gd name="connsiteY12" fmla="*/ 1723283 h 2108579"/>
              <a:gd name="connsiteX13" fmla="*/ 10221962 w 12206660"/>
              <a:gd name="connsiteY13" fmla="*/ 1770606 h 2108579"/>
              <a:gd name="connsiteX14" fmla="*/ 9600512 w 12206660"/>
              <a:gd name="connsiteY14" fmla="*/ 1813153 h 2108579"/>
              <a:gd name="connsiteX15" fmla="*/ 9529106 w 12206660"/>
              <a:gd name="connsiteY15" fmla="*/ 1850439 h 2108579"/>
              <a:gd name="connsiteX16" fmla="*/ 9271842 w 12206660"/>
              <a:gd name="connsiteY16" fmla="*/ 1875315 h 2108579"/>
              <a:gd name="connsiteX17" fmla="*/ 9225506 w 12206660"/>
              <a:gd name="connsiteY17" fmla="*/ 1881941 h 2108579"/>
              <a:gd name="connsiteX18" fmla="*/ 9100281 w 12206660"/>
              <a:gd name="connsiteY18" fmla="*/ 1884656 h 2108579"/>
              <a:gd name="connsiteX19" fmla="*/ 8900390 w 12206660"/>
              <a:gd name="connsiteY19" fmla="*/ 1911736 h 2108579"/>
              <a:gd name="connsiteX20" fmla="*/ 8805076 w 12206660"/>
              <a:gd name="connsiteY20" fmla="*/ 1930950 h 2108579"/>
              <a:gd name="connsiteX21" fmla="*/ 8660979 w 12206660"/>
              <a:gd name="connsiteY21" fmla="*/ 1986491 h 2108579"/>
              <a:gd name="connsiteX22" fmla="*/ 8439350 w 12206660"/>
              <a:gd name="connsiteY22" fmla="*/ 1997254 h 2108579"/>
              <a:gd name="connsiteX23" fmla="*/ 8432642 w 12206660"/>
              <a:gd name="connsiteY23" fmla="*/ 1997810 h 2108579"/>
              <a:gd name="connsiteX24" fmla="*/ 8371517 w 12206660"/>
              <a:gd name="connsiteY24" fmla="*/ 1983592 h 2108579"/>
              <a:gd name="connsiteX25" fmla="*/ 8346496 w 12206660"/>
              <a:gd name="connsiteY25" fmla="*/ 1985898 h 2108579"/>
              <a:gd name="connsiteX26" fmla="*/ 8173419 w 12206660"/>
              <a:gd name="connsiteY26" fmla="*/ 1980061 h 2108579"/>
              <a:gd name="connsiteX27" fmla="*/ 7988001 w 12206660"/>
              <a:gd name="connsiteY27" fmla="*/ 1993298 h 2108579"/>
              <a:gd name="connsiteX28" fmla="*/ 7762847 w 12206660"/>
              <a:gd name="connsiteY28" fmla="*/ 1983378 h 2108579"/>
              <a:gd name="connsiteX29" fmla="*/ 7649590 w 12206660"/>
              <a:gd name="connsiteY29" fmla="*/ 1995082 h 2108579"/>
              <a:gd name="connsiteX30" fmla="*/ 7391485 w 12206660"/>
              <a:gd name="connsiteY30" fmla="*/ 1990689 h 2108579"/>
              <a:gd name="connsiteX31" fmla="*/ 7182125 w 12206660"/>
              <a:gd name="connsiteY31" fmla="*/ 1986276 h 2108579"/>
              <a:gd name="connsiteX32" fmla="*/ 7137063 w 12206660"/>
              <a:gd name="connsiteY32" fmla="*/ 1966342 h 2108579"/>
              <a:gd name="connsiteX33" fmla="*/ 6975664 w 12206660"/>
              <a:gd name="connsiteY33" fmla="*/ 1941415 h 2108579"/>
              <a:gd name="connsiteX34" fmla="*/ 6918157 w 12206660"/>
              <a:gd name="connsiteY34" fmla="*/ 1949114 h 2108579"/>
              <a:gd name="connsiteX35" fmla="*/ 6742119 w 12206660"/>
              <a:gd name="connsiteY35" fmla="*/ 1913977 h 2108579"/>
              <a:gd name="connsiteX36" fmla="*/ 6446722 w 12206660"/>
              <a:gd name="connsiteY36" fmla="*/ 1929799 h 2108579"/>
              <a:gd name="connsiteX37" fmla="*/ 6215683 w 12206660"/>
              <a:gd name="connsiteY37" fmla="*/ 1932752 h 2108579"/>
              <a:gd name="connsiteX38" fmla="*/ 6043801 w 12206660"/>
              <a:gd name="connsiteY38" fmla="*/ 1935488 h 2108579"/>
              <a:gd name="connsiteX39" fmla="*/ 5990268 w 12206660"/>
              <a:gd name="connsiteY39" fmla="*/ 1924208 h 2108579"/>
              <a:gd name="connsiteX40" fmla="*/ 5916174 w 12206660"/>
              <a:gd name="connsiteY40" fmla="*/ 1925627 h 2108579"/>
              <a:gd name="connsiteX41" fmla="*/ 5837671 w 12206660"/>
              <a:gd name="connsiteY41" fmla="*/ 1928614 h 2108579"/>
              <a:gd name="connsiteX42" fmla="*/ 5778111 w 12206660"/>
              <a:gd name="connsiteY42" fmla="*/ 1927598 h 2108579"/>
              <a:gd name="connsiteX43" fmla="*/ 5793501 w 12206660"/>
              <a:gd name="connsiteY43" fmla="*/ 1925689 h 2108579"/>
              <a:gd name="connsiteX44" fmla="*/ 5763512 w 12206660"/>
              <a:gd name="connsiteY44" fmla="*/ 1927350 h 2108579"/>
              <a:gd name="connsiteX45" fmla="*/ 5778111 w 12206660"/>
              <a:gd name="connsiteY45" fmla="*/ 1927598 h 2108579"/>
              <a:gd name="connsiteX46" fmla="*/ 5707844 w 12206660"/>
              <a:gd name="connsiteY46" fmla="*/ 1936318 h 2108579"/>
              <a:gd name="connsiteX47" fmla="*/ 5635699 w 12206660"/>
              <a:gd name="connsiteY47" fmla="*/ 1918775 h 2108579"/>
              <a:gd name="connsiteX48" fmla="*/ 5552028 w 12206660"/>
              <a:gd name="connsiteY48" fmla="*/ 1921042 h 2108579"/>
              <a:gd name="connsiteX49" fmla="*/ 5306651 w 12206660"/>
              <a:gd name="connsiteY49" fmla="*/ 1897681 h 2108579"/>
              <a:gd name="connsiteX50" fmla="*/ 5122594 w 12206660"/>
              <a:gd name="connsiteY50" fmla="*/ 1914605 h 2108579"/>
              <a:gd name="connsiteX51" fmla="*/ 5033716 w 12206660"/>
              <a:gd name="connsiteY51" fmla="*/ 1936212 h 2108579"/>
              <a:gd name="connsiteX52" fmla="*/ 4950107 w 12206660"/>
              <a:gd name="connsiteY52" fmla="*/ 1943113 h 2108579"/>
              <a:gd name="connsiteX53" fmla="*/ 4884929 w 12206660"/>
              <a:gd name="connsiteY53" fmla="*/ 1968857 h 2108579"/>
              <a:gd name="connsiteX54" fmla="*/ 4823229 w 12206660"/>
              <a:gd name="connsiteY54" fmla="*/ 1997913 h 2108579"/>
              <a:gd name="connsiteX55" fmla="*/ 4817440 w 12206660"/>
              <a:gd name="connsiteY55" fmla="*/ 1998572 h 2108579"/>
              <a:gd name="connsiteX56" fmla="*/ 4812500 w 12206660"/>
              <a:gd name="connsiteY56" fmla="*/ 1995382 h 2108579"/>
              <a:gd name="connsiteX57" fmla="*/ 4797658 w 12206660"/>
              <a:gd name="connsiteY57" fmla="*/ 2001605 h 2108579"/>
              <a:gd name="connsiteX58" fmla="*/ 4736224 w 12206660"/>
              <a:gd name="connsiteY58" fmla="*/ 2011282 h 2108579"/>
              <a:gd name="connsiteX59" fmla="*/ 4727725 w 12206660"/>
              <a:gd name="connsiteY59" fmla="*/ 2023413 h 2108579"/>
              <a:gd name="connsiteX60" fmla="*/ 4709088 w 12206660"/>
              <a:gd name="connsiteY60" fmla="*/ 2032088 h 2108579"/>
              <a:gd name="connsiteX61" fmla="*/ 4651499 w 12206660"/>
              <a:gd name="connsiteY61" fmla="*/ 2030726 h 2108579"/>
              <a:gd name="connsiteX62" fmla="*/ 4567628 w 12206660"/>
              <a:gd name="connsiteY62" fmla="*/ 2060047 h 2108579"/>
              <a:gd name="connsiteX63" fmla="*/ 4383708 w 12206660"/>
              <a:gd name="connsiteY63" fmla="*/ 2066118 h 2108579"/>
              <a:gd name="connsiteX64" fmla="*/ 4303173 w 12206660"/>
              <a:gd name="connsiteY64" fmla="*/ 2069280 h 2108579"/>
              <a:gd name="connsiteX65" fmla="*/ 4273747 w 12206660"/>
              <a:gd name="connsiteY65" fmla="*/ 2072119 h 2108579"/>
              <a:gd name="connsiteX66" fmla="*/ 4222473 w 12206660"/>
              <a:gd name="connsiteY66" fmla="*/ 2069712 h 2108579"/>
              <a:gd name="connsiteX67" fmla="*/ 4219526 w 12206660"/>
              <a:gd name="connsiteY67" fmla="*/ 2065381 h 2108579"/>
              <a:gd name="connsiteX68" fmla="*/ 4154454 w 12206660"/>
              <a:gd name="connsiteY68" fmla="*/ 2073653 h 2108579"/>
              <a:gd name="connsiteX69" fmla="*/ 4137325 w 12206660"/>
              <a:gd name="connsiteY69" fmla="*/ 2071476 h 2108579"/>
              <a:gd name="connsiteX70" fmla="*/ 4131292 w 12206660"/>
              <a:gd name="connsiteY70" fmla="*/ 2073038 h 2108579"/>
              <a:gd name="connsiteX71" fmla="*/ 4126289 w 12206660"/>
              <a:gd name="connsiteY71" fmla="*/ 2070072 h 2108579"/>
              <a:gd name="connsiteX72" fmla="*/ 4035752 w 12206660"/>
              <a:gd name="connsiteY72" fmla="*/ 2050461 h 2108579"/>
              <a:gd name="connsiteX73" fmla="*/ 4042929 w 12206660"/>
              <a:gd name="connsiteY73" fmla="*/ 2058060 h 2108579"/>
              <a:gd name="connsiteX74" fmla="*/ 4006345 w 12206660"/>
              <a:gd name="connsiteY74" fmla="*/ 2060685 h 2108579"/>
              <a:gd name="connsiteX75" fmla="*/ 4003002 w 12206660"/>
              <a:gd name="connsiteY75" fmla="*/ 2064449 h 2108579"/>
              <a:gd name="connsiteX76" fmla="*/ 3961828 w 12206660"/>
              <a:gd name="connsiteY76" fmla="*/ 2056928 h 2108579"/>
              <a:gd name="connsiteX77" fmla="*/ 3918758 w 12206660"/>
              <a:gd name="connsiteY77" fmla="*/ 2059343 h 2108579"/>
              <a:gd name="connsiteX78" fmla="*/ 3864386 w 12206660"/>
              <a:gd name="connsiteY78" fmla="*/ 2068800 h 2108579"/>
              <a:gd name="connsiteX79" fmla="*/ 3641656 w 12206660"/>
              <a:gd name="connsiteY79" fmla="*/ 2096939 h 2108579"/>
              <a:gd name="connsiteX80" fmla="*/ 3503442 w 12206660"/>
              <a:gd name="connsiteY80" fmla="*/ 2104905 h 2108579"/>
              <a:gd name="connsiteX81" fmla="*/ 3408303 w 12206660"/>
              <a:gd name="connsiteY81" fmla="*/ 2089456 h 2108579"/>
              <a:gd name="connsiteX82" fmla="*/ 3222720 w 12206660"/>
              <a:gd name="connsiteY82" fmla="*/ 2078146 h 2108579"/>
              <a:gd name="connsiteX83" fmla="*/ 3033055 w 12206660"/>
              <a:gd name="connsiteY83" fmla="*/ 2043338 h 2108579"/>
              <a:gd name="connsiteX84" fmla="*/ 2631240 w 12206660"/>
              <a:gd name="connsiteY84" fmla="*/ 2012594 h 2108579"/>
              <a:gd name="connsiteX85" fmla="*/ 2211074 w 12206660"/>
              <a:gd name="connsiteY85" fmla="*/ 1887295 h 2108579"/>
              <a:gd name="connsiteX86" fmla="*/ 2125611 w 12206660"/>
              <a:gd name="connsiteY86" fmla="*/ 1860133 h 2108579"/>
              <a:gd name="connsiteX87" fmla="*/ 1963340 w 12206660"/>
              <a:gd name="connsiteY87" fmla="*/ 1832202 h 2108579"/>
              <a:gd name="connsiteX88" fmla="*/ 1962517 w 12206660"/>
              <a:gd name="connsiteY88" fmla="*/ 1832186 h 2108579"/>
              <a:gd name="connsiteX89" fmla="*/ 1962517 w 12206660"/>
              <a:gd name="connsiteY89" fmla="*/ 1815487 h 2108579"/>
              <a:gd name="connsiteX90" fmla="*/ 1827774 w 12206660"/>
              <a:gd name="connsiteY90" fmla="*/ 1827188 h 2108579"/>
              <a:gd name="connsiteX91" fmla="*/ 1660603 w 12206660"/>
              <a:gd name="connsiteY91" fmla="*/ 1783672 h 2108579"/>
              <a:gd name="connsiteX92" fmla="*/ 1567951 w 12206660"/>
              <a:gd name="connsiteY92" fmla="*/ 1742322 h 2108579"/>
              <a:gd name="connsiteX93" fmla="*/ 1490867 w 12206660"/>
              <a:gd name="connsiteY93" fmla="*/ 1726322 h 2108579"/>
              <a:gd name="connsiteX94" fmla="*/ 1378607 w 12206660"/>
              <a:gd name="connsiteY94" fmla="*/ 1730659 h 2108579"/>
              <a:gd name="connsiteX95" fmla="*/ 1259059 w 12206660"/>
              <a:gd name="connsiteY95" fmla="*/ 1734123 h 2108579"/>
              <a:gd name="connsiteX96" fmla="*/ 1251708 w 12206660"/>
              <a:gd name="connsiteY96" fmla="*/ 1733300 h 2108579"/>
              <a:gd name="connsiteX97" fmla="*/ 1169557 w 12206660"/>
              <a:gd name="connsiteY97" fmla="*/ 1736344 h 2108579"/>
              <a:gd name="connsiteX98" fmla="*/ 1138122 w 12206660"/>
              <a:gd name="connsiteY98" fmla="*/ 1734568 h 2108579"/>
              <a:gd name="connsiteX99" fmla="*/ 1076067 w 12206660"/>
              <a:gd name="connsiteY99" fmla="*/ 1736148 h 2108579"/>
              <a:gd name="connsiteX100" fmla="*/ 1066824 w 12206660"/>
              <a:gd name="connsiteY100" fmla="*/ 1736310 h 2108579"/>
              <a:gd name="connsiteX101" fmla="*/ 1007448 w 12206660"/>
              <a:gd name="connsiteY101" fmla="*/ 1732081 h 2108579"/>
              <a:gd name="connsiteX102" fmla="*/ 1003361 w 12206660"/>
              <a:gd name="connsiteY102" fmla="*/ 1733082 h 2108579"/>
              <a:gd name="connsiteX103" fmla="*/ 968322 w 12206660"/>
              <a:gd name="connsiteY103" fmla="*/ 1731263 h 2108579"/>
              <a:gd name="connsiteX104" fmla="*/ 962548 w 12206660"/>
              <a:gd name="connsiteY104" fmla="*/ 1728988 h 2108579"/>
              <a:gd name="connsiteX105" fmla="*/ 953408 w 12206660"/>
              <a:gd name="connsiteY105" fmla="*/ 1730488 h 2108579"/>
              <a:gd name="connsiteX106" fmla="*/ 908128 w 12206660"/>
              <a:gd name="connsiteY106" fmla="*/ 1728137 h 2108579"/>
              <a:gd name="connsiteX107" fmla="*/ 833588 w 12206660"/>
              <a:gd name="connsiteY107" fmla="*/ 1733553 h 2108579"/>
              <a:gd name="connsiteX108" fmla="*/ 830914 w 12206660"/>
              <a:gd name="connsiteY108" fmla="*/ 1733122 h 2108579"/>
              <a:gd name="connsiteX109" fmla="*/ 830312 w 12206660"/>
              <a:gd name="connsiteY109" fmla="*/ 1732888 h 2108579"/>
              <a:gd name="connsiteX110" fmla="*/ 776294 w 12206660"/>
              <a:gd name="connsiteY110" fmla="*/ 1707489 h 2108579"/>
              <a:gd name="connsiteX111" fmla="*/ 737216 w 12206660"/>
              <a:gd name="connsiteY111" fmla="*/ 1716025 h 2108579"/>
              <a:gd name="connsiteX112" fmla="*/ 735209 w 12206660"/>
              <a:gd name="connsiteY112" fmla="*/ 1717708 h 2108579"/>
              <a:gd name="connsiteX113" fmla="*/ 665774 w 12206660"/>
              <a:gd name="connsiteY113" fmla="*/ 1706526 h 2108579"/>
              <a:gd name="connsiteX114" fmla="*/ 549236 w 12206660"/>
              <a:gd name="connsiteY114" fmla="*/ 1682697 h 2108579"/>
              <a:gd name="connsiteX115" fmla="*/ 513999 w 12206660"/>
              <a:gd name="connsiteY115" fmla="*/ 1692982 h 2108579"/>
              <a:gd name="connsiteX116" fmla="*/ 503342 w 12206660"/>
              <a:gd name="connsiteY116" fmla="*/ 1698273 h 2108579"/>
              <a:gd name="connsiteX117" fmla="*/ 494296 w 12206660"/>
              <a:gd name="connsiteY117" fmla="*/ 1695520 h 2108579"/>
              <a:gd name="connsiteX118" fmla="*/ 325092 w 12206660"/>
              <a:gd name="connsiteY118" fmla="*/ 1640644 h 2108579"/>
              <a:gd name="connsiteX119" fmla="*/ 198138 w 12206660"/>
              <a:gd name="connsiteY119" fmla="*/ 1617751 h 2108579"/>
              <a:gd name="connsiteX120" fmla="*/ 86098 w 12206660"/>
              <a:gd name="connsiteY120" fmla="*/ 1607932 h 2108579"/>
              <a:gd name="connsiteX121" fmla="*/ 44184 w 12206660"/>
              <a:gd name="connsiteY121" fmla="*/ 1607313 h 2108579"/>
              <a:gd name="connsiteX122" fmla="*/ 13371 w 12206660"/>
              <a:gd name="connsiteY122" fmla="*/ 1610350 h 2108579"/>
              <a:gd name="connsiteX123" fmla="*/ 0 w 12206660"/>
              <a:gd name="connsiteY123" fmla="*/ 1610510 h 2108579"/>
              <a:gd name="connsiteX124" fmla="*/ 0 w 12206660"/>
              <a:gd name="connsiteY124" fmla="*/ 0 h 2108579"/>
              <a:gd name="connsiteX0" fmla="*/ 0 w 12206660"/>
              <a:gd name="connsiteY0" fmla="*/ 0 h 2108579"/>
              <a:gd name="connsiteX1" fmla="*/ 12206660 w 12206660"/>
              <a:gd name="connsiteY1" fmla="*/ 0 h 2108579"/>
              <a:gd name="connsiteX2" fmla="*/ 12206660 w 12206660"/>
              <a:gd name="connsiteY2" fmla="*/ 1315165 h 2108579"/>
              <a:gd name="connsiteX3" fmla="*/ 12130964 w 12206660"/>
              <a:gd name="connsiteY3" fmla="*/ 1339850 h 2108579"/>
              <a:gd name="connsiteX4" fmla="*/ 11958545 w 12206660"/>
              <a:gd name="connsiteY4" fmla="*/ 1411821 h 2108579"/>
              <a:gd name="connsiteX5" fmla="*/ 11828206 w 12206660"/>
              <a:gd name="connsiteY5" fmla="*/ 1542042 h 2108579"/>
              <a:gd name="connsiteX6" fmla="*/ 11687543 w 12206660"/>
              <a:gd name="connsiteY6" fmla="*/ 1595775 h 2108579"/>
              <a:gd name="connsiteX7" fmla="*/ 11628936 w 12206660"/>
              <a:gd name="connsiteY7" fmla="*/ 1656443 h 2108579"/>
              <a:gd name="connsiteX8" fmla="*/ 11545833 w 12206660"/>
              <a:gd name="connsiteY8" fmla="*/ 1697459 h 2108579"/>
              <a:gd name="connsiteX9" fmla="*/ 11445870 w 12206660"/>
              <a:gd name="connsiteY9" fmla="*/ 1703056 h 2108579"/>
              <a:gd name="connsiteX10" fmla="*/ 11090520 w 12206660"/>
              <a:gd name="connsiteY10" fmla="*/ 1686262 h 2108579"/>
              <a:gd name="connsiteX11" fmla="*/ 10590357 w 12206660"/>
              <a:gd name="connsiteY11" fmla="*/ 1734739 h 2108579"/>
              <a:gd name="connsiteX12" fmla="*/ 10427550 w 12206660"/>
              <a:gd name="connsiteY12" fmla="*/ 1723283 h 2108579"/>
              <a:gd name="connsiteX13" fmla="*/ 10221962 w 12206660"/>
              <a:gd name="connsiteY13" fmla="*/ 1770606 h 2108579"/>
              <a:gd name="connsiteX14" fmla="*/ 9600512 w 12206660"/>
              <a:gd name="connsiteY14" fmla="*/ 1813153 h 2108579"/>
              <a:gd name="connsiteX15" fmla="*/ 9529106 w 12206660"/>
              <a:gd name="connsiteY15" fmla="*/ 1850439 h 2108579"/>
              <a:gd name="connsiteX16" fmla="*/ 9271842 w 12206660"/>
              <a:gd name="connsiteY16" fmla="*/ 1875315 h 2108579"/>
              <a:gd name="connsiteX17" fmla="*/ 9225506 w 12206660"/>
              <a:gd name="connsiteY17" fmla="*/ 1881941 h 2108579"/>
              <a:gd name="connsiteX18" fmla="*/ 9100281 w 12206660"/>
              <a:gd name="connsiteY18" fmla="*/ 1884656 h 2108579"/>
              <a:gd name="connsiteX19" fmla="*/ 8900390 w 12206660"/>
              <a:gd name="connsiteY19" fmla="*/ 1911736 h 2108579"/>
              <a:gd name="connsiteX20" fmla="*/ 8805076 w 12206660"/>
              <a:gd name="connsiteY20" fmla="*/ 1930950 h 2108579"/>
              <a:gd name="connsiteX21" fmla="*/ 8660979 w 12206660"/>
              <a:gd name="connsiteY21" fmla="*/ 1986491 h 2108579"/>
              <a:gd name="connsiteX22" fmla="*/ 8439350 w 12206660"/>
              <a:gd name="connsiteY22" fmla="*/ 1997254 h 2108579"/>
              <a:gd name="connsiteX23" fmla="*/ 8432642 w 12206660"/>
              <a:gd name="connsiteY23" fmla="*/ 1997810 h 2108579"/>
              <a:gd name="connsiteX24" fmla="*/ 8371517 w 12206660"/>
              <a:gd name="connsiteY24" fmla="*/ 1983592 h 2108579"/>
              <a:gd name="connsiteX25" fmla="*/ 8346496 w 12206660"/>
              <a:gd name="connsiteY25" fmla="*/ 1985898 h 2108579"/>
              <a:gd name="connsiteX26" fmla="*/ 8173419 w 12206660"/>
              <a:gd name="connsiteY26" fmla="*/ 1980061 h 2108579"/>
              <a:gd name="connsiteX27" fmla="*/ 7988001 w 12206660"/>
              <a:gd name="connsiteY27" fmla="*/ 1993298 h 2108579"/>
              <a:gd name="connsiteX28" fmla="*/ 7762847 w 12206660"/>
              <a:gd name="connsiteY28" fmla="*/ 1983378 h 2108579"/>
              <a:gd name="connsiteX29" fmla="*/ 7649590 w 12206660"/>
              <a:gd name="connsiteY29" fmla="*/ 1995082 h 2108579"/>
              <a:gd name="connsiteX30" fmla="*/ 7391485 w 12206660"/>
              <a:gd name="connsiteY30" fmla="*/ 1990689 h 2108579"/>
              <a:gd name="connsiteX31" fmla="*/ 7182125 w 12206660"/>
              <a:gd name="connsiteY31" fmla="*/ 1986276 h 2108579"/>
              <a:gd name="connsiteX32" fmla="*/ 7137063 w 12206660"/>
              <a:gd name="connsiteY32" fmla="*/ 1966342 h 2108579"/>
              <a:gd name="connsiteX33" fmla="*/ 6975664 w 12206660"/>
              <a:gd name="connsiteY33" fmla="*/ 1941415 h 2108579"/>
              <a:gd name="connsiteX34" fmla="*/ 6918157 w 12206660"/>
              <a:gd name="connsiteY34" fmla="*/ 1949114 h 2108579"/>
              <a:gd name="connsiteX35" fmla="*/ 6742119 w 12206660"/>
              <a:gd name="connsiteY35" fmla="*/ 1913977 h 2108579"/>
              <a:gd name="connsiteX36" fmla="*/ 6446722 w 12206660"/>
              <a:gd name="connsiteY36" fmla="*/ 1929799 h 2108579"/>
              <a:gd name="connsiteX37" fmla="*/ 6215683 w 12206660"/>
              <a:gd name="connsiteY37" fmla="*/ 1932752 h 2108579"/>
              <a:gd name="connsiteX38" fmla="*/ 6043801 w 12206660"/>
              <a:gd name="connsiteY38" fmla="*/ 1935488 h 2108579"/>
              <a:gd name="connsiteX39" fmla="*/ 5990268 w 12206660"/>
              <a:gd name="connsiteY39" fmla="*/ 1924208 h 2108579"/>
              <a:gd name="connsiteX40" fmla="*/ 5916174 w 12206660"/>
              <a:gd name="connsiteY40" fmla="*/ 1925627 h 2108579"/>
              <a:gd name="connsiteX41" fmla="*/ 5837671 w 12206660"/>
              <a:gd name="connsiteY41" fmla="*/ 1928614 h 2108579"/>
              <a:gd name="connsiteX42" fmla="*/ 5778111 w 12206660"/>
              <a:gd name="connsiteY42" fmla="*/ 1927598 h 2108579"/>
              <a:gd name="connsiteX43" fmla="*/ 5793501 w 12206660"/>
              <a:gd name="connsiteY43" fmla="*/ 1925689 h 2108579"/>
              <a:gd name="connsiteX44" fmla="*/ 5763512 w 12206660"/>
              <a:gd name="connsiteY44" fmla="*/ 1927350 h 2108579"/>
              <a:gd name="connsiteX45" fmla="*/ 5778111 w 12206660"/>
              <a:gd name="connsiteY45" fmla="*/ 1927598 h 2108579"/>
              <a:gd name="connsiteX46" fmla="*/ 5707844 w 12206660"/>
              <a:gd name="connsiteY46" fmla="*/ 1936318 h 2108579"/>
              <a:gd name="connsiteX47" fmla="*/ 5635699 w 12206660"/>
              <a:gd name="connsiteY47" fmla="*/ 1918775 h 2108579"/>
              <a:gd name="connsiteX48" fmla="*/ 5552028 w 12206660"/>
              <a:gd name="connsiteY48" fmla="*/ 1921042 h 2108579"/>
              <a:gd name="connsiteX49" fmla="*/ 5356773 w 12206660"/>
              <a:gd name="connsiteY49" fmla="*/ 1922802 h 2108579"/>
              <a:gd name="connsiteX50" fmla="*/ 5122594 w 12206660"/>
              <a:gd name="connsiteY50" fmla="*/ 1914605 h 2108579"/>
              <a:gd name="connsiteX51" fmla="*/ 5033716 w 12206660"/>
              <a:gd name="connsiteY51" fmla="*/ 1936212 h 2108579"/>
              <a:gd name="connsiteX52" fmla="*/ 4950107 w 12206660"/>
              <a:gd name="connsiteY52" fmla="*/ 1943113 h 2108579"/>
              <a:gd name="connsiteX53" fmla="*/ 4884929 w 12206660"/>
              <a:gd name="connsiteY53" fmla="*/ 1968857 h 2108579"/>
              <a:gd name="connsiteX54" fmla="*/ 4823229 w 12206660"/>
              <a:gd name="connsiteY54" fmla="*/ 1997913 h 2108579"/>
              <a:gd name="connsiteX55" fmla="*/ 4817440 w 12206660"/>
              <a:gd name="connsiteY55" fmla="*/ 1998572 h 2108579"/>
              <a:gd name="connsiteX56" fmla="*/ 4812500 w 12206660"/>
              <a:gd name="connsiteY56" fmla="*/ 1995382 h 2108579"/>
              <a:gd name="connsiteX57" fmla="*/ 4797658 w 12206660"/>
              <a:gd name="connsiteY57" fmla="*/ 2001605 h 2108579"/>
              <a:gd name="connsiteX58" fmla="*/ 4736224 w 12206660"/>
              <a:gd name="connsiteY58" fmla="*/ 2011282 h 2108579"/>
              <a:gd name="connsiteX59" fmla="*/ 4727725 w 12206660"/>
              <a:gd name="connsiteY59" fmla="*/ 2023413 h 2108579"/>
              <a:gd name="connsiteX60" fmla="*/ 4709088 w 12206660"/>
              <a:gd name="connsiteY60" fmla="*/ 2032088 h 2108579"/>
              <a:gd name="connsiteX61" fmla="*/ 4651499 w 12206660"/>
              <a:gd name="connsiteY61" fmla="*/ 2030726 h 2108579"/>
              <a:gd name="connsiteX62" fmla="*/ 4567628 w 12206660"/>
              <a:gd name="connsiteY62" fmla="*/ 2060047 h 2108579"/>
              <a:gd name="connsiteX63" fmla="*/ 4383708 w 12206660"/>
              <a:gd name="connsiteY63" fmla="*/ 2066118 h 2108579"/>
              <a:gd name="connsiteX64" fmla="*/ 4303173 w 12206660"/>
              <a:gd name="connsiteY64" fmla="*/ 2069280 h 2108579"/>
              <a:gd name="connsiteX65" fmla="*/ 4273747 w 12206660"/>
              <a:gd name="connsiteY65" fmla="*/ 2072119 h 2108579"/>
              <a:gd name="connsiteX66" fmla="*/ 4222473 w 12206660"/>
              <a:gd name="connsiteY66" fmla="*/ 2069712 h 2108579"/>
              <a:gd name="connsiteX67" fmla="*/ 4219526 w 12206660"/>
              <a:gd name="connsiteY67" fmla="*/ 2065381 h 2108579"/>
              <a:gd name="connsiteX68" fmla="*/ 4154454 w 12206660"/>
              <a:gd name="connsiteY68" fmla="*/ 2073653 h 2108579"/>
              <a:gd name="connsiteX69" fmla="*/ 4137325 w 12206660"/>
              <a:gd name="connsiteY69" fmla="*/ 2071476 h 2108579"/>
              <a:gd name="connsiteX70" fmla="*/ 4131292 w 12206660"/>
              <a:gd name="connsiteY70" fmla="*/ 2073038 h 2108579"/>
              <a:gd name="connsiteX71" fmla="*/ 4126289 w 12206660"/>
              <a:gd name="connsiteY71" fmla="*/ 2070072 h 2108579"/>
              <a:gd name="connsiteX72" fmla="*/ 4035752 w 12206660"/>
              <a:gd name="connsiteY72" fmla="*/ 2050461 h 2108579"/>
              <a:gd name="connsiteX73" fmla="*/ 4042929 w 12206660"/>
              <a:gd name="connsiteY73" fmla="*/ 2058060 h 2108579"/>
              <a:gd name="connsiteX74" fmla="*/ 4006345 w 12206660"/>
              <a:gd name="connsiteY74" fmla="*/ 2060685 h 2108579"/>
              <a:gd name="connsiteX75" fmla="*/ 4003002 w 12206660"/>
              <a:gd name="connsiteY75" fmla="*/ 2064449 h 2108579"/>
              <a:gd name="connsiteX76" fmla="*/ 3961828 w 12206660"/>
              <a:gd name="connsiteY76" fmla="*/ 2056928 h 2108579"/>
              <a:gd name="connsiteX77" fmla="*/ 3918758 w 12206660"/>
              <a:gd name="connsiteY77" fmla="*/ 2059343 h 2108579"/>
              <a:gd name="connsiteX78" fmla="*/ 3864386 w 12206660"/>
              <a:gd name="connsiteY78" fmla="*/ 2068800 h 2108579"/>
              <a:gd name="connsiteX79" fmla="*/ 3641656 w 12206660"/>
              <a:gd name="connsiteY79" fmla="*/ 2096939 h 2108579"/>
              <a:gd name="connsiteX80" fmla="*/ 3503442 w 12206660"/>
              <a:gd name="connsiteY80" fmla="*/ 2104905 h 2108579"/>
              <a:gd name="connsiteX81" fmla="*/ 3408303 w 12206660"/>
              <a:gd name="connsiteY81" fmla="*/ 2089456 h 2108579"/>
              <a:gd name="connsiteX82" fmla="*/ 3222720 w 12206660"/>
              <a:gd name="connsiteY82" fmla="*/ 2078146 h 2108579"/>
              <a:gd name="connsiteX83" fmla="*/ 3033055 w 12206660"/>
              <a:gd name="connsiteY83" fmla="*/ 2043338 h 2108579"/>
              <a:gd name="connsiteX84" fmla="*/ 2631240 w 12206660"/>
              <a:gd name="connsiteY84" fmla="*/ 2012594 h 2108579"/>
              <a:gd name="connsiteX85" fmla="*/ 2211074 w 12206660"/>
              <a:gd name="connsiteY85" fmla="*/ 1887295 h 2108579"/>
              <a:gd name="connsiteX86" fmla="*/ 2125611 w 12206660"/>
              <a:gd name="connsiteY86" fmla="*/ 1860133 h 2108579"/>
              <a:gd name="connsiteX87" fmla="*/ 1963340 w 12206660"/>
              <a:gd name="connsiteY87" fmla="*/ 1832202 h 2108579"/>
              <a:gd name="connsiteX88" fmla="*/ 1962517 w 12206660"/>
              <a:gd name="connsiteY88" fmla="*/ 1832186 h 2108579"/>
              <a:gd name="connsiteX89" fmla="*/ 1962517 w 12206660"/>
              <a:gd name="connsiteY89" fmla="*/ 1815487 h 2108579"/>
              <a:gd name="connsiteX90" fmla="*/ 1827774 w 12206660"/>
              <a:gd name="connsiteY90" fmla="*/ 1827188 h 2108579"/>
              <a:gd name="connsiteX91" fmla="*/ 1660603 w 12206660"/>
              <a:gd name="connsiteY91" fmla="*/ 1783672 h 2108579"/>
              <a:gd name="connsiteX92" fmla="*/ 1567951 w 12206660"/>
              <a:gd name="connsiteY92" fmla="*/ 1742322 h 2108579"/>
              <a:gd name="connsiteX93" fmla="*/ 1490867 w 12206660"/>
              <a:gd name="connsiteY93" fmla="*/ 1726322 h 2108579"/>
              <a:gd name="connsiteX94" fmla="*/ 1378607 w 12206660"/>
              <a:gd name="connsiteY94" fmla="*/ 1730659 h 2108579"/>
              <a:gd name="connsiteX95" fmla="*/ 1259059 w 12206660"/>
              <a:gd name="connsiteY95" fmla="*/ 1734123 h 2108579"/>
              <a:gd name="connsiteX96" fmla="*/ 1251708 w 12206660"/>
              <a:gd name="connsiteY96" fmla="*/ 1733300 h 2108579"/>
              <a:gd name="connsiteX97" fmla="*/ 1169557 w 12206660"/>
              <a:gd name="connsiteY97" fmla="*/ 1736344 h 2108579"/>
              <a:gd name="connsiteX98" fmla="*/ 1138122 w 12206660"/>
              <a:gd name="connsiteY98" fmla="*/ 1734568 h 2108579"/>
              <a:gd name="connsiteX99" fmla="*/ 1076067 w 12206660"/>
              <a:gd name="connsiteY99" fmla="*/ 1736148 h 2108579"/>
              <a:gd name="connsiteX100" fmla="*/ 1066824 w 12206660"/>
              <a:gd name="connsiteY100" fmla="*/ 1736310 h 2108579"/>
              <a:gd name="connsiteX101" fmla="*/ 1007448 w 12206660"/>
              <a:gd name="connsiteY101" fmla="*/ 1732081 h 2108579"/>
              <a:gd name="connsiteX102" fmla="*/ 1003361 w 12206660"/>
              <a:gd name="connsiteY102" fmla="*/ 1733082 h 2108579"/>
              <a:gd name="connsiteX103" fmla="*/ 968322 w 12206660"/>
              <a:gd name="connsiteY103" fmla="*/ 1731263 h 2108579"/>
              <a:gd name="connsiteX104" fmla="*/ 962548 w 12206660"/>
              <a:gd name="connsiteY104" fmla="*/ 1728988 h 2108579"/>
              <a:gd name="connsiteX105" fmla="*/ 953408 w 12206660"/>
              <a:gd name="connsiteY105" fmla="*/ 1730488 h 2108579"/>
              <a:gd name="connsiteX106" fmla="*/ 908128 w 12206660"/>
              <a:gd name="connsiteY106" fmla="*/ 1728137 h 2108579"/>
              <a:gd name="connsiteX107" fmla="*/ 833588 w 12206660"/>
              <a:gd name="connsiteY107" fmla="*/ 1733553 h 2108579"/>
              <a:gd name="connsiteX108" fmla="*/ 830914 w 12206660"/>
              <a:gd name="connsiteY108" fmla="*/ 1733122 h 2108579"/>
              <a:gd name="connsiteX109" fmla="*/ 830312 w 12206660"/>
              <a:gd name="connsiteY109" fmla="*/ 1732888 h 2108579"/>
              <a:gd name="connsiteX110" fmla="*/ 776294 w 12206660"/>
              <a:gd name="connsiteY110" fmla="*/ 1707489 h 2108579"/>
              <a:gd name="connsiteX111" fmla="*/ 737216 w 12206660"/>
              <a:gd name="connsiteY111" fmla="*/ 1716025 h 2108579"/>
              <a:gd name="connsiteX112" fmla="*/ 735209 w 12206660"/>
              <a:gd name="connsiteY112" fmla="*/ 1717708 h 2108579"/>
              <a:gd name="connsiteX113" fmla="*/ 665774 w 12206660"/>
              <a:gd name="connsiteY113" fmla="*/ 1706526 h 2108579"/>
              <a:gd name="connsiteX114" fmla="*/ 549236 w 12206660"/>
              <a:gd name="connsiteY114" fmla="*/ 1682697 h 2108579"/>
              <a:gd name="connsiteX115" fmla="*/ 513999 w 12206660"/>
              <a:gd name="connsiteY115" fmla="*/ 1692982 h 2108579"/>
              <a:gd name="connsiteX116" fmla="*/ 503342 w 12206660"/>
              <a:gd name="connsiteY116" fmla="*/ 1698273 h 2108579"/>
              <a:gd name="connsiteX117" fmla="*/ 494296 w 12206660"/>
              <a:gd name="connsiteY117" fmla="*/ 1695520 h 2108579"/>
              <a:gd name="connsiteX118" fmla="*/ 325092 w 12206660"/>
              <a:gd name="connsiteY118" fmla="*/ 1640644 h 2108579"/>
              <a:gd name="connsiteX119" fmla="*/ 198138 w 12206660"/>
              <a:gd name="connsiteY119" fmla="*/ 1617751 h 2108579"/>
              <a:gd name="connsiteX120" fmla="*/ 86098 w 12206660"/>
              <a:gd name="connsiteY120" fmla="*/ 1607932 h 2108579"/>
              <a:gd name="connsiteX121" fmla="*/ 44184 w 12206660"/>
              <a:gd name="connsiteY121" fmla="*/ 1607313 h 2108579"/>
              <a:gd name="connsiteX122" fmla="*/ 13371 w 12206660"/>
              <a:gd name="connsiteY122" fmla="*/ 1610350 h 2108579"/>
              <a:gd name="connsiteX123" fmla="*/ 0 w 12206660"/>
              <a:gd name="connsiteY123" fmla="*/ 1610510 h 2108579"/>
              <a:gd name="connsiteX124" fmla="*/ 0 w 12206660"/>
              <a:gd name="connsiteY124" fmla="*/ 0 h 2108579"/>
              <a:gd name="connsiteX0" fmla="*/ 0 w 12206660"/>
              <a:gd name="connsiteY0" fmla="*/ 0 h 2108579"/>
              <a:gd name="connsiteX1" fmla="*/ 12206660 w 12206660"/>
              <a:gd name="connsiteY1" fmla="*/ 0 h 2108579"/>
              <a:gd name="connsiteX2" fmla="*/ 12206660 w 12206660"/>
              <a:gd name="connsiteY2" fmla="*/ 1315165 h 2108579"/>
              <a:gd name="connsiteX3" fmla="*/ 12130964 w 12206660"/>
              <a:gd name="connsiteY3" fmla="*/ 1339850 h 2108579"/>
              <a:gd name="connsiteX4" fmla="*/ 11958545 w 12206660"/>
              <a:gd name="connsiteY4" fmla="*/ 1411821 h 2108579"/>
              <a:gd name="connsiteX5" fmla="*/ 11828206 w 12206660"/>
              <a:gd name="connsiteY5" fmla="*/ 1542042 h 2108579"/>
              <a:gd name="connsiteX6" fmla="*/ 11687543 w 12206660"/>
              <a:gd name="connsiteY6" fmla="*/ 1595775 h 2108579"/>
              <a:gd name="connsiteX7" fmla="*/ 11628936 w 12206660"/>
              <a:gd name="connsiteY7" fmla="*/ 1656443 h 2108579"/>
              <a:gd name="connsiteX8" fmla="*/ 11545833 w 12206660"/>
              <a:gd name="connsiteY8" fmla="*/ 1697459 h 2108579"/>
              <a:gd name="connsiteX9" fmla="*/ 11445870 w 12206660"/>
              <a:gd name="connsiteY9" fmla="*/ 1703056 h 2108579"/>
              <a:gd name="connsiteX10" fmla="*/ 11090520 w 12206660"/>
              <a:gd name="connsiteY10" fmla="*/ 1686262 h 2108579"/>
              <a:gd name="connsiteX11" fmla="*/ 10590357 w 12206660"/>
              <a:gd name="connsiteY11" fmla="*/ 1734739 h 2108579"/>
              <a:gd name="connsiteX12" fmla="*/ 10427550 w 12206660"/>
              <a:gd name="connsiteY12" fmla="*/ 1723283 h 2108579"/>
              <a:gd name="connsiteX13" fmla="*/ 10221962 w 12206660"/>
              <a:gd name="connsiteY13" fmla="*/ 1770606 h 2108579"/>
              <a:gd name="connsiteX14" fmla="*/ 9600512 w 12206660"/>
              <a:gd name="connsiteY14" fmla="*/ 1813153 h 2108579"/>
              <a:gd name="connsiteX15" fmla="*/ 9529106 w 12206660"/>
              <a:gd name="connsiteY15" fmla="*/ 1850439 h 2108579"/>
              <a:gd name="connsiteX16" fmla="*/ 9271842 w 12206660"/>
              <a:gd name="connsiteY16" fmla="*/ 1875315 h 2108579"/>
              <a:gd name="connsiteX17" fmla="*/ 9225506 w 12206660"/>
              <a:gd name="connsiteY17" fmla="*/ 1881941 h 2108579"/>
              <a:gd name="connsiteX18" fmla="*/ 9100281 w 12206660"/>
              <a:gd name="connsiteY18" fmla="*/ 1884656 h 2108579"/>
              <a:gd name="connsiteX19" fmla="*/ 8900390 w 12206660"/>
              <a:gd name="connsiteY19" fmla="*/ 1911736 h 2108579"/>
              <a:gd name="connsiteX20" fmla="*/ 8805076 w 12206660"/>
              <a:gd name="connsiteY20" fmla="*/ 1930950 h 2108579"/>
              <a:gd name="connsiteX21" fmla="*/ 8660979 w 12206660"/>
              <a:gd name="connsiteY21" fmla="*/ 1986491 h 2108579"/>
              <a:gd name="connsiteX22" fmla="*/ 8439350 w 12206660"/>
              <a:gd name="connsiteY22" fmla="*/ 1997254 h 2108579"/>
              <a:gd name="connsiteX23" fmla="*/ 8432642 w 12206660"/>
              <a:gd name="connsiteY23" fmla="*/ 1997810 h 2108579"/>
              <a:gd name="connsiteX24" fmla="*/ 8371517 w 12206660"/>
              <a:gd name="connsiteY24" fmla="*/ 1983592 h 2108579"/>
              <a:gd name="connsiteX25" fmla="*/ 8346496 w 12206660"/>
              <a:gd name="connsiteY25" fmla="*/ 1985898 h 2108579"/>
              <a:gd name="connsiteX26" fmla="*/ 8173419 w 12206660"/>
              <a:gd name="connsiteY26" fmla="*/ 1980061 h 2108579"/>
              <a:gd name="connsiteX27" fmla="*/ 7988001 w 12206660"/>
              <a:gd name="connsiteY27" fmla="*/ 1993298 h 2108579"/>
              <a:gd name="connsiteX28" fmla="*/ 7762847 w 12206660"/>
              <a:gd name="connsiteY28" fmla="*/ 1983378 h 2108579"/>
              <a:gd name="connsiteX29" fmla="*/ 7649590 w 12206660"/>
              <a:gd name="connsiteY29" fmla="*/ 1995082 h 2108579"/>
              <a:gd name="connsiteX30" fmla="*/ 7391485 w 12206660"/>
              <a:gd name="connsiteY30" fmla="*/ 1990689 h 2108579"/>
              <a:gd name="connsiteX31" fmla="*/ 7182125 w 12206660"/>
              <a:gd name="connsiteY31" fmla="*/ 1986276 h 2108579"/>
              <a:gd name="connsiteX32" fmla="*/ 7137063 w 12206660"/>
              <a:gd name="connsiteY32" fmla="*/ 1966342 h 2108579"/>
              <a:gd name="connsiteX33" fmla="*/ 6975664 w 12206660"/>
              <a:gd name="connsiteY33" fmla="*/ 1941415 h 2108579"/>
              <a:gd name="connsiteX34" fmla="*/ 6918157 w 12206660"/>
              <a:gd name="connsiteY34" fmla="*/ 1949114 h 2108579"/>
              <a:gd name="connsiteX35" fmla="*/ 6742119 w 12206660"/>
              <a:gd name="connsiteY35" fmla="*/ 1913977 h 2108579"/>
              <a:gd name="connsiteX36" fmla="*/ 6446722 w 12206660"/>
              <a:gd name="connsiteY36" fmla="*/ 1929799 h 2108579"/>
              <a:gd name="connsiteX37" fmla="*/ 6215683 w 12206660"/>
              <a:gd name="connsiteY37" fmla="*/ 1932752 h 2108579"/>
              <a:gd name="connsiteX38" fmla="*/ 6043801 w 12206660"/>
              <a:gd name="connsiteY38" fmla="*/ 1935488 h 2108579"/>
              <a:gd name="connsiteX39" fmla="*/ 5990268 w 12206660"/>
              <a:gd name="connsiteY39" fmla="*/ 1924208 h 2108579"/>
              <a:gd name="connsiteX40" fmla="*/ 5916174 w 12206660"/>
              <a:gd name="connsiteY40" fmla="*/ 1925627 h 2108579"/>
              <a:gd name="connsiteX41" fmla="*/ 5837671 w 12206660"/>
              <a:gd name="connsiteY41" fmla="*/ 1928614 h 2108579"/>
              <a:gd name="connsiteX42" fmla="*/ 5778111 w 12206660"/>
              <a:gd name="connsiteY42" fmla="*/ 1927598 h 2108579"/>
              <a:gd name="connsiteX43" fmla="*/ 5793501 w 12206660"/>
              <a:gd name="connsiteY43" fmla="*/ 1925689 h 2108579"/>
              <a:gd name="connsiteX44" fmla="*/ 5763512 w 12206660"/>
              <a:gd name="connsiteY44" fmla="*/ 1927350 h 2108579"/>
              <a:gd name="connsiteX45" fmla="*/ 5778111 w 12206660"/>
              <a:gd name="connsiteY45" fmla="*/ 1927598 h 2108579"/>
              <a:gd name="connsiteX46" fmla="*/ 5707844 w 12206660"/>
              <a:gd name="connsiteY46" fmla="*/ 1936318 h 2108579"/>
              <a:gd name="connsiteX47" fmla="*/ 5635699 w 12206660"/>
              <a:gd name="connsiteY47" fmla="*/ 1918775 h 2108579"/>
              <a:gd name="connsiteX48" fmla="*/ 5552028 w 12206660"/>
              <a:gd name="connsiteY48" fmla="*/ 1921042 h 2108579"/>
              <a:gd name="connsiteX49" fmla="*/ 5356773 w 12206660"/>
              <a:gd name="connsiteY49" fmla="*/ 1922802 h 2108579"/>
              <a:gd name="connsiteX50" fmla="*/ 5152667 w 12206660"/>
              <a:gd name="connsiteY50" fmla="*/ 1929678 h 2108579"/>
              <a:gd name="connsiteX51" fmla="*/ 5033716 w 12206660"/>
              <a:gd name="connsiteY51" fmla="*/ 1936212 h 2108579"/>
              <a:gd name="connsiteX52" fmla="*/ 4950107 w 12206660"/>
              <a:gd name="connsiteY52" fmla="*/ 1943113 h 2108579"/>
              <a:gd name="connsiteX53" fmla="*/ 4884929 w 12206660"/>
              <a:gd name="connsiteY53" fmla="*/ 1968857 h 2108579"/>
              <a:gd name="connsiteX54" fmla="*/ 4823229 w 12206660"/>
              <a:gd name="connsiteY54" fmla="*/ 1997913 h 2108579"/>
              <a:gd name="connsiteX55" fmla="*/ 4817440 w 12206660"/>
              <a:gd name="connsiteY55" fmla="*/ 1998572 h 2108579"/>
              <a:gd name="connsiteX56" fmla="*/ 4812500 w 12206660"/>
              <a:gd name="connsiteY56" fmla="*/ 1995382 h 2108579"/>
              <a:gd name="connsiteX57" fmla="*/ 4797658 w 12206660"/>
              <a:gd name="connsiteY57" fmla="*/ 2001605 h 2108579"/>
              <a:gd name="connsiteX58" fmla="*/ 4736224 w 12206660"/>
              <a:gd name="connsiteY58" fmla="*/ 2011282 h 2108579"/>
              <a:gd name="connsiteX59" fmla="*/ 4727725 w 12206660"/>
              <a:gd name="connsiteY59" fmla="*/ 2023413 h 2108579"/>
              <a:gd name="connsiteX60" fmla="*/ 4709088 w 12206660"/>
              <a:gd name="connsiteY60" fmla="*/ 2032088 h 2108579"/>
              <a:gd name="connsiteX61" fmla="*/ 4651499 w 12206660"/>
              <a:gd name="connsiteY61" fmla="*/ 2030726 h 2108579"/>
              <a:gd name="connsiteX62" fmla="*/ 4567628 w 12206660"/>
              <a:gd name="connsiteY62" fmla="*/ 2060047 h 2108579"/>
              <a:gd name="connsiteX63" fmla="*/ 4383708 w 12206660"/>
              <a:gd name="connsiteY63" fmla="*/ 2066118 h 2108579"/>
              <a:gd name="connsiteX64" fmla="*/ 4303173 w 12206660"/>
              <a:gd name="connsiteY64" fmla="*/ 2069280 h 2108579"/>
              <a:gd name="connsiteX65" fmla="*/ 4273747 w 12206660"/>
              <a:gd name="connsiteY65" fmla="*/ 2072119 h 2108579"/>
              <a:gd name="connsiteX66" fmla="*/ 4222473 w 12206660"/>
              <a:gd name="connsiteY66" fmla="*/ 2069712 h 2108579"/>
              <a:gd name="connsiteX67" fmla="*/ 4219526 w 12206660"/>
              <a:gd name="connsiteY67" fmla="*/ 2065381 h 2108579"/>
              <a:gd name="connsiteX68" fmla="*/ 4154454 w 12206660"/>
              <a:gd name="connsiteY68" fmla="*/ 2073653 h 2108579"/>
              <a:gd name="connsiteX69" fmla="*/ 4137325 w 12206660"/>
              <a:gd name="connsiteY69" fmla="*/ 2071476 h 2108579"/>
              <a:gd name="connsiteX70" fmla="*/ 4131292 w 12206660"/>
              <a:gd name="connsiteY70" fmla="*/ 2073038 h 2108579"/>
              <a:gd name="connsiteX71" fmla="*/ 4126289 w 12206660"/>
              <a:gd name="connsiteY71" fmla="*/ 2070072 h 2108579"/>
              <a:gd name="connsiteX72" fmla="*/ 4035752 w 12206660"/>
              <a:gd name="connsiteY72" fmla="*/ 2050461 h 2108579"/>
              <a:gd name="connsiteX73" fmla="*/ 4042929 w 12206660"/>
              <a:gd name="connsiteY73" fmla="*/ 2058060 h 2108579"/>
              <a:gd name="connsiteX74" fmla="*/ 4006345 w 12206660"/>
              <a:gd name="connsiteY74" fmla="*/ 2060685 h 2108579"/>
              <a:gd name="connsiteX75" fmla="*/ 4003002 w 12206660"/>
              <a:gd name="connsiteY75" fmla="*/ 2064449 h 2108579"/>
              <a:gd name="connsiteX76" fmla="*/ 3961828 w 12206660"/>
              <a:gd name="connsiteY76" fmla="*/ 2056928 h 2108579"/>
              <a:gd name="connsiteX77" fmla="*/ 3918758 w 12206660"/>
              <a:gd name="connsiteY77" fmla="*/ 2059343 h 2108579"/>
              <a:gd name="connsiteX78" fmla="*/ 3864386 w 12206660"/>
              <a:gd name="connsiteY78" fmla="*/ 2068800 h 2108579"/>
              <a:gd name="connsiteX79" fmla="*/ 3641656 w 12206660"/>
              <a:gd name="connsiteY79" fmla="*/ 2096939 h 2108579"/>
              <a:gd name="connsiteX80" fmla="*/ 3503442 w 12206660"/>
              <a:gd name="connsiteY80" fmla="*/ 2104905 h 2108579"/>
              <a:gd name="connsiteX81" fmla="*/ 3408303 w 12206660"/>
              <a:gd name="connsiteY81" fmla="*/ 2089456 h 2108579"/>
              <a:gd name="connsiteX82" fmla="*/ 3222720 w 12206660"/>
              <a:gd name="connsiteY82" fmla="*/ 2078146 h 2108579"/>
              <a:gd name="connsiteX83" fmla="*/ 3033055 w 12206660"/>
              <a:gd name="connsiteY83" fmla="*/ 2043338 h 2108579"/>
              <a:gd name="connsiteX84" fmla="*/ 2631240 w 12206660"/>
              <a:gd name="connsiteY84" fmla="*/ 2012594 h 2108579"/>
              <a:gd name="connsiteX85" fmla="*/ 2211074 w 12206660"/>
              <a:gd name="connsiteY85" fmla="*/ 1887295 h 2108579"/>
              <a:gd name="connsiteX86" fmla="*/ 2125611 w 12206660"/>
              <a:gd name="connsiteY86" fmla="*/ 1860133 h 2108579"/>
              <a:gd name="connsiteX87" fmla="*/ 1963340 w 12206660"/>
              <a:gd name="connsiteY87" fmla="*/ 1832202 h 2108579"/>
              <a:gd name="connsiteX88" fmla="*/ 1962517 w 12206660"/>
              <a:gd name="connsiteY88" fmla="*/ 1832186 h 2108579"/>
              <a:gd name="connsiteX89" fmla="*/ 1962517 w 12206660"/>
              <a:gd name="connsiteY89" fmla="*/ 1815487 h 2108579"/>
              <a:gd name="connsiteX90" fmla="*/ 1827774 w 12206660"/>
              <a:gd name="connsiteY90" fmla="*/ 1827188 h 2108579"/>
              <a:gd name="connsiteX91" fmla="*/ 1660603 w 12206660"/>
              <a:gd name="connsiteY91" fmla="*/ 1783672 h 2108579"/>
              <a:gd name="connsiteX92" fmla="*/ 1567951 w 12206660"/>
              <a:gd name="connsiteY92" fmla="*/ 1742322 h 2108579"/>
              <a:gd name="connsiteX93" fmla="*/ 1490867 w 12206660"/>
              <a:gd name="connsiteY93" fmla="*/ 1726322 h 2108579"/>
              <a:gd name="connsiteX94" fmla="*/ 1378607 w 12206660"/>
              <a:gd name="connsiteY94" fmla="*/ 1730659 h 2108579"/>
              <a:gd name="connsiteX95" fmla="*/ 1259059 w 12206660"/>
              <a:gd name="connsiteY95" fmla="*/ 1734123 h 2108579"/>
              <a:gd name="connsiteX96" fmla="*/ 1251708 w 12206660"/>
              <a:gd name="connsiteY96" fmla="*/ 1733300 h 2108579"/>
              <a:gd name="connsiteX97" fmla="*/ 1169557 w 12206660"/>
              <a:gd name="connsiteY97" fmla="*/ 1736344 h 2108579"/>
              <a:gd name="connsiteX98" fmla="*/ 1138122 w 12206660"/>
              <a:gd name="connsiteY98" fmla="*/ 1734568 h 2108579"/>
              <a:gd name="connsiteX99" fmla="*/ 1076067 w 12206660"/>
              <a:gd name="connsiteY99" fmla="*/ 1736148 h 2108579"/>
              <a:gd name="connsiteX100" fmla="*/ 1066824 w 12206660"/>
              <a:gd name="connsiteY100" fmla="*/ 1736310 h 2108579"/>
              <a:gd name="connsiteX101" fmla="*/ 1007448 w 12206660"/>
              <a:gd name="connsiteY101" fmla="*/ 1732081 h 2108579"/>
              <a:gd name="connsiteX102" fmla="*/ 1003361 w 12206660"/>
              <a:gd name="connsiteY102" fmla="*/ 1733082 h 2108579"/>
              <a:gd name="connsiteX103" fmla="*/ 968322 w 12206660"/>
              <a:gd name="connsiteY103" fmla="*/ 1731263 h 2108579"/>
              <a:gd name="connsiteX104" fmla="*/ 962548 w 12206660"/>
              <a:gd name="connsiteY104" fmla="*/ 1728988 h 2108579"/>
              <a:gd name="connsiteX105" fmla="*/ 953408 w 12206660"/>
              <a:gd name="connsiteY105" fmla="*/ 1730488 h 2108579"/>
              <a:gd name="connsiteX106" fmla="*/ 908128 w 12206660"/>
              <a:gd name="connsiteY106" fmla="*/ 1728137 h 2108579"/>
              <a:gd name="connsiteX107" fmla="*/ 833588 w 12206660"/>
              <a:gd name="connsiteY107" fmla="*/ 1733553 h 2108579"/>
              <a:gd name="connsiteX108" fmla="*/ 830914 w 12206660"/>
              <a:gd name="connsiteY108" fmla="*/ 1733122 h 2108579"/>
              <a:gd name="connsiteX109" fmla="*/ 830312 w 12206660"/>
              <a:gd name="connsiteY109" fmla="*/ 1732888 h 2108579"/>
              <a:gd name="connsiteX110" fmla="*/ 776294 w 12206660"/>
              <a:gd name="connsiteY110" fmla="*/ 1707489 h 2108579"/>
              <a:gd name="connsiteX111" fmla="*/ 737216 w 12206660"/>
              <a:gd name="connsiteY111" fmla="*/ 1716025 h 2108579"/>
              <a:gd name="connsiteX112" fmla="*/ 735209 w 12206660"/>
              <a:gd name="connsiteY112" fmla="*/ 1717708 h 2108579"/>
              <a:gd name="connsiteX113" fmla="*/ 665774 w 12206660"/>
              <a:gd name="connsiteY113" fmla="*/ 1706526 h 2108579"/>
              <a:gd name="connsiteX114" fmla="*/ 549236 w 12206660"/>
              <a:gd name="connsiteY114" fmla="*/ 1682697 h 2108579"/>
              <a:gd name="connsiteX115" fmla="*/ 513999 w 12206660"/>
              <a:gd name="connsiteY115" fmla="*/ 1692982 h 2108579"/>
              <a:gd name="connsiteX116" fmla="*/ 503342 w 12206660"/>
              <a:gd name="connsiteY116" fmla="*/ 1698273 h 2108579"/>
              <a:gd name="connsiteX117" fmla="*/ 494296 w 12206660"/>
              <a:gd name="connsiteY117" fmla="*/ 1695520 h 2108579"/>
              <a:gd name="connsiteX118" fmla="*/ 325092 w 12206660"/>
              <a:gd name="connsiteY118" fmla="*/ 1640644 h 2108579"/>
              <a:gd name="connsiteX119" fmla="*/ 198138 w 12206660"/>
              <a:gd name="connsiteY119" fmla="*/ 1617751 h 2108579"/>
              <a:gd name="connsiteX120" fmla="*/ 86098 w 12206660"/>
              <a:gd name="connsiteY120" fmla="*/ 1607932 h 2108579"/>
              <a:gd name="connsiteX121" fmla="*/ 44184 w 12206660"/>
              <a:gd name="connsiteY121" fmla="*/ 1607313 h 2108579"/>
              <a:gd name="connsiteX122" fmla="*/ 13371 w 12206660"/>
              <a:gd name="connsiteY122" fmla="*/ 1610350 h 2108579"/>
              <a:gd name="connsiteX123" fmla="*/ 0 w 12206660"/>
              <a:gd name="connsiteY123" fmla="*/ 1610510 h 2108579"/>
              <a:gd name="connsiteX124" fmla="*/ 0 w 12206660"/>
              <a:gd name="connsiteY124" fmla="*/ 0 h 2108579"/>
              <a:gd name="connsiteX0" fmla="*/ 0 w 12206660"/>
              <a:gd name="connsiteY0" fmla="*/ 0 h 2106016"/>
              <a:gd name="connsiteX1" fmla="*/ 12206660 w 12206660"/>
              <a:gd name="connsiteY1" fmla="*/ 0 h 2106016"/>
              <a:gd name="connsiteX2" fmla="*/ 12206660 w 12206660"/>
              <a:gd name="connsiteY2" fmla="*/ 1315165 h 2106016"/>
              <a:gd name="connsiteX3" fmla="*/ 12130964 w 12206660"/>
              <a:gd name="connsiteY3" fmla="*/ 1339850 h 2106016"/>
              <a:gd name="connsiteX4" fmla="*/ 11958545 w 12206660"/>
              <a:gd name="connsiteY4" fmla="*/ 1411821 h 2106016"/>
              <a:gd name="connsiteX5" fmla="*/ 11828206 w 12206660"/>
              <a:gd name="connsiteY5" fmla="*/ 1542042 h 2106016"/>
              <a:gd name="connsiteX6" fmla="*/ 11687543 w 12206660"/>
              <a:gd name="connsiteY6" fmla="*/ 1595775 h 2106016"/>
              <a:gd name="connsiteX7" fmla="*/ 11628936 w 12206660"/>
              <a:gd name="connsiteY7" fmla="*/ 1656443 h 2106016"/>
              <a:gd name="connsiteX8" fmla="*/ 11545833 w 12206660"/>
              <a:gd name="connsiteY8" fmla="*/ 1697459 h 2106016"/>
              <a:gd name="connsiteX9" fmla="*/ 11445870 w 12206660"/>
              <a:gd name="connsiteY9" fmla="*/ 1703056 h 2106016"/>
              <a:gd name="connsiteX10" fmla="*/ 11090520 w 12206660"/>
              <a:gd name="connsiteY10" fmla="*/ 1686262 h 2106016"/>
              <a:gd name="connsiteX11" fmla="*/ 10590357 w 12206660"/>
              <a:gd name="connsiteY11" fmla="*/ 1734739 h 2106016"/>
              <a:gd name="connsiteX12" fmla="*/ 10427550 w 12206660"/>
              <a:gd name="connsiteY12" fmla="*/ 1723283 h 2106016"/>
              <a:gd name="connsiteX13" fmla="*/ 10221962 w 12206660"/>
              <a:gd name="connsiteY13" fmla="*/ 1770606 h 2106016"/>
              <a:gd name="connsiteX14" fmla="*/ 9600512 w 12206660"/>
              <a:gd name="connsiteY14" fmla="*/ 1813153 h 2106016"/>
              <a:gd name="connsiteX15" fmla="*/ 9529106 w 12206660"/>
              <a:gd name="connsiteY15" fmla="*/ 1850439 h 2106016"/>
              <a:gd name="connsiteX16" fmla="*/ 9271842 w 12206660"/>
              <a:gd name="connsiteY16" fmla="*/ 1875315 h 2106016"/>
              <a:gd name="connsiteX17" fmla="*/ 9225506 w 12206660"/>
              <a:gd name="connsiteY17" fmla="*/ 1881941 h 2106016"/>
              <a:gd name="connsiteX18" fmla="*/ 9100281 w 12206660"/>
              <a:gd name="connsiteY18" fmla="*/ 1884656 h 2106016"/>
              <a:gd name="connsiteX19" fmla="*/ 8900390 w 12206660"/>
              <a:gd name="connsiteY19" fmla="*/ 1911736 h 2106016"/>
              <a:gd name="connsiteX20" fmla="*/ 8805076 w 12206660"/>
              <a:gd name="connsiteY20" fmla="*/ 1930950 h 2106016"/>
              <a:gd name="connsiteX21" fmla="*/ 8660979 w 12206660"/>
              <a:gd name="connsiteY21" fmla="*/ 1986491 h 2106016"/>
              <a:gd name="connsiteX22" fmla="*/ 8439350 w 12206660"/>
              <a:gd name="connsiteY22" fmla="*/ 1997254 h 2106016"/>
              <a:gd name="connsiteX23" fmla="*/ 8432642 w 12206660"/>
              <a:gd name="connsiteY23" fmla="*/ 1997810 h 2106016"/>
              <a:gd name="connsiteX24" fmla="*/ 8371517 w 12206660"/>
              <a:gd name="connsiteY24" fmla="*/ 1983592 h 2106016"/>
              <a:gd name="connsiteX25" fmla="*/ 8346496 w 12206660"/>
              <a:gd name="connsiteY25" fmla="*/ 1985898 h 2106016"/>
              <a:gd name="connsiteX26" fmla="*/ 8173419 w 12206660"/>
              <a:gd name="connsiteY26" fmla="*/ 1980061 h 2106016"/>
              <a:gd name="connsiteX27" fmla="*/ 7988001 w 12206660"/>
              <a:gd name="connsiteY27" fmla="*/ 1993298 h 2106016"/>
              <a:gd name="connsiteX28" fmla="*/ 7762847 w 12206660"/>
              <a:gd name="connsiteY28" fmla="*/ 1983378 h 2106016"/>
              <a:gd name="connsiteX29" fmla="*/ 7649590 w 12206660"/>
              <a:gd name="connsiteY29" fmla="*/ 1995082 h 2106016"/>
              <a:gd name="connsiteX30" fmla="*/ 7391485 w 12206660"/>
              <a:gd name="connsiteY30" fmla="*/ 1990689 h 2106016"/>
              <a:gd name="connsiteX31" fmla="*/ 7182125 w 12206660"/>
              <a:gd name="connsiteY31" fmla="*/ 1986276 h 2106016"/>
              <a:gd name="connsiteX32" fmla="*/ 7137063 w 12206660"/>
              <a:gd name="connsiteY32" fmla="*/ 1966342 h 2106016"/>
              <a:gd name="connsiteX33" fmla="*/ 6975664 w 12206660"/>
              <a:gd name="connsiteY33" fmla="*/ 1941415 h 2106016"/>
              <a:gd name="connsiteX34" fmla="*/ 6918157 w 12206660"/>
              <a:gd name="connsiteY34" fmla="*/ 1949114 h 2106016"/>
              <a:gd name="connsiteX35" fmla="*/ 6742119 w 12206660"/>
              <a:gd name="connsiteY35" fmla="*/ 1913977 h 2106016"/>
              <a:gd name="connsiteX36" fmla="*/ 6446722 w 12206660"/>
              <a:gd name="connsiteY36" fmla="*/ 1929799 h 2106016"/>
              <a:gd name="connsiteX37" fmla="*/ 6215683 w 12206660"/>
              <a:gd name="connsiteY37" fmla="*/ 1932752 h 2106016"/>
              <a:gd name="connsiteX38" fmla="*/ 6043801 w 12206660"/>
              <a:gd name="connsiteY38" fmla="*/ 1935488 h 2106016"/>
              <a:gd name="connsiteX39" fmla="*/ 5990268 w 12206660"/>
              <a:gd name="connsiteY39" fmla="*/ 1924208 h 2106016"/>
              <a:gd name="connsiteX40" fmla="*/ 5916174 w 12206660"/>
              <a:gd name="connsiteY40" fmla="*/ 1925627 h 2106016"/>
              <a:gd name="connsiteX41" fmla="*/ 5837671 w 12206660"/>
              <a:gd name="connsiteY41" fmla="*/ 1928614 h 2106016"/>
              <a:gd name="connsiteX42" fmla="*/ 5778111 w 12206660"/>
              <a:gd name="connsiteY42" fmla="*/ 1927598 h 2106016"/>
              <a:gd name="connsiteX43" fmla="*/ 5793501 w 12206660"/>
              <a:gd name="connsiteY43" fmla="*/ 1925689 h 2106016"/>
              <a:gd name="connsiteX44" fmla="*/ 5763512 w 12206660"/>
              <a:gd name="connsiteY44" fmla="*/ 1927350 h 2106016"/>
              <a:gd name="connsiteX45" fmla="*/ 5778111 w 12206660"/>
              <a:gd name="connsiteY45" fmla="*/ 1927598 h 2106016"/>
              <a:gd name="connsiteX46" fmla="*/ 5707844 w 12206660"/>
              <a:gd name="connsiteY46" fmla="*/ 1936318 h 2106016"/>
              <a:gd name="connsiteX47" fmla="*/ 5635699 w 12206660"/>
              <a:gd name="connsiteY47" fmla="*/ 1918775 h 2106016"/>
              <a:gd name="connsiteX48" fmla="*/ 5552028 w 12206660"/>
              <a:gd name="connsiteY48" fmla="*/ 1921042 h 2106016"/>
              <a:gd name="connsiteX49" fmla="*/ 5356773 w 12206660"/>
              <a:gd name="connsiteY49" fmla="*/ 1922802 h 2106016"/>
              <a:gd name="connsiteX50" fmla="*/ 5152667 w 12206660"/>
              <a:gd name="connsiteY50" fmla="*/ 1929678 h 2106016"/>
              <a:gd name="connsiteX51" fmla="*/ 5033716 w 12206660"/>
              <a:gd name="connsiteY51" fmla="*/ 1936212 h 2106016"/>
              <a:gd name="connsiteX52" fmla="*/ 4950107 w 12206660"/>
              <a:gd name="connsiteY52" fmla="*/ 1943113 h 2106016"/>
              <a:gd name="connsiteX53" fmla="*/ 4884929 w 12206660"/>
              <a:gd name="connsiteY53" fmla="*/ 1968857 h 2106016"/>
              <a:gd name="connsiteX54" fmla="*/ 4823229 w 12206660"/>
              <a:gd name="connsiteY54" fmla="*/ 1997913 h 2106016"/>
              <a:gd name="connsiteX55" fmla="*/ 4817440 w 12206660"/>
              <a:gd name="connsiteY55" fmla="*/ 1998572 h 2106016"/>
              <a:gd name="connsiteX56" fmla="*/ 4812500 w 12206660"/>
              <a:gd name="connsiteY56" fmla="*/ 1995382 h 2106016"/>
              <a:gd name="connsiteX57" fmla="*/ 4797658 w 12206660"/>
              <a:gd name="connsiteY57" fmla="*/ 2001605 h 2106016"/>
              <a:gd name="connsiteX58" fmla="*/ 4736224 w 12206660"/>
              <a:gd name="connsiteY58" fmla="*/ 2011282 h 2106016"/>
              <a:gd name="connsiteX59" fmla="*/ 4727725 w 12206660"/>
              <a:gd name="connsiteY59" fmla="*/ 2023413 h 2106016"/>
              <a:gd name="connsiteX60" fmla="*/ 4709088 w 12206660"/>
              <a:gd name="connsiteY60" fmla="*/ 2032088 h 2106016"/>
              <a:gd name="connsiteX61" fmla="*/ 4651499 w 12206660"/>
              <a:gd name="connsiteY61" fmla="*/ 2030726 h 2106016"/>
              <a:gd name="connsiteX62" fmla="*/ 4567628 w 12206660"/>
              <a:gd name="connsiteY62" fmla="*/ 2060047 h 2106016"/>
              <a:gd name="connsiteX63" fmla="*/ 4383708 w 12206660"/>
              <a:gd name="connsiteY63" fmla="*/ 2066118 h 2106016"/>
              <a:gd name="connsiteX64" fmla="*/ 4303173 w 12206660"/>
              <a:gd name="connsiteY64" fmla="*/ 2069280 h 2106016"/>
              <a:gd name="connsiteX65" fmla="*/ 4273747 w 12206660"/>
              <a:gd name="connsiteY65" fmla="*/ 2072119 h 2106016"/>
              <a:gd name="connsiteX66" fmla="*/ 4222473 w 12206660"/>
              <a:gd name="connsiteY66" fmla="*/ 2069712 h 2106016"/>
              <a:gd name="connsiteX67" fmla="*/ 4219526 w 12206660"/>
              <a:gd name="connsiteY67" fmla="*/ 2065381 h 2106016"/>
              <a:gd name="connsiteX68" fmla="*/ 4154454 w 12206660"/>
              <a:gd name="connsiteY68" fmla="*/ 2073653 h 2106016"/>
              <a:gd name="connsiteX69" fmla="*/ 4137325 w 12206660"/>
              <a:gd name="connsiteY69" fmla="*/ 2071476 h 2106016"/>
              <a:gd name="connsiteX70" fmla="*/ 4131292 w 12206660"/>
              <a:gd name="connsiteY70" fmla="*/ 2073038 h 2106016"/>
              <a:gd name="connsiteX71" fmla="*/ 4126289 w 12206660"/>
              <a:gd name="connsiteY71" fmla="*/ 2070072 h 2106016"/>
              <a:gd name="connsiteX72" fmla="*/ 4035752 w 12206660"/>
              <a:gd name="connsiteY72" fmla="*/ 2050461 h 2106016"/>
              <a:gd name="connsiteX73" fmla="*/ 4042929 w 12206660"/>
              <a:gd name="connsiteY73" fmla="*/ 2058060 h 2106016"/>
              <a:gd name="connsiteX74" fmla="*/ 4006345 w 12206660"/>
              <a:gd name="connsiteY74" fmla="*/ 2060685 h 2106016"/>
              <a:gd name="connsiteX75" fmla="*/ 4003002 w 12206660"/>
              <a:gd name="connsiteY75" fmla="*/ 2064449 h 2106016"/>
              <a:gd name="connsiteX76" fmla="*/ 3961828 w 12206660"/>
              <a:gd name="connsiteY76" fmla="*/ 2056928 h 2106016"/>
              <a:gd name="connsiteX77" fmla="*/ 3918758 w 12206660"/>
              <a:gd name="connsiteY77" fmla="*/ 2059343 h 2106016"/>
              <a:gd name="connsiteX78" fmla="*/ 3864386 w 12206660"/>
              <a:gd name="connsiteY78" fmla="*/ 2068800 h 2106016"/>
              <a:gd name="connsiteX79" fmla="*/ 3641656 w 12206660"/>
              <a:gd name="connsiteY79" fmla="*/ 2096939 h 2106016"/>
              <a:gd name="connsiteX80" fmla="*/ 3503443 w 12206660"/>
              <a:gd name="connsiteY80" fmla="*/ 2089832 h 2106016"/>
              <a:gd name="connsiteX81" fmla="*/ 3408303 w 12206660"/>
              <a:gd name="connsiteY81" fmla="*/ 2089456 h 2106016"/>
              <a:gd name="connsiteX82" fmla="*/ 3222720 w 12206660"/>
              <a:gd name="connsiteY82" fmla="*/ 2078146 h 2106016"/>
              <a:gd name="connsiteX83" fmla="*/ 3033055 w 12206660"/>
              <a:gd name="connsiteY83" fmla="*/ 2043338 h 2106016"/>
              <a:gd name="connsiteX84" fmla="*/ 2631240 w 12206660"/>
              <a:gd name="connsiteY84" fmla="*/ 2012594 h 2106016"/>
              <a:gd name="connsiteX85" fmla="*/ 2211074 w 12206660"/>
              <a:gd name="connsiteY85" fmla="*/ 1887295 h 2106016"/>
              <a:gd name="connsiteX86" fmla="*/ 2125611 w 12206660"/>
              <a:gd name="connsiteY86" fmla="*/ 1860133 h 2106016"/>
              <a:gd name="connsiteX87" fmla="*/ 1963340 w 12206660"/>
              <a:gd name="connsiteY87" fmla="*/ 1832202 h 2106016"/>
              <a:gd name="connsiteX88" fmla="*/ 1962517 w 12206660"/>
              <a:gd name="connsiteY88" fmla="*/ 1832186 h 2106016"/>
              <a:gd name="connsiteX89" fmla="*/ 1962517 w 12206660"/>
              <a:gd name="connsiteY89" fmla="*/ 1815487 h 2106016"/>
              <a:gd name="connsiteX90" fmla="*/ 1827774 w 12206660"/>
              <a:gd name="connsiteY90" fmla="*/ 1827188 h 2106016"/>
              <a:gd name="connsiteX91" fmla="*/ 1660603 w 12206660"/>
              <a:gd name="connsiteY91" fmla="*/ 1783672 h 2106016"/>
              <a:gd name="connsiteX92" fmla="*/ 1567951 w 12206660"/>
              <a:gd name="connsiteY92" fmla="*/ 1742322 h 2106016"/>
              <a:gd name="connsiteX93" fmla="*/ 1490867 w 12206660"/>
              <a:gd name="connsiteY93" fmla="*/ 1726322 h 2106016"/>
              <a:gd name="connsiteX94" fmla="*/ 1378607 w 12206660"/>
              <a:gd name="connsiteY94" fmla="*/ 1730659 h 2106016"/>
              <a:gd name="connsiteX95" fmla="*/ 1259059 w 12206660"/>
              <a:gd name="connsiteY95" fmla="*/ 1734123 h 2106016"/>
              <a:gd name="connsiteX96" fmla="*/ 1251708 w 12206660"/>
              <a:gd name="connsiteY96" fmla="*/ 1733300 h 2106016"/>
              <a:gd name="connsiteX97" fmla="*/ 1169557 w 12206660"/>
              <a:gd name="connsiteY97" fmla="*/ 1736344 h 2106016"/>
              <a:gd name="connsiteX98" fmla="*/ 1138122 w 12206660"/>
              <a:gd name="connsiteY98" fmla="*/ 1734568 h 2106016"/>
              <a:gd name="connsiteX99" fmla="*/ 1076067 w 12206660"/>
              <a:gd name="connsiteY99" fmla="*/ 1736148 h 2106016"/>
              <a:gd name="connsiteX100" fmla="*/ 1066824 w 12206660"/>
              <a:gd name="connsiteY100" fmla="*/ 1736310 h 2106016"/>
              <a:gd name="connsiteX101" fmla="*/ 1007448 w 12206660"/>
              <a:gd name="connsiteY101" fmla="*/ 1732081 h 2106016"/>
              <a:gd name="connsiteX102" fmla="*/ 1003361 w 12206660"/>
              <a:gd name="connsiteY102" fmla="*/ 1733082 h 2106016"/>
              <a:gd name="connsiteX103" fmla="*/ 968322 w 12206660"/>
              <a:gd name="connsiteY103" fmla="*/ 1731263 h 2106016"/>
              <a:gd name="connsiteX104" fmla="*/ 962548 w 12206660"/>
              <a:gd name="connsiteY104" fmla="*/ 1728988 h 2106016"/>
              <a:gd name="connsiteX105" fmla="*/ 953408 w 12206660"/>
              <a:gd name="connsiteY105" fmla="*/ 1730488 h 2106016"/>
              <a:gd name="connsiteX106" fmla="*/ 908128 w 12206660"/>
              <a:gd name="connsiteY106" fmla="*/ 1728137 h 2106016"/>
              <a:gd name="connsiteX107" fmla="*/ 833588 w 12206660"/>
              <a:gd name="connsiteY107" fmla="*/ 1733553 h 2106016"/>
              <a:gd name="connsiteX108" fmla="*/ 830914 w 12206660"/>
              <a:gd name="connsiteY108" fmla="*/ 1733122 h 2106016"/>
              <a:gd name="connsiteX109" fmla="*/ 830312 w 12206660"/>
              <a:gd name="connsiteY109" fmla="*/ 1732888 h 2106016"/>
              <a:gd name="connsiteX110" fmla="*/ 776294 w 12206660"/>
              <a:gd name="connsiteY110" fmla="*/ 1707489 h 2106016"/>
              <a:gd name="connsiteX111" fmla="*/ 737216 w 12206660"/>
              <a:gd name="connsiteY111" fmla="*/ 1716025 h 2106016"/>
              <a:gd name="connsiteX112" fmla="*/ 735209 w 12206660"/>
              <a:gd name="connsiteY112" fmla="*/ 1717708 h 2106016"/>
              <a:gd name="connsiteX113" fmla="*/ 665774 w 12206660"/>
              <a:gd name="connsiteY113" fmla="*/ 1706526 h 2106016"/>
              <a:gd name="connsiteX114" fmla="*/ 549236 w 12206660"/>
              <a:gd name="connsiteY114" fmla="*/ 1682697 h 2106016"/>
              <a:gd name="connsiteX115" fmla="*/ 513999 w 12206660"/>
              <a:gd name="connsiteY115" fmla="*/ 1692982 h 2106016"/>
              <a:gd name="connsiteX116" fmla="*/ 503342 w 12206660"/>
              <a:gd name="connsiteY116" fmla="*/ 1698273 h 2106016"/>
              <a:gd name="connsiteX117" fmla="*/ 494296 w 12206660"/>
              <a:gd name="connsiteY117" fmla="*/ 1695520 h 2106016"/>
              <a:gd name="connsiteX118" fmla="*/ 325092 w 12206660"/>
              <a:gd name="connsiteY118" fmla="*/ 1640644 h 2106016"/>
              <a:gd name="connsiteX119" fmla="*/ 198138 w 12206660"/>
              <a:gd name="connsiteY119" fmla="*/ 1617751 h 2106016"/>
              <a:gd name="connsiteX120" fmla="*/ 86098 w 12206660"/>
              <a:gd name="connsiteY120" fmla="*/ 1607932 h 2106016"/>
              <a:gd name="connsiteX121" fmla="*/ 44184 w 12206660"/>
              <a:gd name="connsiteY121" fmla="*/ 1607313 h 2106016"/>
              <a:gd name="connsiteX122" fmla="*/ 13371 w 12206660"/>
              <a:gd name="connsiteY122" fmla="*/ 1610350 h 2106016"/>
              <a:gd name="connsiteX123" fmla="*/ 0 w 12206660"/>
              <a:gd name="connsiteY123" fmla="*/ 1610510 h 2106016"/>
              <a:gd name="connsiteX124" fmla="*/ 0 w 12206660"/>
              <a:gd name="connsiteY124" fmla="*/ 0 h 2106016"/>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7550 w 12206660"/>
              <a:gd name="connsiteY12" fmla="*/ 1723283 h 2089832"/>
              <a:gd name="connsiteX13" fmla="*/ 10221962 w 12206660"/>
              <a:gd name="connsiteY13" fmla="*/ 1770606 h 2089832"/>
              <a:gd name="connsiteX14" fmla="*/ 9600512 w 12206660"/>
              <a:gd name="connsiteY14" fmla="*/ 1813153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67628 w 12206660"/>
              <a:gd name="connsiteY62" fmla="*/ 2060047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64386 w 12206660"/>
              <a:gd name="connsiteY78" fmla="*/ 2068800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7550 w 12206660"/>
              <a:gd name="connsiteY12" fmla="*/ 1723283 h 2089832"/>
              <a:gd name="connsiteX13" fmla="*/ 10221962 w 12206660"/>
              <a:gd name="connsiteY13" fmla="*/ 1770606 h 2089832"/>
              <a:gd name="connsiteX14" fmla="*/ 9600512 w 12206660"/>
              <a:gd name="connsiteY14" fmla="*/ 1813153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67628 w 12206660"/>
              <a:gd name="connsiteY62" fmla="*/ 2060047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7550 w 12206660"/>
              <a:gd name="connsiteY12" fmla="*/ 1723283 h 2089832"/>
              <a:gd name="connsiteX13" fmla="*/ 10221962 w 12206660"/>
              <a:gd name="connsiteY13" fmla="*/ 1770606 h 2089832"/>
              <a:gd name="connsiteX14" fmla="*/ 9600512 w 12206660"/>
              <a:gd name="connsiteY14" fmla="*/ 1813153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7550 w 12206660"/>
              <a:gd name="connsiteY12" fmla="*/ 1723283 h 2089832"/>
              <a:gd name="connsiteX13" fmla="*/ 10221962 w 12206660"/>
              <a:gd name="connsiteY13" fmla="*/ 1770606 h 2089832"/>
              <a:gd name="connsiteX14" fmla="*/ 9600512 w 12206660"/>
              <a:gd name="connsiteY14" fmla="*/ 1813153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7550 w 12206660"/>
              <a:gd name="connsiteY12" fmla="*/ 1723283 h 2089832"/>
              <a:gd name="connsiteX13" fmla="*/ 10221962 w 12206660"/>
              <a:gd name="connsiteY13" fmla="*/ 1770606 h 2089832"/>
              <a:gd name="connsiteX14" fmla="*/ 9720803 w 12206660"/>
              <a:gd name="connsiteY14" fmla="*/ 1828225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2538 w 12206660"/>
              <a:gd name="connsiteY12" fmla="*/ 1753428 h 2089832"/>
              <a:gd name="connsiteX13" fmla="*/ 10221962 w 12206660"/>
              <a:gd name="connsiteY13" fmla="*/ 1770606 h 2089832"/>
              <a:gd name="connsiteX14" fmla="*/ 9720803 w 12206660"/>
              <a:gd name="connsiteY14" fmla="*/ 1828225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45870 w 12206660"/>
              <a:gd name="connsiteY9" fmla="*/ 1703056 h 2089832"/>
              <a:gd name="connsiteX10" fmla="*/ 11090520 w 12206660"/>
              <a:gd name="connsiteY10" fmla="*/ 1686262 h 2089832"/>
              <a:gd name="connsiteX11" fmla="*/ 10590357 w 12206660"/>
              <a:gd name="connsiteY11" fmla="*/ 1734739 h 2089832"/>
              <a:gd name="connsiteX12" fmla="*/ 10422538 w 12206660"/>
              <a:gd name="connsiteY12" fmla="*/ 1753428 h 2089832"/>
              <a:gd name="connsiteX13" fmla="*/ 10221962 w 12206660"/>
              <a:gd name="connsiteY13" fmla="*/ 1770606 h 2089832"/>
              <a:gd name="connsiteX14" fmla="*/ 9720803 w 12206660"/>
              <a:gd name="connsiteY14" fmla="*/ 1828225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5833 w 12206660"/>
              <a:gd name="connsiteY8" fmla="*/ 1697459 h 2089832"/>
              <a:gd name="connsiteX9" fmla="*/ 11415798 w 12206660"/>
              <a:gd name="connsiteY9" fmla="*/ 1698031 h 2089832"/>
              <a:gd name="connsiteX10" fmla="*/ 11090520 w 12206660"/>
              <a:gd name="connsiteY10" fmla="*/ 1686262 h 2089832"/>
              <a:gd name="connsiteX11" fmla="*/ 10590357 w 12206660"/>
              <a:gd name="connsiteY11" fmla="*/ 1734739 h 2089832"/>
              <a:gd name="connsiteX12" fmla="*/ 10422538 w 12206660"/>
              <a:gd name="connsiteY12" fmla="*/ 1753428 h 2089832"/>
              <a:gd name="connsiteX13" fmla="*/ 10221962 w 12206660"/>
              <a:gd name="connsiteY13" fmla="*/ 1770606 h 2089832"/>
              <a:gd name="connsiteX14" fmla="*/ 9720803 w 12206660"/>
              <a:gd name="connsiteY14" fmla="*/ 1828225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 name="connsiteX0" fmla="*/ 0 w 12206660"/>
              <a:gd name="connsiteY0" fmla="*/ 0 h 2089832"/>
              <a:gd name="connsiteX1" fmla="*/ 12206660 w 12206660"/>
              <a:gd name="connsiteY1" fmla="*/ 0 h 2089832"/>
              <a:gd name="connsiteX2" fmla="*/ 12206660 w 12206660"/>
              <a:gd name="connsiteY2" fmla="*/ 1315165 h 2089832"/>
              <a:gd name="connsiteX3" fmla="*/ 12130964 w 12206660"/>
              <a:gd name="connsiteY3" fmla="*/ 1339850 h 2089832"/>
              <a:gd name="connsiteX4" fmla="*/ 11958545 w 12206660"/>
              <a:gd name="connsiteY4" fmla="*/ 1411821 h 2089832"/>
              <a:gd name="connsiteX5" fmla="*/ 11828206 w 12206660"/>
              <a:gd name="connsiteY5" fmla="*/ 1542042 h 2089832"/>
              <a:gd name="connsiteX6" fmla="*/ 11687543 w 12206660"/>
              <a:gd name="connsiteY6" fmla="*/ 1595775 h 2089832"/>
              <a:gd name="connsiteX7" fmla="*/ 11628936 w 12206660"/>
              <a:gd name="connsiteY7" fmla="*/ 1656443 h 2089832"/>
              <a:gd name="connsiteX8" fmla="*/ 11540821 w 12206660"/>
              <a:gd name="connsiteY8" fmla="*/ 1687410 h 2089832"/>
              <a:gd name="connsiteX9" fmla="*/ 11415798 w 12206660"/>
              <a:gd name="connsiteY9" fmla="*/ 1698031 h 2089832"/>
              <a:gd name="connsiteX10" fmla="*/ 11090520 w 12206660"/>
              <a:gd name="connsiteY10" fmla="*/ 1686262 h 2089832"/>
              <a:gd name="connsiteX11" fmla="*/ 10590357 w 12206660"/>
              <a:gd name="connsiteY11" fmla="*/ 1734739 h 2089832"/>
              <a:gd name="connsiteX12" fmla="*/ 10422538 w 12206660"/>
              <a:gd name="connsiteY12" fmla="*/ 1753428 h 2089832"/>
              <a:gd name="connsiteX13" fmla="*/ 10221962 w 12206660"/>
              <a:gd name="connsiteY13" fmla="*/ 1770606 h 2089832"/>
              <a:gd name="connsiteX14" fmla="*/ 9720803 w 12206660"/>
              <a:gd name="connsiteY14" fmla="*/ 1828225 h 2089832"/>
              <a:gd name="connsiteX15" fmla="*/ 9529106 w 12206660"/>
              <a:gd name="connsiteY15" fmla="*/ 1850439 h 2089832"/>
              <a:gd name="connsiteX16" fmla="*/ 9271842 w 12206660"/>
              <a:gd name="connsiteY16" fmla="*/ 1875315 h 2089832"/>
              <a:gd name="connsiteX17" fmla="*/ 9225506 w 12206660"/>
              <a:gd name="connsiteY17" fmla="*/ 1881941 h 2089832"/>
              <a:gd name="connsiteX18" fmla="*/ 9100281 w 12206660"/>
              <a:gd name="connsiteY18" fmla="*/ 1884656 h 2089832"/>
              <a:gd name="connsiteX19" fmla="*/ 8900390 w 12206660"/>
              <a:gd name="connsiteY19" fmla="*/ 1911736 h 2089832"/>
              <a:gd name="connsiteX20" fmla="*/ 8805076 w 12206660"/>
              <a:gd name="connsiteY20" fmla="*/ 1930950 h 2089832"/>
              <a:gd name="connsiteX21" fmla="*/ 8660979 w 12206660"/>
              <a:gd name="connsiteY21" fmla="*/ 1986491 h 2089832"/>
              <a:gd name="connsiteX22" fmla="*/ 8439350 w 12206660"/>
              <a:gd name="connsiteY22" fmla="*/ 1997254 h 2089832"/>
              <a:gd name="connsiteX23" fmla="*/ 8432642 w 12206660"/>
              <a:gd name="connsiteY23" fmla="*/ 1997810 h 2089832"/>
              <a:gd name="connsiteX24" fmla="*/ 8371517 w 12206660"/>
              <a:gd name="connsiteY24" fmla="*/ 1983592 h 2089832"/>
              <a:gd name="connsiteX25" fmla="*/ 8346496 w 12206660"/>
              <a:gd name="connsiteY25" fmla="*/ 1985898 h 2089832"/>
              <a:gd name="connsiteX26" fmla="*/ 8173419 w 12206660"/>
              <a:gd name="connsiteY26" fmla="*/ 1980061 h 2089832"/>
              <a:gd name="connsiteX27" fmla="*/ 7988001 w 12206660"/>
              <a:gd name="connsiteY27" fmla="*/ 1993298 h 2089832"/>
              <a:gd name="connsiteX28" fmla="*/ 7762847 w 12206660"/>
              <a:gd name="connsiteY28" fmla="*/ 1983378 h 2089832"/>
              <a:gd name="connsiteX29" fmla="*/ 7649590 w 12206660"/>
              <a:gd name="connsiteY29" fmla="*/ 1995082 h 2089832"/>
              <a:gd name="connsiteX30" fmla="*/ 7391485 w 12206660"/>
              <a:gd name="connsiteY30" fmla="*/ 1990689 h 2089832"/>
              <a:gd name="connsiteX31" fmla="*/ 7182125 w 12206660"/>
              <a:gd name="connsiteY31" fmla="*/ 1986276 h 2089832"/>
              <a:gd name="connsiteX32" fmla="*/ 7137063 w 12206660"/>
              <a:gd name="connsiteY32" fmla="*/ 1966342 h 2089832"/>
              <a:gd name="connsiteX33" fmla="*/ 6975664 w 12206660"/>
              <a:gd name="connsiteY33" fmla="*/ 1941415 h 2089832"/>
              <a:gd name="connsiteX34" fmla="*/ 6918157 w 12206660"/>
              <a:gd name="connsiteY34" fmla="*/ 1949114 h 2089832"/>
              <a:gd name="connsiteX35" fmla="*/ 6742119 w 12206660"/>
              <a:gd name="connsiteY35" fmla="*/ 1913977 h 2089832"/>
              <a:gd name="connsiteX36" fmla="*/ 6446722 w 12206660"/>
              <a:gd name="connsiteY36" fmla="*/ 1929799 h 2089832"/>
              <a:gd name="connsiteX37" fmla="*/ 6215683 w 12206660"/>
              <a:gd name="connsiteY37" fmla="*/ 1932752 h 2089832"/>
              <a:gd name="connsiteX38" fmla="*/ 6043801 w 12206660"/>
              <a:gd name="connsiteY38" fmla="*/ 1935488 h 2089832"/>
              <a:gd name="connsiteX39" fmla="*/ 5990268 w 12206660"/>
              <a:gd name="connsiteY39" fmla="*/ 1924208 h 2089832"/>
              <a:gd name="connsiteX40" fmla="*/ 5916174 w 12206660"/>
              <a:gd name="connsiteY40" fmla="*/ 1925627 h 2089832"/>
              <a:gd name="connsiteX41" fmla="*/ 5837671 w 12206660"/>
              <a:gd name="connsiteY41" fmla="*/ 1928614 h 2089832"/>
              <a:gd name="connsiteX42" fmla="*/ 5778111 w 12206660"/>
              <a:gd name="connsiteY42" fmla="*/ 1927598 h 2089832"/>
              <a:gd name="connsiteX43" fmla="*/ 5793501 w 12206660"/>
              <a:gd name="connsiteY43" fmla="*/ 1925689 h 2089832"/>
              <a:gd name="connsiteX44" fmla="*/ 5763512 w 12206660"/>
              <a:gd name="connsiteY44" fmla="*/ 1927350 h 2089832"/>
              <a:gd name="connsiteX45" fmla="*/ 5778111 w 12206660"/>
              <a:gd name="connsiteY45" fmla="*/ 1927598 h 2089832"/>
              <a:gd name="connsiteX46" fmla="*/ 5707844 w 12206660"/>
              <a:gd name="connsiteY46" fmla="*/ 1936318 h 2089832"/>
              <a:gd name="connsiteX47" fmla="*/ 5635699 w 12206660"/>
              <a:gd name="connsiteY47" fmla="*/ 1918775 h 2089832"/>
              <a:gd name="connsiteX48" fmla="*/ 5552028 w 12206660"/>
              <a:gd name="connsiteY48" fmla="*/ 1921042 h 2089832"/>
              <a:gd name="connsiteX49" fmla="*/ 5356773 w 12206660"/>
              <a:gd name="connsiteY49" fmla="*/ 1922802 h 2089832"/>
              <a:gd name="connsiteX50" fmla="*/ 5152667 w 12206660"/>
              <a:gd name="connsiteY50" fmla="*/ 1929678 h 2089832"/>
              <a:gd name="connsiteX51" fmla="*/ 5033716 w 12206660"/>
              <a:gd name="connsiteY51" fmla="*/ 1936212 h 2089832"/>
              <a:gd name="connsiteX52" fmla="*/ 4950107 w 12206660"/>
              <a:gd name="connsiteY52" fmla="*/ 1943113 h 2089832"/>
              <a:gd name="connsiteX53" fmla="*/ 4884929 w 12206660"/>
              <a:gd name="connsiteY53" fmla="*/ 1968857 h 2089832"/>
              <a:gd name="connsiteX54" fmla="*/ 4823229 w 12206660"/>
              <a:gd name="connsiteY54" fmla="*/ 1997913 h 2089832"/>
              <a:gd name="connsiteX55" fmla="*/ 4817440 w 12206660"/>
              <a:gd name="connsiteY55" fmla="*/ 1998572 h 2089832"/>
              <a:gd name="connsiteX56" fmla="*/ 4812500 w 12206660"/>
              <a:gd name="connsiteY56" fmla="*/ 1995382 h 2089832"/>
              <a:gd name="connsiteX57" fmla="*/ 4797658 w 12206660"/>
              <a:gd name="connsiteY57" fmla="*/ 2001605 h 2089832"/>
              <a:gd name="connsiteX58" fmla="*/ 4736224 w 12206660"/>
              <a:gd name="connsiteY58" fmla="*/ 2011282 h 2089832"/>
              <a:gd name="connsiteX59" fmla="*/ 4727725 w 12206660"/>
              <a:gd name="connsiteY59" fmla="*/ 2023413 h 2089832"/>
              <a:gd name="connsiteX60" fmla="*/ 4709088 w 12206660"/>
              <a:gd name="connsiteY60" fmla="*/ 2032088 h 2089832"/>
              <a:gd name="connsiteX61" fmla="*/ 4651499 w 12206660"/>
              <a:gd name="connsiteY61" fmla="*/ 2030726 h 2089832"/>
              <a:gd name="connsiteX62" fmla="*/ 4537556 w 12206660"/>
              <a:gd name="connsiteY62" fmla="*/ 2055023 h 2089832"/>
              <a:gd name="connsiteX63" fmla="*/ 4383708 w 12206660"/>
              <a:gd name="connsiteY63" fmla="*/ 2066118 h 2089832"/>
              <a:gd name="connsiteX64" fmla="*/ 4303173 w 12206660"/>
              <a:gd name="connsiteY64" fmla="*/ 2069280 h 2089832"/>
              <a:gd name="connsiteX65" fmla="*/ 4273747 w 12206660"/>
              <a:gd name="connsiteY65" fmla="*/ 2072119 h 2089832"/>
              <a:gd name="connsiteX66" fmla="*/ 4222473 w 12206660"/>
              <a:gd name="connsiteY66" fmla="*/ 2069712 h 2089832"/>
              <a:gd name="connsiteX67" fmla="*/ 4219526 w 12206660"/>
              <a:gd name="connsiteY67" fmla="*/ 2065381 h 2089832"/>
              <a:gd name="connsiteX68" fmla="*/ 4154454 w 12206660"/>
              <a:gd name="connsiteY68" fmla="*/ 2073653 h 2089832"/>
              <a:gd name="connsiteX69" fmla="*/ 4137325 w 12206660"/>
              <a:gd name="connsiteY69" fmla="*/ 2071476 h 2089832"/>
              <a:gd name="connsiteX70" fmla="*/ 4131292 w 12206660"/>
              <a:gd name="connsiteY70" fmla="*/ 2073038 h 2089832"/>
              <a:gd name="connsiteX71" fmla="*/ 4126289 w 12206660"/>
              <a:gd name="connsiteY71" fmla="*/ 2070072 h 2089832"/>
              <a:gd name="connsiteX72" fmla="*/ 4035752 w 12206660"/>
              <a:gd name="connsiteY72" fmla="*/ 2050461 h 2089832"/>
              <a:gd name="connsiteX73" fmla="*/ 4042929 w 12206660"/>
              <a:gd name="connsiteY73" fmla="*/ 2058060 h 2089832"/>
              <a:gd name="connsiteX74" fmla="*/ 4006345 w 12206660"/>
              <a:gd name="connsiteY74" fmla="*/ 2060685 h 2089832"/>
              <a:gd name="connsiteX75" fmla="*/ 4003002 w 12206660"/>
              <a:gd name="connsiteY75" fmla="*/ 2064449 h 2089832"/>
              <a:gd name="connsiteX76" fmla="*/ 3961828 w 12206660"/>
              <a:gd name="connsiteY76" fmla="*/ 2056928 h 2089832"/>
              <a:gd name="connsiteX77" fmla="*/ 3918758 w 12206660"/>
              <a:gd name="connsiteY77" fmla="*/ 2059343 h 2089832"/>
              <a:gd name="connsiteX78" fmla="*/ 3819277 w 12206660"/>
              <a:gd name="connsiteY78" fmla="*/ 2078849 h 2089832"/>
              <a:gd name="connsiteX79" fmla="*/ 3651680 w 12206660"/>
              <a:gd name="connsiteY79" fmla="*/ 2076843 h 2089832"/>
              <a:gd name="connsiteX80" fmla="*/ 3503443 w 12206660"/>
              <a:gd name="connsiteY80" fmla="*/ 2089832 h 2089832"/>
              <a:gd name="connsiteX81" fmla="*/ 3408303 w 12206660"/>
              <a:gd name="connsiteY81" fmla="*/ 2089456 h 2089832"/>
              <a:gd name="connsiteX82" fmla="*/ 3222720 w 12206660"/>
              <a:gd name="connsiteY82" fmla="*/ 2078146 h 2089832"/>
              <a:gd name="connsiteX83" fmla="*/ 3033055 w 12206660"/>
              <a:gd name="connsiteY83" fmla="*/ 2043338 h 2089832"/>
              <a:gd name="connsiteX84" fmla="*/ 2631240 w 12206660"/>
              <a:gd name="connsiteY84" fmla="*/ 2012594 h 2089832"/>
              <a:gd name="connsiteX85" fmla="*/ 2211074 w 12206660"/>
              <a:gd name="connsiteY85" fmla="*/ 1887295 h 2089832"/>
              <a:gd name="connsiteX86" fmla="*/ 2125611 w 12206660"/>
              <a:gd name="connsiteY86" fmla="*/ 1860133 h 2089832"/>
              <a:gd name="connsiteX87" fmla="*/ 1963340 w 12206660"/>
              <a:gd name="connsiteY87" fmla="*/ 1832202 h 2089832"/>
              <a:gd name="connsiteX88" fmla="*/ 1962517 w 12206660"/>
              <a:gd name="connsiteY88" fmla="*/ 1832186 h 2089832"/>
              <a:gd name="connsiteX89" fmla="*/ 1962517 w 12206660"/>
              <a:gd name="connsiteY89" fmla="*/ 1815487 h 2089832"/>
              <a:gd name="connsiteX90" fmla="*/ 1827774 w 12206660"/>
              <a:gd name="connsiteY90" fmla="*/ 1827188 h 2089832"/>
              <a:gd name="connsiteX91" fmla="*/ 1660603 w 12206660"/>
              <a:gd name="connsiteY91" fmla="*/ 1783672 h 2089832"/>
              <a:gd name="connsiteX92" fmla="*/ 1567951 w 12206660"/>
              <a:gd name="connsiteY92" fmla="*/ 1742322 h 2089832"/>
              <a:gd name="connsiteX93" fmla="*/ 1490867 w 12206660"/>
              <a:gd name="connsiteY93" fmla="*/ 1726322 h 2089832"/>
              <a:gd name="connsiteX94" fmla="*/ 1378607 w 12206660"/>
              <a:gd name="connsiteY94" fmla="*/ 1730659 h 2089832"/>
              <a:gd name="connsiteX95" fmla="*/ 1259059 w 12206660"/>
              <a:gd name="connsiteY95" fmla="*/ 1734123 h 2089832"/>
              <a:gd name="connsiteX96" fmla="*/ 1251708 w 12206660"/>
              <a:gd name="connsiteY96" fmla="*/ 1733300 h 2089832"/>
              <a:gd name="connsiteX97" fmla="*/ 1169557 w 12206660"/>
              <a:gd name="connsiteY97" fmla="*/ 1736344 h 2089832"/>
              <a:gd name="connsiteX98" fmla="*/ 1138122 w 12206660"/>
              <a:gd name="connsiteY98" fmla="*/ 1734568 h 2089832"/>
              <a:gd name="connsiteX99" fmla="*/ 1076067 w 12206660"/>
              <a:gd name="connsiteY99" fmla="*/ 1736148 h 2089832"/>
              <a:gd name="connsiteX100" fmla="*/ 1066824 w 12206660"/>
              <a:gd name="connsiteY100" fmla="*/ 1736310 h 2089832"/>
              <a:gd name="connsiteX101" fmla="*/ 1007448 w 12206660"/>
              <a:gd name="connsiteY101" fmla="*/ 1732081 h 2089832"/>
              <a:gd name="connsiteX102" fmla="*/ 1003361 w 12206660"/>
              <a:gd name="connsiteY102" fmla="*/ 1733082 h 2089832"/>
              <a:gd name="connsiteX103" fmla="*/ 968322 w 12206660"/>
              <a:gd name="connsiteY103" fmla="*/ 1731263 h 2089832"/>
              <a:gd name="connsiteX104" fmla="*/ 962548 w 12206660"/>
              <a:gd name="connsiteY104" fmla="*/ 1728988 h 2089832"/>
              <a:gd name="connsiteX105" fmla="*/ 953408 w 12206660"/>
              <a:gd name="connsiteY105" fmla="*/ 1730488 h 2089832"/>
              <a:gd name="connsiteX106" fmla="*/ 908128 w 12206660"/>
              <a:gd name="connsiteY106" fmla="*/ 1728137 h 2089832"/>
              <a:gd name="connsiteX107" fmla="*/ 833588 w 12206660"/>
              <a:gd name="connsiteY107" fmla="*/ 1733553 h 2089832"/>
              <a:gd name="connsiteX108" fmla="*/ 830914 w 12206660"/>
              <a:gd name="connsiteY108" fmla="*/ 1733122 h 2089832"/>
              <a:gd name="connsiteX109" fmla="*/ 830312 w 12206660"/>
              <a:gd name="connsiteY109" fmla="*/ 1732888 h 2089832"/>
              <a:gd name="connsiteX110" fmla="*/ 776294 w 12206660"/>
              <a:gd name="connsiteY110" fmla="*/ 1707489 h 2089832"/>
              <a:gd name="connsiteX111" fmla="*/ 737216 w 12206660"/>
              <a:gd name="connsiteY111" fmla="*/ 1716025 h 2089832"/>
              <a:gd name="connsiteX112" fmla="*/ 735209 w 12206660"/>
              <a:gd name="connsiteY112" fmla="*/ 1717708 h 2089832"/>
              <a:gd name="connsiteX113" fmla="*/ 665774 w 12206660"/>
              <a:gd name="connsiteY113" fmla="*/ 1706526 h 2089832"/>
              <a:gd name="connsiteX114" fmla="*/ 549236 w 12206660"/>
              <a:gd name="connsiteY114" fmla="*/ 1682697 h 2089832"/>
              <a:gd name="connsiteX115" fmla="*/ 513999 w 12206660"/>
              <a:gd name="connsiteY115" fmla="*/ 1692982 h 2089832"/>
              <a:gd name="connsiteX116" fmla="*/ 503342 w 12206660"/>
              <a:gd name="connsiteY116" fmla="*/ 1698273 h 2089832"/>
              <a:gd name="connsiteX117" fmla="*/ 494296 w 12206660"/>
              <a:gd name="connsiteY117" fmla="*/ 1695520 h 2089832"/>
              <a:gd name="connsiteX118" fmla="*/ 325092 w 12206660"/>
              <a:gd name="connsiteY118" fmla="*/ 1640644 h 2089832"/>
              <a:gd name="connsiteX119" fmla="*/ 198138 w 12206660"/>
              <a:gd name="connsiteY119" fmla="*/ 1617751 h 2089832"/>
              <a:gd name="connsiteX120" fmla="*/ 86098 w 12206660"/>
              <a:gd name="connsiteY120" fmla="*/ 1607932 h 2089832"/>
              <a:gd name="connsiteX121" fmla="*/ 44184 w 12206660"/>
              <a:gd name="connsiteY121" fmla="*/ 1607313 h 2089832"/>
              <a:gd name="connsiteX122" fmla="*/ 13371 w 12206660"/>
              <a:gd name="connsiteY122" fmla="*/ 1610350 h 2089832"/>
              <a:gd name="connsiteX123" fmla="*/ 0 w 12206660"/>
              <a:gd name="connsiteY123" fmla="*/ 1610510 h 2089832"/>
              <a:gd name="connsiteX124" fmla="*/ 0 w 12206660"/>
              <a:gd name="connsiteY124" fmla="*/ 0 h 208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206660" h="2089832">
                <a:moveTo>
                  <a:pt x="0" y="0"/>
                </a:moveTo>
                <a:lnTo>
                  <a:pt x="12206660" y="0"/>
                </a:lnTo>
                <a:lnTo>
                  <a:pt x="12206660" y="1315165"/>
                </a:lnTo>
                <a:lnTo>
                  <a:pt x="12130964" y="1339850"/>
                </a:lnTo>
                <a:cubicBezTo>
                  <a:pt x="12049844" y="1368584"/>
                  <a:pt x="11978566" y="1398138"/>
                  <a:pt x="11958545" y="1411821"/>
                </a:cubicBezTo>
                <a:cubicBezTo>
                  <a:pt x="11905735" y="1457082"/>
                  <a:pt x="11863461" y="1481330"/>
                  <a:pt x="11828206" y="1542042"/>
                </a:cubicBezTo>
                <a:cubicBezTo>
                  <a:pt x="11780983" y="1585588"/>
                  <a:pt x="11721535" y="1526468"/>
                  <a:pt x="11687543" y="1595775"/>
                </a:cubicBezTo>
                <a:cubicBezTo>
                  <a:pt x="11680219" y="1610549"/>
                  <a:pt x="11659571" y="1660349"/>
                  <a:pt x="11628936" y="1656443"/>
                </a:cubicBezTo>
                <a:cubicBezTo>
                  <a:pt x="11608933" y="1655722"/>
                  <a:pt x="11528482" y="1670779"/>
                  <a:pt x="11540821" y="1687410"/>
                </a:cubicBezTo>
                <a:cubicBezTo>
                  <a:pt x="11511091" y="1687718"/>
                  <a:pt x="11490848" y="1698222"/>
                  <a:pt x="11415798" y="1698031"/>
                </a:cubicBezTo>
                <a:cubicBezTo>
                  <a:pt x="11340748" y="1697840"/>
                  <a:pt x="11228093" y="1680144"/>
                  <a:pt x="11090520" y="1686262"/>
                </a:cubicBezTo>
                <a:cubicBezTo>
                  <a:pt x="10952947" y="1692380"/>
                  <a:pt x="10677108" y="1725189"/>
                  <a:pt x="10590357" y="1734739"/>
                </a:cubicBezTo>
                <a:cubicBezTo>
                  <a:pt x="10479862" y="1740909"/>
                  <a:pt x="10498751" y="1740668"/>
                  <a:pt x="10422538" y="1753428"/>
                </a:cubicBezTo>
                <a:cubicBezTo>
                  <a:pt x="10352846" y="1764055"/>
                  <a:pt x="10338918" y="1758140"/>
                  <a:pt x="10221962" y="1770606"/>
                </a:cubicBezTo>
                <a:cubicBezTo>
                  <a:pt x="10105006" y="1783072"/>
                  <a:pt x="9861674" y="1795903"/>
                  <a:pt x="9720803" y="1828225"/>
                </a:cubicBezTo>
                <a:cubicBezTo>
                  <a:pt x="9681830" y="1836379"/>
                  <a:pt x="9603933" y="1842591"/>
                  <a:pt x="9529106" y="1850439"/>
                </a:cubicBezTo>
                <a:lnTo>
                  <a:pt x="9271842" y="1875315"/>
                </a:lnTo>
                <a:cubicBezTo>
                  <a:pt x="9251337" y="1868815"/>
                  <a:pt x="9237727" y="1873554"/>
                  <a:pt x="9225506" y="1881941"/>
                </a:cubicBezTo>
                <a:cubicBezTo>
                  <a:pt x="9182369" y="1882796"/>
                  <a:pt x="9146807" y="1876912"/>
                  <a:pt x="9100281" y="1884656"/>
                </a:cubicBezTo>
                <a:cubicBezTo>
                  <a:pt x="9047357" y="1898404"/>
                  <a:pt x="8949592" y="1898533"/>
                  <a:pt x="8900390" y="1911736"/>
                </a:cubicBezTo>
                <a:cubicBezTo>
                  <a:pt x="8825295" y="1899084"/>
                  <a:pt x="8914464" y="1928006"/>
                  <a:pt x="8805076" y="1930950"/>
                </a:cubicBezTo>
                <a:cubicBezTo>
                  <a:pt x="8765174" y="1943409"/>
                  <a:pt x="8721934" y="1984222"/>
                  <a:pt x="8660979" y="1986491"/>
                </a:cubicBezTo>
                <a:cubicBezTo>
                  <a:pt x="8602753" y="1987765"/>
                  <a:pt x="8477406" y="1995367"/>
                  <a:pt x="8439350" y="1997254"/>
                </a:cubicBezTo>
                <a:lnTo>
                  <a:pt x="8432642" y="1997810"/>
                </a:lnTo>
                <a:lnTo>
                  <a:pt x="8371517" y="1983592"/>
                </a:lnTo>
                <a:cubicBezTo>
                  <a:pt x="8371116" y="1989443"/>
                  <a:pt x="8352711" y="1991134"/>
                  <a:pt x="8346496" y="1985898"/>
                </a:cubicBezTo>
                <a:cubicBezTo>
                  <a:pt x="8211490" y="1956671"/>
                  <a:pt x="8253345" y="2017838"/>
                  <a:pt x="8173419" y="1980061"/>
                </a:cubicBezTo>
                <a:cubicBezTo>
                  <a:pt x="8102364" y="1981256"/>
                  <a:pt x="8056430" y="1992745"/>
                  <a:pt x="7988001" y="1993298"/>
                </a:cubicBezTo>
                <a:cubicBezTo>
                  <a:pt x="7919572" y="1993850"/>
                  <a:pt x="7831450" y="1986315"/>
                  <a:pt x="7762847" y="1983378"/>
                </a:cubicBezTo>
                <a:cubicBezTo>
                  <a:pt x="7676445" y="1988871"/>
                  <a:pt x="7700537" y="1989416"/>
                  <a:pt x="7649590" y="1995082"/>
                </a:cubicBezTo>
                <a:cubicBezTo>
                  <a:pt x="7484054" y="1988210"/>
                  <a:pt x="7496574" y="1991454"/>
                  <a:pt x="7391485" y="1990689"/>
                </a:cubicBezTo>
                <a:cubicBezTo>
                  <a:pt x="7341789" y="1981968"/>
                  <a:pt x="7239415" y="1984259"/>
                  <a:pt x="7182125" y="1986276"/>
                </a:cubicBezTo>
                <a:cubicBezTo>
                  <a:pt x="7143672" y="1980104"/>
                  <a:pt x="7168701" y="1971722"/>
                  <a:pt x="7137063" y="1966342"/>
                </a:cubicBezTo>
                <a:lnTo>
                  <a:pt x="6975664" y="1941415"/>
                </a:lnTo>
                <a:cubicBezTo>
                  <a:pt x="6953214" y="1946683"/>
                  <a:pt x="6974413" y="1945314"/>
                  <a:pt x="6918157" y="1949114"/>
                </a:cubicBezTo>
                <a:lnTo>
                  <a:pt x="6742119" y="1913977"/>
                </a:lnTo>
                <a:cubicBezTo>
                  <a:pt x="6663546" y="1910758"/>
                  <a:pt x="6536985" y="1922279"/>
                  <a:pt x="6446722" y="1929799"/>
                </a:cubicBezTo>
                <a:cubicBezTo>
                  <a:pt x="6363082" y="1936011"/>
                  <a:pt x="6300652" y="1937662"/>
                  <a:pt x="6215683" y="1932752"/>
                </a:cubicBezTo>
                <a:cubicBezTo>
                  <a:pt x="6135386" y="1951629"/>
                  <a:pt x="6113507" y="1941944"/>
                  <a:pt x="6043801" y="1935488"/>
                </a:cubicBezTo>
                <a:lnTo>
                  <a:pt x="5990268" y="1924208"/>
                </a:lnTo>
                <a:lnTo>
                  <a:pt x="5916174" y="1925627"/>
                </a:lnTo>
                <a:cubicBezTo>
                  <a:pt x="5911135" y="1926967"/>
                  <a:pt x="5874040" y="1928145"/>
                  <a:pt x="5837671" y="1928614"/>
                </a:cubicBezTo>
                <a:lnTo>
                  <a:pt x="5778111" y="1927598"/>
                </a:lnTo>
                <a:lnTo>
                  <a:pt x="5793501" y="1925689"/>
                </a:lnTo>
                <a:lnTo>
                  <a:pt x="5763512" y="1927350"/>
                </a:lnTo>
                <a:lnTo>
                  <a:pt x="5778111" y="1927598"/>
                </a:lnTo>
                <a:lnTo>
                  <a:pt x="5707844" y="1936318"/>
                </a:lnTo>
                <a:cubicBezTo>
                  <a:pt x="5687210" y="1935714"/>
                  <a:pt x="5661668" y="1921321"/>
                  <a:pt x="5635699" y="1918775"/>
                </a:cubicBezTo>
                <a:cubicBezTo>
                  <a:pt x="5609730" y="1916229"/>
                  <a:pt x="5582762" y="1937040"/>
                  <a:pt x="5552028" y="1921042"/>
                </a:cubicBezTo>
                <a:cubicBezTo>
                  <a:pt x="5497186" y="1917525"/>
                  <a:pt x="5423333" y="1921363"/>
                  <a:pt x="5356773" y="1922802"/>
                </a:cubicBezTo>
                <a:cubicBezTo>
                  <a:pt x="5290213" y="1924241"/>
                  <a:pt x="5206510" y="1927443"/>
                  <a:pt x="5152667" y="1929678"/>
                </a:cubicBezTo>
                <a:cubicBezTo>
                  <a:pt x="5098824" y="1931913"/>
                  <a:pt x="5041012" y="1933656"/>
                  <a:pt x="5033716" y="1936212"/>
                </a:cubicBezTo>
                <a:lnTo>
                  <a:pt x="4950107" y="1943113"/>
                </a:lnTo>
                <a:lnTo>
                  <a:pt x="4884929" y="1968857"/>
                </a:lnTo>
                <a:lnTo>
                  <a:pt x="4823229" y="1997913"/>
                </a:lnTo>
                <a:lnTo>
                  <a:pt x="4817440" y="1998572"/>
                </a:lnTo>
                <a:lnTo>
                  <a:pt x="4812500" y="1995382"/>
                </a:lnTo>
                <a:lnTo>
                  <a:pt x="4797658" y="2001605"/>
                </a:lnTo>
                <a:cubicBezTo>
                  <a:pt x="4777831" y="2009503"/>
                  <a:pt x="4758099" y="2015169"/>
                  <a:pt x="4736224" y="2011282"/>
                </a:cubicBezTo>
                <a:cubicBezTo>
                  <a:pt x="4734094" y="2015936"/>
                  <a:pt x="4731176" y="2019922"/>
                  <a:pt x="4727725" y="2023413"/>
                </a:cubicBezTo>
                <a:lnTo>
                  <a:pt x="4709088" y="2032088"/>
                </a:lnTo>
                <a:lnTo>
                  <a:pt x="4651499" y="2030726"/>
                </a:lnTo>
                <a:lnTo>
                  <a:pt x="4537556" y="2055023"/>
                </a:lnTo>
                <a:cubicBezTo>
                  <a:pt x="4484739" y="2059827"/>
                  <a:pt x="4427784" y="2064579"/>
                  <a:pt x="4383708" y="2066118"/>
                </a:cubicBezTo>
                <a:cubicBezTo>
                  <a:pt x="4353920" y="2067891"/>
                  <a:pt x="4329392" y="2061399"/>
                  <a:pt x="4303173" y="2069280"/>
                </a:cubicBezTo>
                <a:cubicBezTo>
                  <a:pt x="4293943" y="2063482"/>
                  <a:pt x="4284682" y="2061561"/>
                  <a:pt x="4273747" y="2072119"/>
                </a:cubicBezTo>
                <a:cubicBezTo>
                  <a:pt x="4246391" y="2070950"/>
                  <a:pt x="4241864" y="2057406"/>
                  <a:pt x="4222473" y="2069712"/>
                </a:cubicBezTo>
                <a:lnTo>
                  <a:pt x="4219526" y="2065381"/>
                </a:lnTo>
                <a:lnTo>
                  <a:pt x="4154454" y="2073653"/>
                </a:lnTo>
                <a:lnTo>
                  <a:pt x="4137325" y="2071476"/>
                </a:lnTo>
                <a:lnTo>
                  <a:pt x="4131292" y="2073038"/>
                </a:lnTo>
                <a:lnTo>
                  <a:pt x="4126289" y="2070072"/>
                </a:lnTo>
                <a:lnTo>
                  <a:pt x="4035752" y="2050461"/>
                </a:lnTo>
                <a:lnTo>
                  <a:pt x="4042929" y="2058060"/>
                </a:lnTo>
                <a:lnTo>
                  <a:pt x="4006345" y="2060685"/>
                </a:lnTo>
                <a:lnTo>
                  <a:pt x="4003002" y="2064449"/>
                </a:lnTo>
                <a:cubicBezTo>
                  <a:pt x="3999655" y="2066832"/>
                  <a:pt x="3968758" y="2058232"/>
                  <a:pt x="3961828" y="2056928"/>
                </a:cubicBezTo>
                <a:lnTo>
                  <a:pt x="3918758" y="2059343"/>
                </a:lnTo>
                <a:lnTo>
                  <a:pt x="3819277" y="2078849"/>
                </a:lnTo>
                <a:cubicBezTo>
                  <a:pt x="3761760" y="2086758"/>
                  <a:pt x="3735145" y="2065885"/>
                  <a:pt x="3651680" y="2076843"/>
                </a:cubicBezTo>
                <a:cubicBezTo>
                  <a:pt x="3601423" y="2106033"/>
                  <a:pt x="3557501" y="2074202"/>
                  <a:pt x="3503443" y="2089832"/>
                </a:cubicBezTo>
                <a:lnTo>
                  <a:pt x="3408303" y="2089456"/>
                </a:lnTo>
                <a:lnTo>
                  <a:pt x="3222720" y="2078146"/>
                </a:lnTo>
                <a:cubicBezTo>
                  <a:pt x="3159116" y="2066745"/>
                  <a:pt x="3131635" y="2054263"/>
                  <a:pt x="3033055" y="2043338"/>
                </a:cubicBezTo>
                <a:cubicBezTo>
                  <a:pt x="2934476" y="2032412"/>
                  <a:pt x="2742893" y="2042122"/>
                  <a:pt x="2631240" y="2012594"/>
                </a:cubicBezTo>
                <a:cubicBezTo>
                  <a:pt x="2499291" y="1983293"/>
                  <a:pt x="2290298" y="1915998"/>
                  <a:pt x="2211074" y="1887295"/>
                </a:cubicBezTo>
                <a:cubicBezTo>
                  <a:pt x="2198474" y="1880203"/>
                  <a:pt x="2137429" y="1864515"/>
                  <a:pt x="2125611" y="1860133"/>
                </a:cubicBezTo>
                <a:cubicBezTo>
                  <a:pt x="2052522" y="1872174"/>
                  <a:pt x="2014115" y="1839344"/>
                  <a:pt x="1963340" y="1832202"/>
                </a:cubicBezTo>
                <a:lnTo>
                  <a:pt x="1962517" y="1832186"/>
                </a:lnTo>
                <a:lnTo>
                  <a:pt x="1962517" y="1815487"/>
                </a:lnTo>
                <a:cubicBezTo>
                  <a:pt x="1952321" y="1793319"/>
                  <a:pt x="1882179" y="1834280"/>
                  <a:pt x="1827774" y="1827188"/>
                </a:cubicBezTo>
                <a:cubicBezTo>
                  <a:pt x="1756695" y="1791590"/>
                  <a:pt x="1710718" y="1797220"/>
                  <a:pt x="1660603" y="1783672"/>
                </a:cubicBezTo>
                <a:cubicBezTo>
                  <a:pt x="1614918" y="1781725"/>
                  <a:pt x="1633195" y="1736125"/>
                  <a:pt x="1567951" y="1742322"/>
                </a:cubicBezTo>
                <a:cubicBezTo>
                  <a:pt x="1541719" y="1728096"/>
                  <a:pt x="1522424" y="1728264"/>
                  <a:pt x="1490867" y="1726322"/>
                </a:cubicBezTo>
                <a:cubicBezTo>
                  <a:pt x="1459310" y="1724378"/>
                  <a:pt x="1417672" y="1729347"/>
                  <a:pt x="1378607" y="1730659"/>
                </a:cubicBezTo>
                <a:lnTo>
                  <a:pt x="1259059" y="1734123"/>
                </a:lnTo>
                <a:lnTo>
                  <a:pt x="1251708" y="1733300"/>
                </a:lnTo>
                <a:cubicBezTo>
                  <a:pt x="1241512" y="1732098"/>
                  <a:pt x="1178890" y="1738289"/>
                  <a:pt x="1169557" y="1736344"/>
                </a:cubicBezTo>
                <a:cubicBezTo>
                  <a:pt x="1152995" y="1740076"/>
                  <a:pt x="1144530" y="1735657"/>
                  <a:pt x="1138122" y="1734568"/>
                </a:cubicBezTo>
                <a:lnTo>
                  <a:pt x="1076067" y="1736148"/>
                </a:lnTo>
                <a:lnTo>
                  <a:pt x="1066824" y="1736310"/>
                </a:lnTo>
                <a:cubicBezTo>
                  <a:pt x="1046405" y="1736892"/>
                  <a:pt x="1026850" y="1736579"/>
                  <a:pt x="1007448" y="1732081"/>
                </a:cubicBezTo>
                <a:lnTo>
                  <a:pt x="1003361" y="1733082"/>
                </a:lnTo>
                <a:lnTo>
                  <a:pt x="968322" y="1731263"/>
                </a:lnTo>
                <a:lnTo>
                  <a:pt x="962548" y="1728988"/>
                </a:lnTo>
                <a:lnTo>
                  <a:pt x="953408" y="1730488"/>
                </a:lnTo>
                <a:lnTo>
                  <a:pt x="908128" y="1728137"/>
                </a:lnTo>
                <a:lnTo>
                  <a:pt x="833588" y="1733553"/>
                </a:lnTo>
                <a:lnTo>
                  <a:pt x="830914" y="1733122"/>
                </a:lnTo>
                <a:lnTo>
                  <a:pt x="830312" y="1732888"/>
                </a:lnTo>
                <a:cubicBezTo>
                  <a:pt x="812585" y="1728775"/>
                  <a:pt x="793177" y="1709154"/>
                  <a:pt x="776294" y="1707489"/>
                </a:cubicBezTo>
                <a:cubicBezTo>
                  <a:pt x="783045" y="1721750"/>
                  <a:pt x="752474" y="1713767"/>
                  <a:pt x="737216" y="1716025"/>
                </a:cubicBezTo>
                <a:lnTo>
                  <a:pt x="735209" y="1717708"/>
                </a:lnTo>
                <a:lnTo>
                  <a:pt x="665774" y="1706526"/>
                </a:lnTo>
                <a:cubicBezTo>
                  <a:pt x="629167" y="1700466"/>
                  <a:pt x="577757" y="1683353"/>
                  <a:pt x="549236" y="1682697"/>
                </a:cubicBezTo>
                <a:cubicBezTo>
                  <a:pt x="536463" y="1693849"/>
                  <a:pt x="529766" y="1688009"/>
                  <a:pt x="513999" y="1692982"/>
                </a:cubicBezTo>
                <a:lnTo>
                  <a:pt x="503342" y="1698273"/>
                </a:lnTo>
                <a:lnTo>
                  <a:pt x="494296" y="1695520"/>
                </a:lnTo>
                <a:cubicBezTo>
                  <a:pt x="441138" y="1678279"/>
                  <a:pt x="372542" y="1653931"/>
                  <a:pt x="325092" y="1640644"/>
                </a:cubicBezTo>
                <a:cubicBezTo>
                  <a:pt x="296559" y="1635201"/>
                  <a:pt x="237971" y="1623204"/>
                  <a:pt x="198138" y="1617751"/>
                </a:cubicBezTo>
                <a:cubicBezTo>
                  <a:pt x="174017" y="1619461"/>
                  <a:pt x="105910" y="1626673"/>
                  <a:pt x="86098" y="1607932"/>
                </a:cubicBezTo>
                <a:cubicBezTo>
                  <a:pt x="84939" y="1623697"/>
                  <a:pt x="57324" y="1596632"/>
                  <a:pt x="44184" y="1607313"/>
                </a:cubicBezTo>
                <a:cubicBezTo>
                  <a:pt x="35034" y="1616579"/>
                  <a:pt x="24524" y="1610527"/>
                  <a:pt x="13371" y="1610350"/>
                </a:cubicBezTo>
                <a:lnTo>
                  <a:pt x="0" y="161051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C32254-71BD-74FD-909F-A1A6A1FA4B91}"/>
              </a:ext>
            </a:extLst>
          </p:cNvPr>
          <p:cNvSpPr>
            <a:spLocks noGrp="1"/>
          </p:cNvSpPr>
          <p:nvPr>
            <p:ph type="title"/>
          </p:nvPr>
        </p:nvSpPr>
        <p:spPr>
          <a:xfrm>
            <a:off x="1098371" y="171320"/>
            <a:ext cx="9778053" cy="873596"/>
          </a:xfrm>
        </p:spPr>
        <p:txBody>
          <a:bodyPr vert="horz" lIns="91440" tIns="45720" rIns="91440" bIns="45720" rtlCol="0" anchor="b">
            <a:normAutofit/>
          </a:bodyPr>
          <a:lstStyle/>
          <a:p>
            <a:pPr algn="ctr"/>
            <a:r>
              <a:rPr lang="en-US" sz="2400" b="1" dirty="0">
                <a:latin typeface="Abadi" panose="020B0604020104020204" pitchFamily="34" charset="0"/>
              </a:rPr>
              <a:t>CR&amp;R’s three-cart system </a:t>
            </a:r>
            <a:endParaRPr lang="en-US" sz="2400" dirty="0">
              <a:latin typeface="Abadi" panose="020B0604020104020204" pitchFamily="34" charset="0"/>
            </a:endParaRPr>
          </a:p>
        </p:txBody>
      </p:sp>
      <p:pic>
        <p:nvPicPr>
          <p:cNvPr id="4" name="Picture 2" descr="Residents - CR&amp;R Environmental Services">
            <a:extLst>
              <a:ext uri="{FF2B5EF4-FFF2-40B4-BE49-F238E27FC236}">
                <a16:creationId xmlns:a16="http://schemas.microsoft.com/office/drawing/2014/main" id="{2CA0B001-C82D-8CBC-485F-D80AB6A25FC1}"/>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1471648" y="1428307"/>
            <a:ext cx="1898474" cy="4746185"/>
          </a:xfrm>
          <a:prstGeom prst="rect">
            <a:avLst/>
          </a:prstGeom>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B469911-9108-DA96-9E7C-E240E896DAC1}"/>
              </a:ext>
            </a:extLst>
          </p:cNvPr>
          <p:cNvPicPr>
            <a:picLocks noChangeAspect="1"/>
          </p:cNvPicPr>
          <p:nvPr/>
        </p:nvPicPr>
        <p:blipFill>
          <a:blip r:embed="rId7"/>
          <a:stretch>
            <a:fillRect/>
          </a:stretch>
        </p:blipFill>
        <p:spPr>
          <a:xfrm>
            <a:off x="7506406" y="1353111"/>
            <a:ext cx="3555766" cy="4821381"/>
          </a:xfrm>
          <a:prstGeom prst="rect">
            <a:avLst/>
          </a:prstGeom>
        </p:spPr>
      </p:pic>
      <p:pic>
        <p:nvPicPr>
          <p:cNvPr id="6" name="Picture 5">
            <a:extLst>
              <a:ext uri="{FF2B5EF4-FFF2-40B4-BE49-F238E27FC236}">
                <a16:creationId xmlns:a16="http://schemas.microsoft.com/office/drawing/2014/main" id="{6CD3E9A7-0ECE-5BD4-7064-A622AC215FCF}"/>
              </a:ext>
            </a:extLst>
          </p:cNvPr>
          <p:cNvPicPr>
            <a:picLocks noChangeAspect="1"/>
          </p:cNvPicPr>
          <p:nvPr/>
        </p:nvPicPr>
        <p:blipFill>
          <a:blip r:embed="rId8"/>
          <a:stretch>
            <a:fillRect/>
          </a:stretch>
        </p:blipFill>
        <p:spPr>
          <a:xfrm>
            <a:off x="4508669" y="1403987"/>
            <a:ext cx="1857994" cy="4794824"/>
          </a:xfrm>
          <a:prstGeom prst="rect">
            <a:avLst/>
          </a:prstGeom>
        </p:spPr>
      </p:pic>
      <p:sp>
        <p:nvSpPr>
          <p:cNvPr id="20" name="Freeform: Shape 19">
            <a:extLst>
              <a:ext uri="{FF2B5EF4-FFF2-40B4-BE49-F238E27FC236}">
                <a16:creationId xmlns:a16="http://schemas.microsoft.com/office/drawing/2014/main" id="{35758D95-A605-471B-A882-C9D326388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6174494"/>
            <a:ext cx="12235980" cy="683507"/>
          </a:xfrm>
          <a:custGeom>
            <a:avLst/>
            <a:gdLst>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733860 w 12235980"/>
              <a:gd name="connsiteY25" fmla="*/ 56961 h 726949"/>
              <a:gd name="connsiteX26" fmla="*/ 7779306 w 12235980"/>
              <a:gd name="connsiteY26" fmla="*/ 35538 h 726949"/>
              <a:gd name="connsiteX27" fmla="*/ 7802648 w 12235980"/>
              <a:gd name="connsiteY27" fmla="*/ 43667 h 726949"/>
              <a:gd name="connsiteX28" fmla="*/ 7842635 w 12235980"/>
              <a:gd name="connsiteY28" fmla="*/ 45475 h 726949"/>
              <a:gd name="connsiteX29" fmla="*/ 8087588 w 12235980"/>
              <a:gd name="connsiteY29" fmla="*/ 53630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733860 w 12235980"/>
              <a:gd name="connsiteY25" fmla="*/ 56961 h 726949"/>
              <a:gd name="connsiteX26" fmla="*/ 7779306 w 12235980"/>
              <a:gd name="connsiteY26" fmla="*/ 35538 h 726949"/>
              <a:gd name="connsiteX27" fmla="*/ 7802648 w 12235980"/>
              <a:gd name="connsiteY27" fmla="*/ 43667 h 726949"/>
              <a:gd name="connsiteX28" fmla="*/ 7842635 w 12235980"/>
              <a:gd name="connsiteY28" fmla="*/ 45475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733860 w 12235980"/>
              <a:gd name="connsiteY25" fmla="*/ 56961 h 726949"/>
              <a:gd name="connsiteX26" fmla="*/ 7779306 w 12235980"/>
              <a:gd name="connsiteY26" fmla="*/ 35538 h 726949"/>
              <a:gd name="connsiteX27" fmla="*/ 7802648 w 12235980"/>
              <a:gd name="connsiteY27" fmla="*/ 43667 h 726949"/>
              <a:gd name="connsiteX28" fmla="*/ 7862731 w 12235980"/>
              <a:gd name="connsiteY28" fmla="*/ 75620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79306 w 12235980"/>
              <a:gd name="connsiteY26" fmla="*/ 35538 h 726949"/>
              <a:gd name="connsiteX27" fmla="*/ 7802648 w 12235980"/>
              <a:gd name="connsiteY27" fmla="*/ 43667 h 726949"/>
              <a:gd name="connsiteX28" fmla="*/ 7862731 w 12235980"/>
              <a:gd name="connsiteY28" fmla="*/ 75620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79306 w 12235980"/>
              <a:gd name="connsiteY26" fmla="*/ 35538 h 726949"/>
              <a:gd name="connsiteX27" fmla="*/ 7812697 w 12235980"/>
              <a:gd name="connsiteY27" fmla="*/ 78836 h 726949"/>
              <a:gd name="connsiteX28" fmla="*/ 7862731 w 12235980"/>
              <a:gd name="connsiteY28" fmla="*/ 75620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78836 h 726949"/>
              <a:gd name="connsiteX28" fmla="*/ 7862731 w 12235980"/>
              <a:gd name="connsiteY28" fmla="*/ 75620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78836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88885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12599 w 12235980"/>
              <a:gd name="connsiteY45" fmla="*/ 422099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89784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88885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27672 w 12235980"/>
              <a:gd name="connsiteY45" fmla="*/ 391954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6374 w 12235980"/>
              <a:gd name="connsiteY10" fmla="*/ 87042 h 726949"/>
              <a:gd name="connsiteX11" fmla="*/ 5826676 w 12235980"/>
              <a:gd name="connsiteY11" fmla="*/ 104856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88885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27672 w 12235980"/>
              <a:gd name="connsiteY45" fmla="*/ 391954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68265 w 12235980"/>
              <a:gd name="connsiteY9" fmla="*/ 98806 h 726949"/>
              <a:gd name="connsiteX10" fmla="*/ 5761349 w 12235980"/>
              <a:gd name="connsiteY10" fmla="*/ 107138 h 726949"/>
              <a:gd name="connsiteX11" fmla="*/ 5826676 w 12235980"/>
              <a:gd name="connsiteY11" fmla="*/ 104856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88885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27672 w 12235980"/>
              <a:gd name="connsiteY45" fmla="*/ 391954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213 h 726949"/>
              <a:gd name="connsiteX1" fmla="*/ 4171080 w 12235980"/>
              <a:gd name="connsiteY1" fmla="*/ 9622 h 726949"/>
              <a:gd name="connsiteX2" fmla="*/ 4498483 w 12235980"/>
              <a:gd name="connsiteY2" fmla="*/ 28508 h 726949"/>
              <a:gd name="connsiteX3" fmla="*/ 4669677 w 12235980"/>
              <a:gd name="connsiteY3" fmla="*/ 57188 h 726949"/>
              <a:gd name="connsiteX4" fmla="*/ 4840533 w 12235980"/>
              <a:gd name="connsiteY4" fmla="*/ 79085 h 726949"/>
              <a:gd name="connsiteX5" fmla="*/ 5083106 w 12235980"/>
              <a:gd name="connsiteY5" fmla="*/ 118765 h 726949"/>
              <a:gd name="connsiteX6" fmla="*/ 5225104 w 12235980"/>
              <a:gd name="connsiteY6" fmla="*/ 124724 h 726949"/>
              <a:gd name="connsiteX7" fmla="*/ 5305069 w 12235980"/>
              <a:gd name="connsiteY7" fmla="*/ 138803 h 726949"/>
              <a:gd name="connsiteX8" fmla="*/ 5487038 w 12235980"/>
              <a:gd name="connsiteY8" fmla="*/ 144367 h 726949"/>
              <a:gd name="connsiteX9" fmla="*/ 5658217 w 12235980"/>
              <a:gd name="connsiteY9" fmla="*/ 118903 h 726949"/>
              <a:gd name="connsiteX10" fmla="*/ 5761349 w 12235980"/>
              <a:gd name="connsiteY10" fmla="*/ 107138 h 726949"/>
              <a:gd name="connsiteX11" fmla="*/ 5826676 w 12235980"/>
              <a:gd name="connsiteY11" fmla="*/ 104856 h 726949"/>
              <a:gd name="connsiteX12" fmla="*/ 6109388 w 12235980"/>
              <a:gd name="connsiteY12" fmla="*/ 107697 h 726949"/>
              <a:gd name="connsiteX13" fmla="*/ 6241432 w 12235980"/>
              <a:gd name="connsiteY13" fmla="*/ 99569 h 726949"/>
              <a:gd name="connsiteX14" fmla="*/ 6350069 w 12235980"/>
              <a:gd name="connsiteY14" fmla="*/ 98530 h 726949"/>
              <a:gd name="connsiteX15" fmla="*/ 6531624 w 12235980"/>
              <a:gd name="connsiteY15" fmla="*/ 84094 h 726949"/>
              <a:gd name="connsiteX16" fmla="*/ 6569834 w 12235980"/>
              <a:gd name="connsiteY16" fmla="*/ 83860 h 726949"/>
              <a:gd name="connsiteX17" fmla="*/ 6600919 w 12235980"/>
              <a:gd name="connsiteY17" fmla="*/ 94936 h 726949"/>
              <a:gd name="connsiteX18" fmla="*/ 6606597 w 12235980"/>
              <a:gd name="connsiteY18" fmla="*/ 107335 h 726949"/>
              <a:gd name="connsiteX19" fmla="*/ 6627331 w 12235980"/>
              <a:gd name="connsiteY19" fmla="*/ 109018 h 726949"/>
              <a:gd name="connsiteX20" fmla="*/ 6632477 w 12235980"/>
              <a:gd name="connsiteY20" fmla="*/ 111821 h 726949"/>
              <a:gd name="connsiteX21" fmla="*/ 6662363 w 12235980"/>
              <a:gd name="connsiteY21" fmla="*/ 125540 h 726949"/>
              <a:gd name="connsiteX22" fmla="*/ 6854478 w 12235980"/>
              <a:gd name="connsiteY22" fmla="*/ 145012 h 726949"/>
              <a:gd name="connsiteX23" fmla="*/ 7134703 w 12235980"/>
              <a:gd name="connsiteY23" fmla="*/ 143320 h 726949"/>
              <a:gd name="connsiteX24" fmla="*/ 7399316 w 12235980"/>
              <a:gd name="connsiteY24" fmla="*/ 119885 h 726949"/>
              <a:gd name="connsiteX25" fmla="*/ 7683619 w 12235980"/>
              <a:gd name="connsiteY25" fmla="*/ 82082 h 726949"/>
              <a:gd name="connsiteX26" fmla="*/ 7764233 w 12235980"/>
              <a:gd name="connsiteY26" fmla="*/ 105876 h 726949"/>
              <a:gd name="connsiteX27" fmla="*/ 7812697 w 12235980"/>
              <a:gd name="connsiteY27" fmla="*/ 88885 h 726949"/>
              <a:gd name="connsiteX28" fmla="*/ 7897900 w 12235980"/>
              <a:gd name="connsiteY28" fmla="*/ 100741 h 726949"/>
              <a:gd name="connsiteX29" fmla="*/ 8087588 w 12235980"/>
              <a:gd name="connsiteY29" fmla="*/ 83775 h 726949"/>
              <a:gd name="connsiteX30" fmla="*/ 8280549 w 12235980"/>
              <a:gd name="connsiteY30" fmla="*/ 97875 h 726949"/>
              <a:gd name="connsiteX31" fmla="*/ 8429957 w 12235980"/>
              <a:gd name="connsiteY31" fmla="*/ 142657 h 726949"/>
              <a:gd name="connsiteX32" fmla="*/ 8580043 w 12235980"/>
              <a:gd name="connsiteY32" fmla="*/ 180683 h 726949"/>
              <a:gd name="connsiteX33" fmla="*/ 8635431 w 12235980"/>
              <a:gd name="connsiteY33" fmla="*/ 191389 h 726949"/>
              <a:gd name="connsiteX34" fmla="*/ 8729540 w 12235980"/>
              <a:gd name="connsiteY34" fmla="*/ 223976 h 726949"/>
              <a:gd name="connsiteX35" fmla="*/ 9000200 w 12235980"/>
              <a:gd name="connsiteY35" fmla="*/ 300590 h 726949"/>
              <a:gd name="connsiteX36" fmla="*/ 9150483 w 12235980"/>
              <a:gd name="connsiteY36" fmla="*/ 307144 h 726949"/>
              <a:gd name="connsiteX37" fmla="*/ 9353850 w 12235980"/>
              <a:gd name="connsiteY37" fmla="*/ 266589 h 726949"/>
              <a:gd name="connsiteX38" fmla="*/ 9437883 w 12235980"/>
              <a:gd name="connsiteY38" fmla="*/ 267574 h 726949"/>
              <a:gd name="connsiteX39" fmla="*/ 9470247 w 12235980"/>
              <a:gd name="connsiteY39" fmla="*/ 274166 h 726949"/>
              <a:gd name="connsiteX40" fmla="*/ 9659749 w 12235980"/>
              <a:gd name="connsiteY40" fmla="*/ 272800 h 726949"/>
              <a:gd name="connsiteX41" fmla="*/ 9747627 w 12235980"/>
              <a:gd name="connsiteY41" fmla="*/ 305838 h 726949"/>
              <a:gd name="connsiteX42" fmla="*/ 9798165 w 12235980"/>
              <a:gd name="connsiteY42" fmla="*/ 319367 h 726949"/>
              <a:gd name="connsiteX43" fmla="*/ 9833538 w 12235980"/>
              <a:gd name="connsiteY43" fmla="*/ 334753 h 726949"/>
              <a:gd name="connsiteX44" fmla="*/ 9931125 w 12235980"/>
              <a:gd name="connsiteY44" fmla="*/ 344096 h 726949"/>
              <a:gd name="connsiteX45" fmla="*/ 10227672 w 12235980"/>
              <a:gd name="connsiteY45" fmla="*/ 391954 h 726949"/>
              <a:gd name="connsiteX46" fmla="*/ 10596756 w 12235980"/>
              <a:gd name="connsiteY46" fmla="*/ 392723 h 726949"/>
              <a:gd name="connsiteX47" fmla="*/ 10743198 w 12235980"/>
              <a:gd name="connsiteY47" fmla="*/ 416771 h 726949"/>
              <a:gd name="connsiteX48" fmla="*/ 10777301 w 12235980"/>
              <a:gd name="connsiteY48" fmla="*/ 419065 h 726949"/>
              <a:gd name="connsiteX49" fmla="*/ 10827235 w 12235980"/>
              <a:gd name="connsiteY49" fmla="*/ 433042 h 726949"/>
              <a:gd name="connsiteX50" fmla="*/ 10830785 w 12235980"/>
              <a:gd name="connsiteY50" fmla="*/ 424567 h 726949"/>
              <a:gd name="connsiteX51" fmla="*/ 10845664 w 12235980"/>
              <a:gd name="connsiteY51" fmla="*/ 423638 h 726949"/>
              <a:gd name="connsiteX52" fmla="*/ 10846988 w 12235980"/>
              <a:gd name="connsiteY52" fmla="*/ 422946 h 726949"/>
              <a:gd name="connsiteX53" fmla="*/ 10876491 w 12235980"/>
              <a:gd name="connsiteY53" fmla="*/ 424265 h 726949"/>
              <a:gd name="connsiteX54" fmla="*/ 10882046 w 12235980"/>
              <a:gd name="connsiteY54" fmla="*/ 427297 h 726949"/>
              <a:gd name="connsiteX55" fmla="*/ 10898611 w 12235980"/>
              <a:gd name="connsiteY55" fmla="*/ 425356 h 726949"/>
              <a:gd name="connsiteX56" fmla="*/ 10924341 w 12235980"/>
              <a:gd name="connsiteY56" fmla="*/ 427512 h 726949"/>
              <a:gd name="connsiteX57" fmla="*/ 10924080 w 12235980"/>
              <a:gd name="connsiteY57" fmla="*/ 433586 h 726949"/>
              <a:gd name="connsiteX58" fmla="*/ 10989044 w 12235980"/>
              <a:gd name="connsiteY58" fmla="*/ 434799 h 726949"/>
              <a:gd name="connsiteX59" fmla="*/ 10998150 w 12235980"/>
              <a:gd name="connsiteY59" fmla="*/ 433695 h 726949"/>
              <a:gd name="connsiteX60" fmla="*/ 11003826 w 12235980"/>
              <a:gd name="connsiteY60" fmla="*/ 434170 h 726949"/>
              <a:gd name="connsiteX61" fmla="*/ 11201750 w 12235980"/>
              <a:gd name="connsiteY61" fmla="*/ 434401 h 726949"/>
              <a:gd name="connsiteX62" fmla="*/ 11256574 w 12235980"/>
              <a:gd name="connsiteY62" fmla="*/ 426867 h 726949"/>
              <a:gd name="connsiteX63" fmla="*/ 11268434 w 12235980"/>
              <a:gd name="connsiteY63" fmla="*/ 423562 h 726949"/>
              <a:gd name="connsiteX64" fmla="*/ 11397259 w 12235980"/>
              <a:gd name="connsiteY64" fmla="*/ 432058 h 726949"/>
              <a:gd name="connsiteX65" fmla="*/ 11589501 w 12235980"/>
              <a:gd name="connsiteY65" fmla="*/ 480742 h 726949"/>
              <a:gd name="connsiteX66" fmla="*/ 11679646 w 12235980"/>
              <a:gd name="connsiteY66" fmla="*/ 486862 h 726949"/>
              <a:gd name="connsiteX67" fmla="*/ 11699170 w 12235980"/>
              <a:gd name="connsiteY67" fmla="*/ 493054 h 726949"/>
              <a:gd name="connsiteX68" fmla="*/ 11719612 w 12235980"/>
              <a:gd name="connsiteY68" fmla="*/ 495371 h 726949"/>
              <a:gd name="connsiteX69" fmla="*/ 11723861 w 12235980"/>
              <a:gd name="connsiteY69" fmla="*/ 500108 h 726949"/>
              <a:gd name="connsiteX70" fmla="*/ 11737817 w 12235980"/>
              <a:gd name="connsiteY70" fmla="*/ 503023 h 726949"/>
              <a:gd name="connsiteX71" fmla="*/ 11765116 w 12235980"/>
              <a:gd name="connsiteY71" fmla="*/ 512340 h 726949"/>
              <a:gd name="connsiteX72" fmla="*/ 11770404 w 12235980"/>
              <a:gd name="connsiteY72" fmla="*/ 510733 h 726949"/>
              <a:gd name="connsiteX73" fmla="*/ 11811858 w 12235980"/>
              <a:gd name="connsiteY73" fmla="*/ 519569 h 726949"/>
              <a:gd name="connsiteX74" fmla="*/ 11812514 w 12235980"/>
              <a:gd name="connsiteY74" fmla="*/ 518099 h 726949"/>
              <a:gd name="connsiteX75" fmla="*/ 11824571 w 12235980"/>
              <a:gd name="connsiteY75" fmla="*/ 513642 h 726949"/>
              <a:gd name="connsiteX76" fmla="*/ 11944397 w 12235980"/>
              <a:gd name="connsiteY76" fmla="*/ 486827 h 726949"/>
              <a:gd name="connsiteX77" fmla="*/ 11962667 w 12235980"/>
              <a:gd name="connsiteY77" fmla="*/ 487741 h 726949"/>
              <a:gd name="connsiteX78" fmla="*/ 11969148 w 12235980"/>
              <a:gd name="connsiteY78" fmla="*/ 489522 h 726949"/>
              <a:gd name="connsiteX79" fmla="*/ 12101517 w 12235980"/>
              <a:gd name="connsiteY79" fmla="*/ 471903 h 726949"/>
              <a:gd name="connsiteX80" fmla="*/ 12142585 w 12235980"/>
              <a:gd name="connsiteY80" fmla="*/ 474137 h 726949"/>
              <a:gd name="connsiteX81" fmla="*/ 12196898 w 12235980"/>
              <a:gd name="connsiteY81" fmla="*/ 477245 h 726949"/>
              <a:gd name="connsiteX82" fmla="*/ 12235980 w 12235980"/>
              <a:gd name="connsiteY82" fmla="*/ 475249 h 726949"/>
              <a:gd name="connsiteX83" fmla="*/ 12235980 w 12235980"/>
              <a:gd name="connsiteY83" fmla="*/ 726949 h 726949"/>
              <a:gd name="connsiteX84" fmla="*/ 0 w 12235980"/>
              <a:gd name="connsiteY84" fmla="*/ 726949 h 726949"/>
              <a:gd name="connsiteX85" fmla="*/ 0 w 12235980"/>
              <a:gd name="connsiteY85" fmla="*/ 375111 h 726949"/>
              <a:gd name="connsiteX86" fmla="*/ 3682 w 12235980"/>
              <a:gd name="connsiteY86" fmla="*/ 376504 h 726949"/>
              <a:gd name="connsiteX87" fmla="*/ 220396 w 12235980"/>
              <a:gd name="connsiteY87" fmla="*/ 351530 h 726949"/>
              <a:gd name="connsiteX88" fmla="*/ 564192 w 12235980"/>
              <a:gd name="connsiteY88" fmla="*/ 228770 h 726949"/>
              <a:gd name="connsiteX89" fmla="*/ 626816 w 12235980"/>
              <a:gd name="connsiteY89" fmla="*/ 226537 h 726949"/>
              <a:gd name="connsiteX90" fmla="*/ 755900 w 12235980"/>
              <a:gd name="connsiteY90" fmla="*/ 212379 h 726949"/>
              <a:gd name="connsiteX91" fmla="*/ 1128075 w 12235980"/>
              <a:gd name="connsiteY91" fmla="*/ 211293 h 726949"/>
              <a:gd name="connsiteX92" fmla="*/ 1222586 w 12235980"/>
              <a:gd name="connsiteY92" fmla="*/ 212452 h 726949"/>
              <a:gd name="connsiteX93" fmla="*/ 1497215 w 12235980"/>
              <a:gd name="connsiteY93" fmla="*/ 226052 h 726949"/>
              <a:gd name="connsiteX94" fmla="*/ 1805136 w 12235980"/>
              <a:gd name="connsiteY94" fmla="*/ 178044 h 726949"/>
              <a:gd name="connsiteX95" fmla="*/ 2045329 w 12235980"/>
              <a:gd name="connsiteY95" fmla="*/ 170634 h 726949"/>
              <a:gd name="connsiteX96" fmla="*/ 2116300 w 12235980"/>
              <a:gd name="connsiteY96" fmla="*/ 145445 h 726949"/>
              <a:gd name="connsiteX97" fmla="*/ 2151073 w 12235980"/>
              <a:gd name="connsiteY97" fmla="*/ 146541 h 726949"/>
              <a:gd name="connsiteX98" fmla="*/ 2445595 w 12235980"/>
              <a:gd name="connsiteY98" fmla="*/ 121291 h 726949"/>
              <a:gd name="connsiteX99" fmla="*/ 2703508 w 12235980"/>
              <a:gd name="connsiteY99" fmla="*/ 120056 h 726949"/>
              <a:gd name="connsiteX100" fmla="*/ 2993271 w 12235980"/>
              <a:gd name="connsiteY100" fmla="*/ 102359 h 726949"/>
              <a:gd name="connsiteX101" fmla="*/ 3027933 w 12235980"/>
              <a:gd name="connsiteY101" fmla="*/ 96018 h 726949"/>
              <a:gd name="connsiteX102" fmla="*/ 3141740 w 12235980"/>
              <a:gd name="connsiteY102" fmla="*/ 84074 h 726949"/>
              <a:gd name="connsiteX103" fmla="*/ 3214812 w 12235980"/>
              <a:gd name="connsiteY103" fmla="*/ 66553 h 726949"/>
              <a:gd name="connsiteX104" fmla="*/ 3631273 w 12235980"/>
              <a:gd name="connsiteY104" fmla="*/ 39031 h 726949"/>
              <a:gd name="connsiteX105" fmla="*/ 3965965 w 12235980"/>
              <a:gd name="connsiteY105" fmla="*/ 8273 h 726949"/>
              <a:gd name="connsiteX106" fmla="*/ 4111010 w 12235980"/>
              <a:gd name="connsiteY106" fmla="*/ 213 h 726949"/>
              <a:gd name="connsiteX0" fmla="*/ 4111010 w 12235980"/>
              <a:gd name="connsiteY0" fmla="*/ 69 h 726805"/>
              <a:gd name="connsiteX1" fmla="*/ 4171080 w 12235980"/>
              <a:gd name="connsiteY1" fmla="*/ 9478 h 726805"/>
              <a:gd name="connsiteX2" fmla="*/ 4498483 w 12235980"/>
              <a:gd name="connsiteY2" fmla="*/ 28364 h 726805"/>
              <a:gd name="connsiteX3" fmla="*/ 4669677 w 12235980"/>
              <a:gd name="connsiteY3" fmla="*/ 57044 h 726805"/>
              <a:gd name="connsiteX4" fmla="*/ 4840533 w 12235980"/>
              <a:gd name="connsiteY4" fmla="*/ 78941 h 726805"/>
              <a:gd name="connsiteX5" fmla="*/ 5083106 w 12235980"/>
              <a:gd name="connsiteY5" fmla="*/ 118621 h 726805"/>
              <a:gd name="connsiteX6" fmla="*/ 5225104 w 12235980"/>
              <a:gd name="connsiteY6" fmla="*/ 124580 h 726805"/>
              <a:gd name="connsiteX7" fmla="*/ 5305069 w 12235980"/>
              <a:gd name="connsiteY7" fmla="*/ 138659 h 726805"/>
              <a:gd name="connsiteX8" fmla="*/ 5487038 w 12235980"/>
              <a:gd name="connsiteY8" fmla="*/ 144223 h 726805"/>
              <a:gd name="connsiteX9" fmla="*/ 5658217 w 12235980"/>
              <a:gd name="connsiteY9" fmla="*/ 118759 h 726805"/>
              <a:gd name="connsiteX10" fmla="*/ 5761349 w 12235980"/>
              <a:gd name="connsiteY10" fmla="*/ 106994 h 726805"/>
              <a:gd name="connsiteX11" fmla="*/ 5826676 w 12235980"/>
              <a:gd name="connsiteY11" fmla="*/ 104712 h 726805"/>
              <a:gd name="connsiteX12" fmla="*/ 6109388 w 12235980"/>
              <a:gd name="connsiteY12" fmla="*/ 107553 h 726805"/>
              <a:gd name="connsiteX13" fmla="*/ 6241432 w 12235980"/>
              <a:gd name="connsiteY13" fmla="*/ 99425 h 726805"/>
              <a:gd name="connsiteX14" fmla="*/ 6350069 w 12235980"/>
              <a:gd name="connsiteY14" fmla="*/ 98386 h 726805"/>
              <a:gd name="connsiteX15" fmla="*/ 6531624 w 12235980"/>
              <a:gd name="connsiteY15" fmla="*/ 83950 h 726805"/>
              <a:gd name="connsiteX16" fmla="*/ 6569834 w 12235980"/>
              <a:gd name="connsiteY16" fmla="*/ 83716 h 726805"/>
              <a:gd name="connsiteX17" fmla="*/ 6600919 w 12235980"/>
              <a:gd name="connsiteY17" fmla="*/ 94792 h 726805"/>
              <a:gd name="connsiteX18" fmla="*/ 6606597 w 12235980"/>
              <a:gd name="connsiteY18" fmla="*/ 107191 h 726805"/>
              <a:gd name="connsiteX19" fmla="*/ 6627331 w 12235980"/>
              <a:gd name="connsiteY19" fmla="*/ 108874 h 726805"/>
              <a:gd name="connsiteX20" fmla="*/ 6632477 w 12235980"/>
              <a:gd name="connsiteY20" fmla="*/ 111677 h 726805"/>
              <a:gd name="connsiteX21" fmla="*/ 6662363 w 12235980"/>
              <a:gd name="connsiteY21" fmla="*/ 125396 h 726805"/>
              <a:gd name="connsiteX22" fmla="*/ 6854478 w 12235980"/>
              <a:gd name="connsiteY22" fmla="*/ 144868 h 726805"/>
              <a:gd name="connsiteX23" fmla="*/ 7134703 w 12235980"/>
              <a:gd name="connsiteY23" fmla="*/ 143176 h 726805"/>
              <a:gd name="connsiteX24" fmla="*/ 7399316 w 12235980"/>
              <a:gd name="connsiteY24" fmla="*/ 119741 h 726805"/>
              <a:gd name="connsiteX25" fmla="*/ 7683619 w 12235980"/>
              <a:gd name="connsiteY25" fmla="*/ 81938 h 726805"/>
              <a:gd name="connsiteX26" fmla="*/ 7764233 w 12235980"/>
              <a:gd name="connsiteY26" fmla="*/ 105732 h 726805"/>
              <a:gd name="connsiteX27" fmla="*/ 7812697 w 12235980"/>
              <a:gd name="connsiteY27" fmla="*/ 88741 h 726805"/>
              <a:gd name="connsiteX28" fmla="*/ 7897900 w 12235980"/>
              <a:gd name="connsiteY28" fmla="*/ 100597 h 726805"/>
              <a:gd name="connsiteX29" fmla="*/ 8087588 w 12235980"/>
              <a:gd name="connsiteY29" fmla="*/ 83631 h 726805"/>
              <a:gd name="connsiteX30" fmla="*/ 8280549 w 12235980"/>
              <a:gd name="connsiteY30" fmla="*/ 97731 h 726805"/>
              <a:gd name="connsiteX31" fmla="*/ 8429957 w 12235980"/>
              <a:gd name="connsiteY31" fmla="*/ 142513 h 726805"/>
              <a:gd name="connsiteX32" fmla="*/ 8580043 w 12235980"/>
              <a:gd name="connsiteY32" fmla="*/ 180539 h 726805"/>
              <a:gd name="connsiteX33" fmla="*/ 8635431 w 12235980"/>
              <a:gd name="connsiteY33" fmla="*/ 191245 h 726805"/>
              <a:gd name="connsiteX34" fmla="*/ 8729540 w 12235980"/>
              <a:gd name="connsiteY34" fmla="*/ 223832 h 726805"/>
              <a:gd name="connsiteX35" fmla="*/ 9000200 w 12235980"/>
              <a:gd name="connsiteY35" fmla="*/ 300446 h 726805"/>
              <a:gd name="connsiteX36" fmla="*/ 9150483 w 12235980"/>
              <a:gd name="connsiteY36" fmla="*/ 307000 h 726805"/>
              <a:gd name="connsiteX37" fmla="*/ 9353850 w 12235980"/>
              <a:gd name="connsiteY37" fmla="*/ 266445 h 726805"/>
              <a:gd name="connsiteX38" fmla="*/ 9437883 w 12235980"/>
              <a:gd name="connsiteY38" fmla="*/ 267430 h 726805"/>
              <a:gd name="connsiteX39" fmla="*/ 9470247 w 12235980"/>
              <a:gd name="connsiteY39" fmla="*/ 274022 h 726805"/>
              <a:gd name="connsiteX40" fmla="*/ 9659749 w 12235980"/>
              <a:gd name="connsiteY40" fmla="*/ 272656 h 726805"/>
              <a:gd name="connsiteX41" fmla="*/ 9747627 w 12235980"/>
              <a:gd name="connsiteY41" fmla="*/ 305694 h 726805"/>
              <a:gd name="connsiteX42" fmla="*/ 9798165 w 12235980"/>
              <a:gd name="connsiteY42" fmla="*/ 319223 h 726805"/>
              <a:gd name="connsiteX43" fmla="*/ 9833538 w 12235980"/>
              <a:gd name="connsiteY43" fmla="*/ 334609 h 726805"/>
              <a:gd name="connsiteX44" fmla="*/ 9931125 w 12235980"/>
              <a:gd name="connsiteY44" fmla="*/ 343952 h 726805"/>
              <a:gd name="connsiteX45" fmla="*/ 10227672 w 12235980"/>
              <a:gd name="connsiteY45" fmla="*/ 391810 h 726805"/>
              <a:gd name="connsiteX46" fmla="*/ 10596756 w 12235980"/>
              <a:gd name="connsiteY46" fmla="*/ 392579 h 726805"/>
              <a:gd name="connsiteX47" fmla="*/ 10743198 w 12235980"/>
              <a:gd name="connsiteY47" fmla="*/ 416627 h 726805"/>
              <a:gd name="connsiteX48" fmla="*/ 10777301 w 12235980"/>
              <a:gd name="connsiteY48" fmla="*/ 418921 h 726805"/>
              <a:gd name="connsiteX49" fmla="*/ 10827235 w 12235980"/>
              <a:gd name="connsiteY49" fmla="*/ 432898 h 726805"/>
              <a:gd name="connsiteX50" fmla="*/ 10830785 w 12235980"/>
              <a:gd name="connsiteY50" fmla="*/ 424423 h 726805"/>
              <a:gd name="connsiteX51" fmla="*/ 10845664 w 12235980"/>
              <a:gd name="connsiteY51" fmla="*/ 423494 h 726805"/>
              <a:gd name="connsiteX52" fmla="*/ 10846988 w 12235980"/>
              <a:gd name="connsiteY52" fmla="*/ 422802 h 726805"/>
              <a:gd name="connsiteX53" fmla="*/ 10876491 w 12235980"/>
              <a:gd name="connsiteY53" fmla="*/ 424121 h 726805"/>
              <a:gd name="connsiteX54" fmla="*/ 10882046 w 12235980"/>
              <a:gd name="connsiteY54" fmla="*/ 427153 h 726805"/>
              <a:gd name="connsiteX55" fmla="*/ 10898611 w 12235980"/>
              <a:gd name="connsiteY55" fmla="*/ 425212 h 726805"/>
              <a:gd name="connsiteX56" fmla="*/ 10924341 w 12235980"/>
              <a:gd name="connsiteY56" fmla="*/ 427368 h 726805"/>
              <a:gd name="connsiteX57" fmla="*/ 10924080 w 12235980"/>
              <a:gd name="connsiteY57" fmla="*/ 433442 h 726805"/>
              <a:gd name="connsiteX58" fmla="*/ 10989044 w 12235980"/>
              <a:gd name="connsiteY58" fmla="*/ 434655 h 726805"/>
              <a:gd name="connsiteX59" fmla="*/ 10998150 w 12235980"/>
              <a:gd name="connsiteY59" fmla="*/ 433551 h 726805"/>
              <a:gd name="connsiteX60" fmla="*/ 11003826 w 12235980"/>
              <a:gd name="connsiteY60" fmla="*/ 434026 h 726805"/>
              <a:gd name="connsiteX61" fmla="*/ 11201750 w 12235980"/>
              <a:gd name="connsiteY61" fmla="*/ 434257 h 726805"/>
              <a:gd name="connsiteX62" fmla="*/ 11256574 w 12235980"/>
              <a:gd name="connsiteY62" fmla="*/ 426723 h 726805"/>
              <a:gd name="connsiteX63" fmla="*/ 11268434 w 12235980"/>
              <a:gd name="connsiteY63" fmla="*/ 423418 h 726805"/>
              <a:gd name="connsiteX64" fmla="*/ 11397259 w 12235980"/>
              <a:gd name="connsiteY64" fmla="*/ 431914 h 726805"/>
              <a:gd name="connsiteX65" fmla="*/ 11589501 w 12235980"/>
              <a:gd name="connsiteY65" fmla="*/ 480598 h 726805"/>
              <a:gd name="connsiteX66" fmla="*/ 11679646 w 12235980"/>
              <a:gd name="connsiteY66" fmla="*/ 486718 h 726805"/>
              <a:gd name="connsiteX67" fmla="*/ 11699170 w 12235980"/>
              <a:gd name="connsiteY67" fmla="*/ 492910 h 726805"/>
              <a:gd name="connsiteX68" fmla="*/ 11719612 w 12235980"/>
              <a:gd name="connsiteY68" fmla="*/ 495227 h 726805"/>
              <a:gd name="connsiteX69" fmla="*/ 11723861 w 12235980"/>
              <a:gd name="connsiteY69" fmla="*/ 499964 h 726805"/>
              <a:gd name="connsiteX70" fmla="*/ 11737817 w 12235980"/>
              <a:gd name="connsiteY70" fmla="*/ 502879 h 726805"/>
              <a:gd name="connsiteX71" fmla="*/ 11765116 w 12235980"/>
              <a:gd name="connsiteY71" fmla="*/ 512196 h 726805"/>
              <a:gd name="connsiteX72" fmla="*/ 11770404 w 12235980"/>
              <a:gd name="connsiteY72" fmla="*/ 510589 h 726805"/>
              <a:gd name="connsiteX73" fmla="*/ 11811858 w 12235980"/>
              <a:gd name="connsiteY73" fmla="*/ 519425 h 726805"/>
              <a:gd name="connsiteX74" fmla="*/ 11812514 w 12235980"/>
              <a:gd name="connsiteY74" fmla="*/ 517955 h 726805"/>
              <a:gd name="connsiteX75" fmla="*/ 11824571 w 12235980"/>
              <a:gd name="connsiteY75" fmla="*/ 513498 h 726805"/>
              <a:gd name="connsiteX76" fmla="*/ 11944397 w 12235980"/>
              <a:gd name="connsiteY76" fmla="*/ 486683 h 726805"/>
              <a:gd name="connsiteX77" fmla="*/ 11962667 w 12235980"/>
              <a:gd name="connsiteY77" fmla="*/ 487597 h 726805"/>
              <a:gd name="connsiteX78" fmla="*/ 11969148 w 12235980"/>
              <a:gd name="connsiteY78" fmla="*/ 489378 h 726805"/>
              <a:gd name="connsiteX79" fmla="*/ 12101517 w 12235980"/>
              <a:gd name="connsiteY79" fmla="*/ 471759 h 726805"/>
              <a:gd name="connsiteX80" fmla="*/ 12142585 w 12235980"/>
              <a:gd name="connsiteY80" fmla="*/ 473993 h 726805"/>
              <a:gd name="connsiteX81" fmla="*/ 12196898 w 12235980"/>
              <a:gd name="connsiteY81" fmla="*/ 477101 h 726805"/>
              <a:gd name="connsiteX82" fmla="*/ 12235980 w 12235980"/>
              <a:gd name="connsiteY82" fmla="*/ 475105 h 726805"/>
              <a:gd name="connsiteX83" fmla="*/ 12235980 w 12235980"/>
              <a:gd name="connsiteY83" fmla="*/ 726805 h 726805"/>
              <a:gd name="connsiteX84" fmla="*/ 0 w 12235980"/>
              <a:gd name="connsiteY84" fmla="*/ 726805 h 726805"/>
              <a:gd name="connsiteX85" fmla="*/ 0 w 12235980"/>
              <a:gd name="connsiteY85" fmla="*/ 374967 h 726805"/>
              <a:gd name="connsiteX86" fmla="*/ 3682 w 12235980"/>
              <a:gd name="connsiteY86" fmla="*/ 376360 h 726805"/>
              <a:gd name="connsiteX87" fmla="*/ 220396 w 12235980"/>
              <a:gd name="connsiteY87" fmla="*/ 351386 h 726805"/>
              <a:gd name="connsiteX88" fmla="*/ 564192 w 12235980"/>
              <a:gd name="connsiteY88" fmla="*/ 228626 h 726805"/>
              <a:gd name="connsiteX89" fmla="*/ 626816 w 12235980"/>
              <a:gd name="connsiteY89" fmla="*/ 226393 h 726805"/>
              <a:gd name="connsiteX90" fmla="*/ 755900 w 12235980"/>
              <a:gd name="connsiteY90" fmla="*/ 212235 h 726805"/>
              <a:gd name="connsiteX91" fmla="*/ 1128075 w 12235980"/>
              <a:gd name="connsiteY91" fmla="*/ 211149 h 726805"/>
              <a:gd name="connsiteX92" fmla="*/ 1222586 w 12235980"/>
              <a:gd name="connsiteY92" fmla="*/ 212308 h 726805"/>
              <a:gd name="connsiteX93" fmla="*/ 1497215 w 12235980"/>
              <a:gd name="connsiteY93" fmla="*/ 225908 h 726805"/>
              <a:gd name="connsiteX94" fmla="*/ 1805136 w 12235980"/>
              <a:gd name="connsiteY94" fmla="*/ 177900 h 726805"/>
              <a:gd name="connsiteX95" fmla="*/ 2045329 w 12235980"/>
              <a:gd name="connsiteY95" fmla="*/ 170490 h 726805"/>
              <a:gd name="connsiteX96" fmla="*/ 2116300 w 12235980"/>
              <a:gd name="connsiteY96" fmla="*/ 145301 h 726805"/>
              <a:gd name="connsiteX97" fmla="*/ 2151073 w 12235980"/>
              <a:gd name="connsiteY97" fmla="*/ 146397 h 726805"/>
              <a:gd name="connsiteX98" fmla="*/ 2445595 w 12235980"/>
              <a:gd name="connsiteY98" fmla="*/ 121147 h 726805"/>
              <a:gd name="connsiteX99" fmla="*/ 2703508 w 12235980"/>
              <a:gd name="connsiteY99" fmla="*/ 119912 h 726805"/>
              <a:gd name="connsiteX100" fmla="*/ 2993271 w 12235980"/>
              <a:gd name="connsiteY100" fmla="*/ 102215 h 726805"/>
              <a:gd name="connsiteX101" fmla="*/ 3027933 w 12235980"/>
              <a:gd name="connsiteY101" fmla="*/ 95874 h 726805"/>
              <a:gd name="connsiteX102" fmla="*/ 3141740 w 12235980"/>
              <a:gd name="connsiteY102" fmla="*/ 83930 h 726805"/>
              <a:gd name="connsiteX103" fmla="*/ 3214812 w 12235980"/>
              <a:gd name="connsiteY103" fmla="*/ 66409 h 726805"/>
              <a:gd name="connsiteX104" fmla="*/ 3631273 w 12235980"/>
              <a:gd name="connsiteY104" fmla="*/ 38887 h 726805"/>
              <a:gd name="connsiteX105" fmla="*/ 3940844 w 12235980"/>
              <a:gd name="connsiteY105" fmla="*/ 43298 h 726805"/>
              <a:gd name="connsiteX106" fmla="*/ 4111010 w 12235980"/>
              <a:gd name="connsiteY106" fmla="*/ 69 h 726805"/>
              <a:gd name="connsiteX0" fmla="*/ 4111010 w 12235980"/>
              <a:gd name="connsiteY0" fmla="*/ 69 h 726805"/>
              <a:gd name="connsiteX1" fmla="*/ 4171080 w 12235980"/>
              <a:gd name="connsiteY1" fmla="*/ 9478 h 726805"/>
              <a:gd name="connsiteX2" fmla="*/ 4498483 w 12235980"/>
              <a:gd name="connsiteY2" fmla="*/ 28364 h 726805"/>
              <a:gd name="connsiteX3" fmla="*/ 4669677 w 12235980"/>
              <a:gd name="connsiteY3" fmla="*/ 57044 h 726805"/>
              <a:gd name="connsiteX4" fmla="*/ 4840533 w 12235980"/>
              <a:gd name="connsiteY4" fmla="*/ 78941 h 726805"/>
              <a:gd name="connsiteX5" fmla="*/ 5083106 w 12235980"/>
              <a:gd name="connsiteY5" fmla="*/ 118621 h 726805"/>
              <a:gd name="connsiteX6" fmla="*/ 5225104 w 12235980"/>
              <a:gd name="connsiteY6" fmla="*/ 124580 h 726805"/>
              <a:gd name="connsiteX7" fmla="*/ 5305069 w 12235980"/>
              <a:gd name="connsiteY7" fmla="*/ 138659 h 726805"/>
              <a:gd name="connsiteX8" fmla="*/ 5487038 w 12235980"/>
              <a:gd name="connsiteY8" fmla="*/ 144223 h 726805"/>
              <a:gd name="connsiteX9" fmla="*/ 5658217 w 12235980"/>
              <a:gd name="connsiteY9" fmla="*/ 118759 h 726805"/>
              <a:gd name="connsiteX10" fmla="*/ 5761349 w 12235980"/>
              <a:gd name="connsiteY10" fmla="*/ 106994 h 726805"/>
              <a:gd name="connsiteX11" fmla="*/ 5826676 w 12235980"/>
              <a:gd name="connsiteY11" fmla="*/ 104712 h 726805"/>
              <a:gd name="connsiteX12" fmla="*/ 6109388 w 12235980"/>
              <a:gd name="connsiteY12" fmla="*/ 107553 h 726805"/>
              <a:gd name="connsiteX13" fmla="*/ 6241432 w 12235980"/>
              <a:gd name="connsiteY13" fmla="*/ 99425 h 726805"/>
              <a:gd name="connsiteX14" fmla="*/ 6350069 w 12235980"/>
              <a:gd name="connsiteY14" fmla="*/ 98386 h 726805"/>
              <a:gd name="connsiteX15" fmla="*/ 6531624 w 12235980"/>
              <a:gd name="connsiteY15" fmla="*/ 83950 h 726805"/>
              <a:gd name="connsiteX16" fmla="*/ 6569834 w 12235980"/>
              <a:gd name="connsiteY16" fmla="*/ 83716 h 726805"/>
              <a:gd name="connsiteX17" fmla="*/ 6600919 w 12235980"/>
              <a:gd name="connsiteY17" fmla="*/ 94792 h 726805"/>
              <a:gd name="connsiteX18" fmla="*/ 6606597 w 12235980"/>
              <a:gd name="connsiteY18" fmla="*/ 107191 h 726805"/>
              <a:gd name="connsiteX19" fmla="*/ 6627331 w 12235980"/>
              <a:gd name="connsiteY19" fmla="*/ 108874 h 726805"/>
              <a:gd name="connsiteX20" fmla="*/ 6632477 w 12235980"/>
              <a:gd name="connsiteY20" fmla="*/ 111677 h 726805"/>
              <a:gd name="connsiteX21" fmla="*/ 6662363 w 12235980"/>
              <a:gd name="connsiteY21" fmla="*/ 125396 h 726805"/>
              <a:gd name="connsiteX22" fmla="*/ 6854478 w 12235980"/>
              <a:gd name="connsiteY22" fmla="*/ 144868 h 726805"/>
              <a:gd name="connsiteX23" fmla="*/ 7134703 w 12235980"/>
              <a:gd name="connsiteY23" fmla="*/ 143176 h 726805"/>
              <a:gd name="connsiteX24" fmla="*/ 7399316 w 12235980"/>
              <a:gd name="connsiteY24" fmla="*/ 119741 h 726805"/>
              <a:gd name="connsiteX25" fmla="*/ 7683619 w 12235980"/>
              <a:gd name="connsiteY25" fmla="*/ 81938 h 726805"/>
              <a:gd name="connsiteX26" fmla="*/ 7764233 w 12235980"/>
              <a:gd name="connsiteY26" fmla="*/ 105732 h 726805"/>
              <a:gd name="connsiteX27" fmla="*/ 7812697 w 12235980"/>
              <a:gd name="connsiteY27" fmla="*/ 88741 h 726805"/>
              <a:gd name="connsiteX28" fmla="*/ 7897900 w 12235980"/>
              <a:gd name="connsiteY28" fmla="*/ 100597 h 726805"/>
              <a:gd name="connsiteX29" fmla="*/ 8087588 w 12235980"/>
              <a:gd name="connsiteY29" fmla="*/ 83631 h 726805"/>
              <a:gd name="connsiteX30" fmla="*/ 8280549 w 12235980"/>
              <a:gd name="connsiteY30" fmla="*/ 97731 h 726805"/>
              <a:gd name="connsiteX31" fmla="*/ 8429957 w 12235980"/>
              <a:gd name="connsiteY31" fmla="*/ 142513 h 726805"/>
              <a:gd name="connsiteX32" fmla="*/ 8580043 w 12235980"/>
              <a:gd name="connsiteY32" fmla="*/ 180539 h 726805"/>
              <a:gd name="connsiteX33" fmla="*/ 8635431 w 12235980"/>
              <a:gd name="connsiteY33" fmla="*/ 191245 h 726805"/>
              <a:gd name="connsiteX34" fmla="*/ 8729540 w 12235980"/>
              <a:gd name="connsiteY34" fmla="*/ 223832 h 726805"/>
              <a:gd name="connsiteX35" fmla="*/ 9000200 w 12235980"/>
              <a:gd name="connsiteY35" fmla="*/ 300446 h 726805"/>
              <a:gd name="connsiteX36" fmla="*/ 9150483 w 12235980"/>
              <a:gd name="connsiteY36" fmla="*/ 307000 h 726805"/>
              <a:gd name="connsiteX37" fmla="*/ 9353850 w 12235980"/>
              <a:gd name="connsiteY37" fmla="*/ 266445 h 726805"/>
              <a:gd name="connsiteX38" fmla="*/ 9437883 w 12235980"/>
              <a:gd name="connsiteY38" fmla="*/ 267430 h 726805"/>
              <a:gd name="connsiteX39" fmla="*/ 9470247 w 12235980"/>
              <a:gd name="connsiteY39" fmla="*/ 274022 h 726805"/>
              <a:gd name="connsiteX40" fmla="*/ 9659749 w 12235980"/>
              <a:gd name="connsiteY40" fmla="*/ 272656 h 726805"/>
              <a:gd name="connsiteX41" fmla="*/ 9747627 w 12235980"/>
              <a:gd name="connsiteY41" fmla="*/ 305694 h 726805"/>
              <a:gd name="connsiteX42" fmla="*/ 9798165 w 12235980"/>
              <a:gd name="connsiteY42" fmla="*/ 319223 h 726805"/>
              <a:gd name="connsiteX43" fmla="*/ 9833538 w 12235980"/>
              <a:gd name="connsiteY43" fmla="*/ 334609 h 726805"/>
              <a:gd name="connsiteX44" fmla="*/ 9931125 w 12235980"/>
              <a:gd name="connsiteY44" fmla="*/ 343952 h 726805"/>
              <a:gd name="connsiteX45" fmla="*/ 10227672 w 12235980"/>
              <a:gd name="connsiteY45" fmla="*/ 391810 h 726805"/>
              <a:gd name="connsiteX46" fmla="*/ 10596756 w 12235980"/>
              <a:gd name="connsiteY46" fmla="*/ 392579 h 726805"/>
              <a:gd name="connsiteX47" fmla="*/ 10743198 w 12235980"/>
              <a:gd name="connsiteY47" fmla="*/ 416627 h 726805"/>
              <a:gd name="connsiteX48" fmla="*/ 10777301 w 12235980"/>
              <a:gd name="connsiteY48" fmla="*/ 418921 h 726805"/>
              <a:gd name="connsiteX49" fmla="*/ 10827235 w 12235980"/>
              <a:gd name="connsiteY49" fmla="*/ 432898 h 726805"/>
              <a:gd name="connsiteX50" fmla="*/ 10830785 w 12235980"/>
              <a:gd name="connsiteY50" fmla="*/ 424423 h 726805"/>
              <a:gd name="connsiteX51" fmla="*/ 10845664 w 12235980"/>
              <a:gd name="connsiteY51" fmla="*/ 423494 h 726805"/>
              <a:gd name="connsiteX52" fmla="*/ 10846988 w 12235980"/>
              <a:gd name="connsiteY52" fmla="*/ 422802 h 726805"/>
              <a:gd name="connsiteX53" fmla="*/ 10876491 w 12235980"/>
              <a:gd name="connsiteY53" fmla="*/ 424121 h 726805"/>
              <a:gd name="connsiteX54" fmla="*/ 10882046 w 12235980"/>
              <a:gd name="connsiteY54" fmla="*/ 427153 h 726805"/>
              <a:gd name="connsiteX55" fmla="*/ 10898611 w 12235980"/>
              <a:gd name="connsiteY55" fmla="*/ 425212 h 726805"/>
              <a:gd name="connsiteX56" fmla="*/ 10924341 w 12235980"/>
              <a:gd name="connsiteY56" fmla="*/ 427368 h 726805"/>
              <a:gd name="connsiteX57" fmla="*/ 10924080 w 12235980"/>
              <a:gd name="connsiteY57" fmla="*/ 433442 h 726805"/>
              <a:gd name="connsiteX58" fmla="*/ 10989044 w 12235980"/>
              <a:gd name="connsiteY58" fmla="*/ 434655 h 726805"/>
              <a:gd name="connsiteX59" fmla="*/ 10998150 w 12235980"/>
              <a:gd name="connsiteY59" fmla="*/ 433551 h 726805"/>
              <a:gd name="connsiteX60" fmla="*/ 11003826 w 12235980"/>
              <a:gd name="connsiteY60" fmla="*/ 434026 h 726805"/>
              <a:gd name="connsiteX61" fmla="*/ 11201750 w 12235980"/>
              <a:gd name="connsiteY61" fmla="*/ 434257 h 726805"/>
              <a:gd name="connsiteX62" fmla="*/ 11256574 w 12235980"/>
              <a:gd name="connsiteY62" fmla="*/ 426723 h 726805"/>
              <a:gd name="connsiteX63" fmla="*/ 11268434 w 12235980"/>
              <a:gd name="connsiteY63" fmla="*/ 423418 h 726805"/>
              <a:gd name="connsiteX64" fmla="*/ 11397259 w 12235980"/>
              <a:gd name="connsiteY64" fmla="*/ 431914 h 726805"/>
              <a:gd name="connsiteX65" fmla="*/ 11589501 w 12235980"/>
              <a:gd name="connsiteY65" fmla="*/ 480598 h 726805"/>
              <a:gd name="connsiteX66" fmla="*/ 11679646 w 12235980"/>
              <a:gd name="connsiteY66" fmla="*/ 486718 h 726805"/>
              <a:gd name="connsiteX67" fmla="*/ 11699170 w 12235980"/>
              <a:gd name="connsiteY67" fmla="*/ 492910 h 726805"/>
              <a:gd name="connsiteX68" fmla="*/ 11719612 w 12235980"/>
              <a:gd name="connsiteY68" fmla="*/ 495227 h 726805"/>
              <a:gd name="connsiteX69" fmla="*/ 11723861 w 12235980"/>
              <a:gd name="connsiteY69" fmla="*/ 499964 h 726805"/>
              <a:gd name="connsiteX70" fmla="*/ 11737817 w 12235980"/>
              <a:gd name="connsiteY70" fmla="*/ 502879 h 726805"/>
              <a:gd name="connsiteX71" fmla="*/ 11765116 w 12235980"/>
              <a:gd name="connsiteY71" fmla="*/ 512196 h 726805"/>
              <a:gd name="connsiteX72" fmla="*/ 11770404 w 12235980"/>
              <a:gd name="connsiteY72" fmla="*/ 510589 h 726805"/>
              <a:gd name="connsiteX73" fmla="*/ 11811858 w 12235980"/>
              <a:gd name="connsiteY73" fmla="*/ 519425 h 726805"/>
              <a:gd name="connsiteX74" fmla="*/ 11812514 w 12235980"/>
              <a:gd name="connsiteY74" fmla="*/ 517955 h 726805"/>
              <a:gd name="connsiteX75" fmla="*/ 11824571 w 12235980"/>
              <a:gd name="connsiteY75" fmla="*/ 513498 h 726805"/>
              <a:gd name="connsiteX76" fmla="*/ 11944397 w 12235980"/>
              <a:gd name="connsiteY76" fmla="*/ 486683 h 726805"/>
              <a:gd name="connsiteX77" fmla="*/ 11962667 w 12235980"/>
              <a:gd name="connsiteY77" fmla="*/ 487597 h 726805"/>
              <a:gd name="connsiteX78" fmla="*/ 11969148 w 12235980"/>
              <a:gd name="connsiteY78" fmla="*/ 489378 h 726805"/>
              <a:gd name="connsiteX79" fmla="*/ 12101517 w 12235980"/>
              <a:gd name="connsiteY79" fmla="*/ 471759 h 726805"/>
              <a:gd name="connsiteX80" fmla="*/ 12142585 w 12235980"/>
              <a:gd name="connsiteY80" fmla="*/ 473993 h 726805"/>
              <a:gd name="connsiteX81" fmla="*/ 12196898 w 12235980"/>
              <a:gd name="connsiteY81" fmla="*/ 477101 h 726805"/>
              <a:gd name="connsiteX82" fmla="*/ 12235980 w 12235980"/>
              <a:gd name="connsiteY82" fmla="*/ 475105 h 726805"/>
              <a:gd name="connsiteX83" fmla="*/ 12235980 w 12235980"/>
              <a:gd name="connsiteY83" fmla="*/ 726805 h 726805"/>
              <a:gd name="connsiteX84" fmla="*/ 0 w 12235980"/>
              <a:gd name="connsiteY84" fmla="*/ 726805 h 726805"/>
              <a:gd name="connsiteX85" fmla="*/ 0 w 12235980"/>
              <a:gd name="connsiteY85" fmla="*/ 374967 h 726805"/>
              <a:gd name="connsiteX86" fmla="*/ 3682 w 12235980"/>
              <a:gd name="connsiteY86" fmla="*/ 376360 h 726805"/>
              <a:gd name="connsiteX87" fmla="*/ 220396 w 12235980"/>
              <a:gd name="connsiteY87" fmla="*/ 351386 h 726805"/>
              <a:gd name="connsiteX88" fmla="*/ 564192 w 12235980"/>
              <a:gd name="connsiteY88" fmla="*/ 228626 h 726805"/>
              <a:gd name="connsiteX89" fmla="*/ 626816 w 12235980"/>
              <a:gd name="connsiteY89" fmla="*/ 226393 h 726805"/>
              <a:gd name="connsiteX90" fmla="*/ 755900 w 12235980"/>
              <a:gd name="connsiteY90" fmla="*/ 212235 h 726805"/>
              <a:gd name="connsiteX91" fmla="*/ 1128075 w 12235980"/>
              <a:gd name="connsiteY91" fmla="*/ 211149 h 726805"/>
              <a:gd name="connsiteX92" fmla="*/ 1222586 w 12235980"/>
              <a:gd name="connsiteY92" fmla="*/ 212308 h 726805"/>
              <a:gd name="connsiteX93" fmla="*/ 1497215 w 12235980"/>
              <a:gd name="connsiteY93" fmla="*/ 225908 h 726805"/>
              <a:gd name="connsiteX94" fmla="*/ 1805136 w 12235980"/>
              <a:gd name="connsiteY94" fmla="*/ 177900 h 726805"/>
              <a:gd name="connsiteX95" fmla="*/ 2045329 w 12235980"/>
              <a:gd name="connsiteY95" fmla="*/ 170490 h 726805"/>
              <a:gd name="connsiteX96" fmla="*/ 2116300 w 12235980"/>
              <a:gd name="connsiteY96" fmla="*/ 145301 h 726805"/>
              <a:gd name="connsiteX97" fmla="*/ 2151073 w 12235980"/>
              <a:gd name="connsiteY97" fmla="*/ 146397 h 726805"/>
              <a:gd name="connsiteX98" fmla="*/ 2445595 w 12235980"/>
              <a:gd name="connsiteY98" fmla="*/ 121147 h 726805"/>
              <a:gd name="connsiteX99" fmla="*/ 2703508 w 12235980"/>
              <a:gd name="connsiteY99" fmla="*/ 119912 h 726805"/>
              <a:gd name="connsiteX100" fmla="*/ 2993271 w 12235980"/>
              <a:gd name="connsiteY100" fmla="*/ 102215 h 726805"/>
              <a:gd name="connsiteX101" fmla="*/ 3027933 w 12235980"/>
              <a:gd name="connsiteY101" fmla="*/ 95874 h 726805"/>
              <a:gd name="connsiteX102" fmla="*/ 3141740 w 12235980"/>
              <a:gd name="connsiteY102" fmla="*/ 83930 h 726805"/>
              <a:gd name="connsiteX103" fmla="*/ 3214812 w 12235980"/>
              <a:gd name="connsiteY103" fmla="*/ 66409 h 726805"/>
              <a:gd name="connsiteX104" fmla="*/ 3621224 w 12235980"/>
              <a:gd name="connsiteY104" fmla="*/ 58984 h 726805"/>
              <a:gd name="connsiteX105" fmla="*/ 3940844 w 12235980"/>
              <a:gd name="connsiteY105" fmla="*/ 43298 h 726805"/>
              <a:gd name="connsiteX106" fmla="*/ 4111010 w 12235980"/>
              <a:gd name="connsiteY106" fmla="*/ 69 h 726805"/>
              <a:gd name="connsiteX0" fmla="*/ 4111010 w 12235980"/>
              <a:gd name="connsiteY0" fmla="*/ 69 h 726805"/>
              <a:gd name="connsiteX1" fmla="*/ 4181128 w 12235980"/>
              <a:gd name="connsiteY1" fmla="*/ 54696 h 726805"/>
              <a:gd name="connsiteX2" fmla="*/ 4498483 w 12235980"/>
              <a:gd name="connsiteY2" fmla="*/ 28364 h 726805"/>
              <a:gd name="connsiteX3" fmla="*/ 4669677 w 12235980"/>
              <a:gd name="connsiteY3" fmla="*/ 57044 h 726805"/>
              <a:gd name="connsiteX4" fmla="*/ 4840533 w 12235980"/>
              <a:gd name="connsiteY4" fmla="*/ 78941 h 726805"/>
              <a:gd name="connsiteX5" fmla="*/ 5083106 w 12235980"/>
              <a:gd name="connsiteY5" fmla="*/ 118621 h 726805"/>
              <a:gd name="connsiteX6" fmla="*/ 5225104 w 12235980"/>
              <a:gd name="connsiteY6" fmla="*/ 124580 h 726805"/>
              <a:gd name="connsiteX7" fmla="*/ 5305069 w 12235980"/>
              <a:gd name="connsiteY7" fmla="*/ 138659 h 726805"/>
              <a:gd name="connsiteX8" fmla="*/ 5487038 w 12235980"/>
              <a:gd name="connsiteY8" fmla="*/ 144223 h 726805"/>
              <a:gd name="connsiteX9" fmla="*/ 5658217 w 12235980"/>
              <a:gd name="connsiteY9" fmla="*/ 118759 h 726805"/>
              <a:gd name="connsiteX10" fmla="*/ 5761349 w 12235980"/>
              <a:gd name="connsiteY10" fmla="*/ 106994 h 726805"/>
              <a:gd name="connsiteX11" fmla="*/ 5826676 w 12235980"/>
              <a:gd name="connsiteY11" fmla="*/ 104712 h 726805"/>
              <a:gd name="connsiteX12" fmla="*/ 6109388 w 12235980"/>
              <a:gd name="connsiteY12" fmla="*/ 107553 h 726805"/>
              <a:gd name="connsiteX13" fmla="*/ 6241432 w 12235980"/>
              <a:gd name="connsiteY13" fmla="*/ 99425 h 726805"/>
              <a:gd name="connsiteX14" fmla="*/ 6350069 w 12235980"/>
              <a:gd name="connsiteY14" fmla="*/ 98386 h 726805"/>
              <a:gd name="connsiteX15" fmla="*/ 6531624 w 12235980"/>
              <a:gd name="connsiteY15" fmla="*/ 83950 h 726805"/>
              <a:gd name="connsiteX16" fmla="*/ 6569834 w 12235980"/>
              <a:gd name="connsiteY16" fmla="*/ 83716 h 726805"/>
              <a:gd name="connsiteX17" fmla="*/ 6600919 w 12235980"/>
              <a:gd name="connsiteY17" fmla="*/ 94792 h 726805"/>
              <a:gd name="connsiteX18" fmla="*/ 6606597 w 12235980"/>
              <a:gd name="connsiteY18" fmla="*/ 107191 h 726805"/>
              <a:gd name="connsiteX19" fmla="*/ 6627331 w 12235980"/>
              <a:gd name="connsiteY19" fmla="*/ 108874 h 726805"/>
              <a:gd name="connsiteX20" fmla="*/ 6632477 w 12235980"/>
              <a:gd name="connsiteY20" fmla="*/ 111677 h 726805"/>
              <a:gd name="connsiteX21" fmla="*/ 6662363 w 12235980"/>
              <a:gd name="connsiteY21" fmla="*/ 125396 h 726805"/>
              <a:gd name="connsiteX22" fmla="*/ 6854478 w 12235980"/>
              <a:gd name="connsiteY22" fmla="*/ 144868 h 726805"/>
              <a:gd name="connsiteX23" fmla="*/ 7134703 w 12235980"/>
              <a:gd name="connsiteY23" fmla="*/ 143176 h 726805"/>
              <a:gd name="connsiteX24" fmla="*/ 7399316 w 12235980"/>
              <a:gd name="connsiteY24" fmla="*/ 119741 h 726805"/>
              <a:gd name="connsiteX25" fmla="*/ 7683619 w 12235980"/>
              <a:gd name="connsiteY25" fmla="*/ 81938 h 726805"/>
              <a:gd name="connsiteX26" fmla="*/ 7764233 w 12235980"/>
              <a:gd name="connsiteY26" fmla="*/ 105732 h 726805"/>
              <a:gd name="connsiteX27" fmla="*/ 7812697 w 12235980"/>
              <a:gd name="connsiteY27" fmla="*/ 88741 h 726805"/>
              <a:gd name="connsiteX28" fmla="*/ 7897900 w 12235980"/>
              <a:gd name="connsiteY28" fmla="*/ 100597 h 726805"/>
              <a:gd name="connsiteX29" fmla="*/ 8087588 w 12235980"/>
              <a:gd name="connsiteY29" fmla="*/ 83631 h 726805"/>
              <a:gd name="connsiteX30" fmla="*/ 8280549 w 12235980"/>
              <a:gd name="connsiteY30" fmla="*/ 97731 h 726805"/>
              <a:gd name="connsiteX31" fmla="*/ 8429957 w 12235980"/>
              <a:gd name="connsiteY31" fmla="*/ 142513 h 726805"/>
              <a:gd name="connsiteX32" fmla="*/ 8580043 w 12235980"/>
              <a:gd name="connsiteY32" fmla="*/ 180539 h 726805"/>
              <a:gd name="connsiteX33" fmla="*/ 8635431 w 12235980"/>
              <a:gd name="connsiteY33" fmla="*/ 191245 h 726805"/>
              <a:gd name="connsiteX34" fmla="*/ 8729540 w 12235980"/>
              <a:gd name="connsiteY34" fmla="*/ 223832 h 726805"/>
              <a:gd name="connsiteX35" fmla="*/ 9000200 w 12235980"/>
              <a:gd name="connsiteY35" fmla="*/ 300446 h 726805"/>
              <a:gd name="connsiteX36" fmla="*/ 9150483 w 12235980"/>
              <a:gd name="connsiteY36" fmla="*/ 307000 h 726805"/>
              <a:gd name="connsiteX37" fmla="*/ 9353850 w 12235980"/>
              <a:gd name="connsiteY37" fmla="*/ 266445 h 726805"/>
              <a:gd name="connsiteX38" fmla="*/ 9437883 w 12235980"/>
              <a:gd name="connsiteY38" fmla="*/ 267430 h 726805"/>
              <a:gd name="connsiteX39" fmla="*/ 9470247 w 12235980"/>
              <a:gd name="connsiteY39" fmla="*/ 274022 h 726805"/>
              <a:gd name="connsiteX40" fmla="*/ 9659749 w 12235980"/>
              <a:gd name="connsiteY40" fmla="*/ 272656 h 726805"/>
              <a:gd name="connsiteX41" fmla="*/ 9747627 w 12235980"/>
              <a:gd name="connsiteY41" fmla="*/ 305694 h 726805"/>
              <a:gd name="connsiteX42" fmla="*/ 9798165 w 12235980"/>
              <a:gd name="connsiteY42" fmla="*/ 319223 h 726805"/>
              <a:gd name="connsiteX43" fmla="*/ 9833538 w 12235980"/>
              <a:gd name="connsiteY43" fmla="*/ 334609 h 726805"/>
              <a:gd name="connsiteX44" fmla="*/ 9931125 w 12235980"/>
              <a:gd name="connsiteY44" fmla="*/ 343952 h 726805"/>
              <a:gd name="connsiteX45" fmla="*/ 10227672 w 12235980"/>
              <a:gd name="connsiteY45" fmla="*/ 391810 h 726805"/>
              <a:gd name="connsiteX46" fmla="*/ 10596756 w 12235980"/>
              <a:gd name="connsiteY46" fmla="*/ 392579 h 726805"/>
              <a:gd name="connsiteX47" fmla="*/ 10743198 w 12235980"/>
              <a:gd name="connsiteY47" fmla="*/ 416627 h 726805"/>
              <a:gd name="connsiteX48" fmla="*/ 10777301 w 12235980"/>
              <a:gd name="connsiteY48" fmla="*/ 418921 h 726805"/>
              <a:gd name="connsiteX49" fmla="*/ 10827235 w 12235980"/>
              <a:gd name="connsiteY49" fmla="*/ 432898 h 726805"/>
              <a:gd name="connsiteX50" fmla="*/ 10830785 w 12235980"/>
              <a:gd name="connsiteY50" fmla="*/ 424423 h 726805"/>
              <a:gd name="connsiteX51" fmla="*/ 10845664 w 12235980"/>
              <a:gd name="connsiteY51" fmla="*/ 423494 h 726805"/>
              <a:gd name="connsiteX52" fmla="*/ 10846988 w 12235980"/>
              <a:gd name="connsiteY52" fmla="*/ 422802 h 726805"/>
              <a:gd name="connsiteX53" fmla="*/ 10876491 w 12235980"/>
              <a:gd name="connsiteY53" fmla="*/ 424121 h 726805"/>
              <a:gd name="connsiteX54" fmla="*/ 10882046 w 12235980"/>
              <a:gd name="connsiteY54" fmla="*/ 427153 h 726805"/>
              <a:gd name="connsiteX55" fmla="*/ 10898611 w 12235980"/>
              <a:gd name="connsiteY55" fmla="*/ 425212 h 726805"/>
              <a:gd name="connsiteX56" fmla="*/ 10924341 w 12235980"/>
              <a:gd name="connsiteY56" fmla="*/ 427368 h 726805"/>
              <a:gd name="connsiteX57" fmla="*/ 10924080 w 12235980"/>
              <a:gd name="connsiteY57" fmla="*/ 433442 h 726805"/>
              <a:gd name="connsiteX58" fmla="*/ 10989044 w 12235980"/>
              <a:gd name="connsiteY58" fmla="*/ 434655 h 726805"/>
              <a:gd name="connsiteX59" fmla="*/ 10998150 w 12235980"/>
              <a:gd name="connsiteY59" fmla="*/ 433551 h 726805"/>
              <a:gd name="connsiteX60" fmla="*/ 11003826 w 12235980"/>
              <a:gd name="connsiteY60" fmla="*/ 434026 h 726805"/>
              <a:gd name="connsiteX61" fmla="*/ 11201750 w 12235980"/>
              <a:gd name="connsiteY61" fmla="*/ 434257 h 726805"/>
              <a:gd name="connsiteX62" fmla="*/ 11256574 w 12235980"/>
              <a:gd name="connsiteY62" fmla="*/ 426723 h 726805"/>
              <a:gd name="connsiteX63" fmla="*/ 11268434 w 12235980"/>
              <a:gd name="connsiteY63" fmla="*/ 423418 h 726805"/>
              <a:gd name="connsiteX64" fmla="*/ 11397259 w 12235980"/>
              <a:gd name="connsiteY64" fmla="*/ 431914 h 726805"/>
              <a:gd name="connsiteX65" fmla="*/ 11589501 w 12235980"/>
              <a:gd name="connsiteY65" fmla="*/ 480598 h 726805"/>
              <a:gd name="connsiteX66" fmla="*/ 11679646 w 12235980"/>
              <a:gd name="connsiteY66" fmla="*/ 486718 h 726805"/>
              <a:gd name="connsiteX67" fmla="*/ 11699170 w 12235980"/>
              <a:gd name="connsiteY67" fmla="*/ 492910 h 726805"/>
              <a:gd name="connsiteX68" fmla="*/ 11719612 w 12235980"/>
              <a:gd name="connsiteY68" fmla="*/ 495227 h 726805"/>
              <a:gd name="connsiteX69" fmla="*/ 11723861 w 12235980"/>
              <a:gd name="connsiteY69" fmla="*/ 499964 h 726805"/>
              <a:gd name="connsiteX70" fmla="*/ 11737817 w 12235980"/>
              <a:gd name="connsiteY70" fmla="*/ 502879 h 726805"/>
              <a:gd name="connsiteX71" fmla="*/ 11765116 w 12235980"/>
              <a:gd name="connsiteY71" fmla="*/ 512196 h 726805"/>
              <a:gd name="connsiteX72" fmla="*/ 11770404 w 12235980"/>
              <a:gd name="connsiteY72" fmla="*/ 510589 h 726805"/>
              <a:gd name="connsiteX73" fmla="*/ 11811858 w 12235980"/>
              <a:gd name="connsiteY73" fmla="*/ 519425 h 726805"/>
              <a:gd name="connsiteX74" fmla="*/ 11812514 w 12235980"/>
              <a:gd name="connsiteY74" fmla="*/ 517955 h 726805"/>
              <a:gd name="connsiteX75" fmla="*/ 11824571 w 12235980"/>
              <a:gd name="connsiteY75" fmla="*/ 513498 h 726805"/>
              <a:gd name="connsiteX76" fmla="*/ 11944397 w 12235980"/>
              <a:gd name="connsiteY76" fmla="*/ 486683 h 726805"/>
              <a:gd name="connsiteX77" fmla="*/ 11962667 w 12235980"/>
              <a:gd name="connsiteY77" fmla="*/ 487597 h 726805"/>
              <a:gd name="connsiteX78" fmla="*/ 11969148 w 12235980"/>
              <a:gd name="connsiteY78" fmla="*/ 489378 h 726805"/>
              <a:gd name="connsiteX79" fmla="*/ 12101517 w 12235980"/>
              <a:gd name="connsiteY79" fmla="*/ 471759 h 726805"/>
              <a:gd name="connsiteX80" fmla="*/ 12142585 w 12235980"/>
              <a:gd name="connsiteY80" fmla="*/ 473993 h 726805"/>
              <a:gd name="connsiteX81" fmla="*/ 12196898 w 12235980"/>
              <a:gd name="connsiteY81" fmla="*/ 477101 h 726805"/>
              <a:gd name="connsiteX82" fmla="*/ 12235980 w 12235980"/>
              <a:gd name="connsiteY82" fmla="*/ 475105 h 726805"/>
              <a:gd name="connsiteX83" fmla="*/ 12235980 w 12235980"/>
              <a:gd name="connsiteY83" fmla="*/ 726805 h 726805"/>
              <a:gd name="connsiteX84" fmla="*/ 0 w 12235980"/>
              <a:gd name="connsiteY84" fmla="*/ 726805 h 726805"/>
              <a:gd name="connsiteX85" fmla="*/ 0 w 12235980"/>
              <a:gd name="connsiteY85" fmla="*/ 374967 h 726805"/>
              <a:gd name="connsiteX86" fmla="*/ 3682 w 12235980"/>
              <a:gd name="connsiteY86" fmla="*/ 376360 h 726805"/>
              <a:gd name="connsiteX87" fmla="*/ 220396 w 12235980"/>
              <a:gd name="connsiteY87" fmla="*/ 351386 h 726805"/>
              <a:gd name="connsiteX88" fmla="*/ 564192 w 12235980"/>
              <a:gd name="connsiteY88" fmla="*/ 228626 h 726805"/>
              <a:gd name="connsiteX89" fmla="*/ 626816 w 12235980"/>
              <a:gd name="connsiteY89" fmla="*/ 226393 h 726805"/>
              <a:gd name="connsiteX90" fmla="*/ 755900 w 12235980"/>
              <a:gd name="connsiteY90" fmla="*/ 212235 h 726805"/>
              <a:gd name="connsiteX91" fmla="*/ 1128075 w 12235980"/>
              <a:gd name="connsiteY91" fmla="*/ 211149 h 726805"/>
              <a:gd name="connsiteX92" fmla="*/ 1222586 w 12235980"/>
              <a:gd name="connsiteY92" fmla="*/ 212308 h 726805"/>
              <a:gd name="connsiteX93" fmla="*/ 1497215 w 12235980"/>
              <a:gd name="connsiteY93" fmla="*/ 225908 h 726805"/>
              <a:gd name="connsiteX94" fmla="*/ 1805136 w 12235980"/>
              <a:gd name="connsiteY94" fmla="*/ 177900 h 726805"/>
              <a:gd name="connsiteX95" fmla="*/ 2045329 w 12235980"/>
              <a:gd name="connsiteY95" fmla="*/ 170490 h 726805"/>
              <a:gd name="connsiteX96" fmla="*/ 2116300 w 12235980"/>
              <a:gd name="connsiteY96" fmla="*/ 145301 h 726805"/>
              <a:gd name="connsiteX97" fmla="*/ 2151073 w 12235980"/>
              <a:gd name="connsiteY97" fmla="*/ 146397 h 726805"/>
              <a:gd name="connsiteX98" fmla="*/ 2445595 w 12235980"/>
              <a:gd name="connsiteY98" fmla="*/ 121147 h 726805"/>
              <a:gd name="connsiteX99" fmla="*/ 2703508 w 12235980"/>
              <a:gd name="connsiteY99" fmla="*/ 119912 h 726805"/>
              <a:gd name="connsiteX100" fmla="*/ 2993271 w 12235980"/>
              <a:gd name="connsiteY100" fmla="*/ 102215 h 726805"/>
              <a:gd name="connsiteX101" fmla="*/ 3027933 w 12235980"/>
              <a:gd name="connsiteY101" fmla="*/ 95874 h 726805"/>
              <a:gd name="connsiteX102" fmla="*/ 3141740 w 12235980"/>
              <a:gd name="connsiteY102" fmla="*/ 83930 h 726805"/>
              <a:gd name="connsiteX103" fmla="*/ 3214812 w 12235980"/>
              <a:gd name="connsiteY103" fmla="*/ 66409 h 726805"/>
              <a:gd name="connsiteX104" fmla="*/ 3621224 w 12235980"/>
              <a:gd name="connsiteY104" fmla="*/ 58984 h 726805"/>
              <a:gd name="connsiteX105" fmla="*/ 3940844 w 12235980"/>
              <a:gd name="connsiteY105" fmla="*/ 43298 h 726805"/>
              <a:gd name="connsiteX106" fmla="*/ 4111010 w 12235980"/>
              <a:gd name="connsiteY106" fmla="*/ 69 h 726805"/>
              <a:gd name="connsiteX0" fmla="*/ 4075841 w 12235980"/>
              <a:gd name="connsiteY0" fmla="*/ 24678 h 701173"/>
              <a:gd name="connsiteX1" fmla="*/ 4181128 w 12235980"/>
              <a:gd name="connsiteY1" fmla="*/ 29064 h 701173"/>
              <a:gd name="connsiteX2" fmla="*/ 4498483 w 12235980"/>
              <a:gd name="connsiteY2" fmla="*/ 2732 h 701173"/>
              <a:gd name="connsiteX3" fmla="*/ 4669677 w 12235980"/>
              <a:gd name="connsiteY3" fmla="*/ 31412 h 701173"/>
              <a:gd name="connsiteX4" fmla="*/ 4840533 w 12235980"/>
              <a:gd name="connsiteY4" fmla="*/ 53309 h 701173"/>
              <a:gd name="connsiteX5" fmla="*/ 5083106 w 12235980"/>
              <a:gd name="connsiteY5" fmla="*/ 92989 h 701173"/>
              <a:gd name="connsiteX6" fmla="*/ 5225104 w 12235980"/>
              <a:gd name="connsiteY6" fmla="*/ 98948 h 701173"/>
              <a:gd name="connsiteX7" fmla="*/ 5305069 w 12235980"/>
              <a:gd name="connsiteY7" fmla="*/ 113027 h 701173"/>
              <a:gd name="connsiteX8" fmla="*/ 5487038 w 12235980"/>
              <a:gd name="connsiteY8" fmla="*/ 118591 h 701173"/>
              <a:gd name="connsiteX9" fmla="*/ 5658217 w 12235980"/>
              <a:gd name="connsiteY9" fmla="*/ 93127 h 701173"/>
              <a:gd name="connsiteX10" fmla="*/ 5761349 w 12235980"/>
              <a:gd name="connsiteY10" fmla="*/ 81362 h 701173"/>
              <a:gd name="connsiteX11" fmla="*/ 5826676 w 12235980"/>
              <a:gd name="connsiteY11" fmla="*/ 79080 h 701173"/>
              <a:gd name="connsiteX12" fmla="*/ 6109388 w 12235980"/>
              <a:gd name="connsiteY12" fmla="*/ 81921 h 701173"/>
              <a:gd name="connsiteX13" fmla="*/ 6241432 w 12235980"/>
              <a:gd name="connsiteY13" fmla="*/ 73793 h 701173"/>
              <a:gd name="connsiteX14" fmla="*/ 6350069 w 12235980"/>
              <a:gd name="connsiteY14" fmla="*/ 72754 h 701173"/>
              <a:gd name="connsiteX15" fmla="*/ 6531624 w 12235980"/>
              <a:gd name="connsiteY15" fmla="*/ 58318 h 701173"/>
              <a:gd name="connsiteX16" fmla="*/ 6569834 w 12235980"/>
              <a:gd name="connsiteY16" fmla="*/ 58084 h 701173"/>
              <a:gd name="connsiteX17" fmla="*/ 6600919 w 12235980"/>
              <a:gd name="connsiteY17" fmla="*/ 69160 h 701173"/>
              <a:gd name="connsiteX18" fmla="*/ 6606597 w 12235980"/>
              <a:gd name="connsiteY18" fmla="*/ 81559 h 701173"/>
              <a:gd name="connsiteX19" fmla="*/ 6627331 w 12235980"/>
              <a:gd name="connsiteY19" fmla="*/ 83242 h 701173"/>
              <a:gd name="connsiteX20" fmla="*/ 6632477 w 12235980"/>
              <a:gd name="connsiteY20" fmla="*/ 86045 h 701173"/>
              <a:gd name="connsiteX21" fmla="*/ 6662363 w 12235980"/>
              <a:gd name="connsiteY21" fmla="*/ 99764 h 701173"/>
              <a:gd name="connsiteX22" fmla="*/ 6854478 w 12235980"/>
              <a:gd name="connsiteY22" fmla="*/ 119236 h 701173"/>
              <a:gd name="connsiteX23" fmla="*/ 7134703 w 12235980"/>
              <a:gd name="connsiteY23" fmla="*/ 117544 h 701173"/>
              <a:gd name="connsiteX24" fmla="*/ 7399316 w 12235980"/>
              <a:gd name="connsiteY24" fmla="*/ 94109 h 701173"/>
              <a:gd name="connsiteX25" fmla="*/ 7683619 w 12235980"/>
              <a:gd name="connsiteY25" fmla="*/ 56306 h 701173"/>
              <a:gd name="connsiteX26" fmla="*/ 7764233 w 12235980"/>
              <a:gd name="connsiteY26" fmla="*/ 80100 h 701173"/>
              <a:gd name="connsiteX27" fmla="*/ 7812697 w 12235980"/>
              <a:gd name="connsiteY27" fmla="*/ 63109 h 701173"/>
              <a:gd name="connsiteX28" fmla="*/ 7897900 w 12235980"/>
              <a:gd name="connsiteY28" fmla="*/ 74965 h 701173"/>
              <a:gd name="connsiteX29" fmla="*/ 8087588 w 12235980"/>
              <a:gd name="connsiteY29" fmla="*/ 57999 h 701173"/>
              <a:gd name="connsiteX30" fmla="*/ 8280549 w 12235980"/>
              <a:gd name="connsiteY30" fmla="*/ 72099 h 701173"/>
              <a:gd name="connsiteX31" fmla="*/ 8429957 w 12235980"/>
              <a:gd name="connsiteY31" fmla="*/ 116881 h 701173"/>
              <a:gd name="connsiteX32" fmla="*/ 8580043 w 12235980"/>
              <a:gd name="connsiteY32" fmla="*/ 154907 h 701173"/>
              <a:gd name="connsiteX33" fmla="*/ 8635431 w 12235980"/>
              <a:gd name="connsiteY33" fmla="*/ 165613 h 701173"/>
              <a:gd name="connsiteX34" fmla="*/ 8729540 w 12235980"/>
              <a:gd name="connsiteY34" fmla="*/ 198200 h 701173"/>
              <a:gd name="connsiteX35" fmla="*/ 9000200 w 12235980"/>
              <a:gd name="connsiteY35" fmla="*/ 274814 h 701173"/>
              <a:gd name="connsiteX36" fmla="*/ 9150483 w 12235980"/>
              <a:gd name="connsiteY36" fmla="*/ 281368 h 701173"/>
              <a:gd name="connsiteX37" fmla="*/ 9353850 w 12235980"/>
              <a:gd name="connsiteY37" fmla="*/ 240813 h 701173"/>
              <a:gd name="connsiteX38" fmla="*/ 9437883 w 12235980"/>
              <a:gd name="connsiteY38" fmla="*/ 241798 h 701173"/>
              <a:gd name="connsiteX39" fmla="*/ 9470247 w 12235980"/>
              <a:gd name="connsiteY39" fmla="*/ 248390 h 701173"/>
              <a:gd name="connsiteX40" fmla="*/ 9659749 w 12235980"/>
              <a:gd name="connsiteY40" fmla="*/ 247024 h 701173"/>
              <a:gd name="connsiteX41" fmla="*/ 9747627 w 12235980"/>
              <a:gd name="connsiteY41" fmla="*/ 280062 h 701173"/>
              <a:gd name="connsiteX42" fmla="*/ 9798165 w 12235980"/>
              <a:gd name="connsiteY42" fmla="*/ 293591 h 701173"/>
              <a:gd name="connsiteX43" fmla="*/ 9833538 w 12235980"/>
              <a:gd name="connsiteY43" fmla="*/ 308977 h 701173"/>
              <a:gd name="connsiteX44" fmla="*/ 9931125 w 12235980"/>
              <a:gd name="connsiteY44" fmla="*/ 318320 h 701173"/>
              <a:gd name="connsiteX45" fmla="*/ 10227672 w 12235980"/>
              <a:gd name="connsiteY45" fmla="*/ 366178 h 701173"/>
              <a:gd name="connsiteX46" fmla="*/ 10596756 w 12235980"/>
              <a:gd name="connsiteY46" fmla="*/ 366947 h 701173"/>
              <a:gd name="connsiteX47" fmla="*/ 10743198 w 12235980"/>
              <a:gd name="connsiteY47" fmla="*/ 390995 h 701173"/>
              <a:gd name="connsiteX48" fmla="*/ 10777301 w 12235980"/>
              <a:gd name="connsiteY48" fmla="*/ 393289 h 701173"/>
              <a:gd name="connsiteX49" fmla="*/ 10827235 w 12235980"/>
              <a:gd name="connsiteY49" fmla="*/ 407266 h 701173"/>
              <a:gd name="connsiteX50" fmla="*/ 10830785 w 12235980"/>
              <a:gd name="connsiteY50" fmla="*/ 398791 h 701173"/>
              <a:gd name="connsiteX51" fmla="*/ 10845664 w 12235980"/>
              <a:gd name="connsiteY51" fmla="*/ 397862 h 701173"/>
              <a:gd name="connsiteX52" fmla="*/ 10846988 w 12235980"/>
              <a:gd name="connsiteY52" fmla="*/ 397170 h 701173"/>
              <a:gd name="connsiteX53" fmla="*/ 10876491 w 12235980"/>
              <a:gd name="connsiteY53" fmla="*/ 398489 h 701173"/>
              <a:gd name="connsiteX54" fmla="*/ 10882046 w 12235980"/>
              <a:gd name="connsiteY54" fmla="*/ 401521 h 701173"/>
              <a:gd name="connsiteX55" fmla="*/ 10898611 w 12235980"/>
              <a:gd name="connsiteY55" fmla="*/ 399580 h 701173"/>
              <a:gd name="connsiteX56" fmla="*/ 10924341 w 12235980"/>
              <a:gd name="connsiteY56" fmla="*/ 401736 h 701173"/>
              <a:gd name="connsiteX57" fmla="*/ 10924080 w 12235980"/>
              <a:gd name="connsiteY57" fmla="*/ 407810 h 701173"/>
              <a:gd name="connsiteX58" fmla="*/ 10989044 w 12235980"/>
              <a:gd name="connsiteY58" fmla="*/ 409023 h 701173"/>
              <a:gd name="connsiteX59" fmla="*/ 10998150 w 12235980"/>
              <a:gd name="connsiteY59" fmla="*/ 407919 h 701173"/>
              <a:gd name="connsiteX60" fmla="*/ 11003826 w 12235980"/>
              <a:gd name="connsiteY60" fmla="*/ 408394 h 701173"/>
              <a:gd name="connsiteX61" fmla="*/ 11201750 w 12235980"/>
              <a:gd name="connsiteY61" fmla="*/ 408625 h 701173"/>
              <a:gd name="connsiteX62" fmla="*/ 11256574 w 12235980"/>
              <a:gd name="connsiteY62" fmla="*/ 401091 h 701173"/>
              <a:gd name="connsiteX63" fmla="*/ 11268434 w 12235980"/>
              <a:gd name="connsiteY63" fmla="*/ 397786 h 701173"/>
              <a:gd name="connsiteX64" fmla="*/ 11397259 w 12235980"/>
              <a:gd name="connsiteY64" fmla="*/ 406282 h 701173"/>
              <a:gd name="connsiteX65" fmla="*/ 11589501 w 12235980"/>
              <a:gd name="connsiteY65" fmla="*/ 454966 h 701173"/>
              <a:gd name="connsiteX66" fmla="*/ 11679646 w 12235980"/>
              <a:gd name="connsiteY66" fmla="*/ 461086 h 701173"/>
              <a:gd name="connsiteX67" fmla="*/ 11699170 w 12235980"/>
              <a:gd name="connsiteY67" fmla="*/ 467278 h 701173"/>
              <a:gd name="connsiteX68" fmla="*/ 11719612 w 12235980"/>
              <a:gd name="connsiteY68" fmla="*/ 469595 h 701173"/>
              <a:gd name="connsiteX69" fmla="*/ 11723861 w 12235980"/>
              <a:gd name="connsiteY69" fmla="*/ 474332 h 701173"/>
              <a:gd name="connsiteX70" fmla="*/ 11737817 w 12235980"/>
              <a:gd name="connsiteY70" fmla="*/ 477247 h 701173"/>
              <a:gd name="connsiteX71" fmla="*/ 11765116 w 12235980"/>
              <a:gd name="connsiteY71" fmla="*/ 486564 h 701173"/>
              <a:gd name="connsiteX72" fmla="*/ 11770404 w 12235980"/>
              <a:gd name="connsiteY72" fmla="*/ 484957 h 701173"/>
              <a:gd name="connsiteX73" fmla="*/ 11811858 w 12235980"/>
              <a:gd name="connsiteY73" fmla="*/ 493793 h 701173"/>
              <a:gd name="connsiteX74" fmla="*/ 11812514 w 12235980"/>
              <a:gd name="connsiteY74" fmla="*/ 492323 h 701173"/>
              <a:gd name="connsiteX75" fmla="*/ 11824571 w 12235980"/>
              <a:gd name="connsiteY75" fmla="*/ 487866 h 701173"/>
              <a:gd name="connsiteX76" fmla="*/ 11944397 w 12235980"/>
              <a:gd name="connsiteY76" fmla="*/ 461051 h 701173"/>
              <a:gd name="connsiteX77" fmla="*/ 11962667 w 12235980"/>
              <a:gd name="connsiteY77" fmla="*/ 461965 h 701173"/>
              <a:gd name="connsiteX78" fmla="*/ 11969148 w 12235980"/>
              <a:gd name="connsiteY78" fmla="*/ 463746 h 701173"/>
              <a:gd name="connsiteX79" fmla="*/ 12101517 w 12235980"/>
              <a:gd name="connsiteY79" fmla="*/ 446127 h 701173"/>
              <a:gd name="connsiteX80" fmla="*/ 12142585 w 12235980"/>
              <a:gd name="connsiteY80" fmla="*/ 448361 h 701173"/>
              <a:gd name="connsiteX81" fmla="*/ 12196898 w 12235980"/>
              <a:gd name="connsiteY81" fmla="*/ 451469 h 701173"/>
              <a:gd name="connsiteX82" fmla="*/ 12235980 w 12235980"/>
              <a:gd name="connsiteY82" fmla="*/ 449473 h 701173"/>
              <a:gd name="connsiteX83" fmla="*/ 12235980 w 12235980"/>
              <a:gd name="connsiteY83" fmla="*/ 701173 h 701173"/>
              <a:gd name="connsiteX84" fmla="*/ 0 w 12235980"/>
              <a:gd name="connsiteY84" fmla="*/ 701173 h 701173"/>
              <a:gd name="connsiteX85" fmla="*/ 0 w 12235980"/>
              <a:gd name="connsiteY85" fmla="*/ 349335 h 701173"/>
              <a:gd name="connsiteX86" fmla="*/ 3682 w 12235980"/>
              <a:gd name="connsiteY86" fmla="*/ 350728 h 701173"/>
              <a:gd name="connsiteX87" fmla="*/ 220396 w 12235980"/>
              <a:gd name="connsiteY87" fmla="*/ 325754 h 701173"/>
              <a:gd name="connsiteX88" fmla="*/ 564192 w 12235980"/>
              <a:gd name="connsiteY88" fmla="*/ 202994 h 701173"/>
              <a:gd name="connsiteX89" fmla="*/ 626816 w 12235980"/>
              <a:gd name="connsiteY89" fmla="*/ 200761 h 701173"/>
              <a:gd name="connsiteX90" fmla="*/ 755900 w 12235980"/>
              <a:gd name="connsiteY90" fmla="*/ 186603 h 701173"/>
              <a:gd name="connsiteX91" fmla="*/ 1128075 w 12235980"/>
              <a:gd name="connsiteY91" fmla="*/ 185517 h 701173"/>
              <a:gd name="connsiteX92" fmla="*/ 1222586 w 12235980"/>
              <a:gd name="connsiteY92" fmla="*/ 186676 h 701173"/>
              <a:gd name="connsiteX93" fmla="*/ 1497215 w 12235980"/>
              <a:gd name="connsiteY93" fmla="*/ 200276 h 701173"/>
              <a:gd name="connsiteX94" fmla="*/ 1805136 w 12235980"/>
              <a:gd name="connsiteY94" fmla="*/ 152268 h 701173"/>
              <a:gd name="connsiteX95" fmla="*/ 2045329 w 12235980"/>
              <a:gd name="connsiteY95" fmla="*/ 144858 h 701173"/>
              <a:gd name="connsiteX96" fmla="*/ 2116300 w 12235980"/>
              <a:gd name="connsiteY96" fmla="*/ 119669 h 701173"/>
              <a:gd name="connsiteX97" fmla="*/ 2151073 w 12235980"/>
              <a:gd name="connsiteY97" fmla="*/ 120765 h 701173"/>
              <a:gd name="connsiteX98" fmla="*/ 2445595 w 12235980"/>
              <a:gd name="connsiteY98" fmla="*/ 95515 h 701173"/>
              <a:gd name="connsiteX99" fmla="*/ 2703508 w 12235980"/>
              <a:gd name="connsiteY99" fmla="*/ 94280 h 701173"/>
              <a:gd name="connsiteX100" fmla="*/ 2993271 w 12235980"/>
              <a:gd name="connsiteY100" fmla="*/ 76583 h 701173"/>
              <a:gd name="connsiteX101" fmla="*/ 3027933 w 12235980"/>
              <a:gd name="connsiteY101" fmla="*/ 70242 h 701173"/>
              <a:gd name="connsiteX102" fmla="*/ 3141740 w 12235980"/>
              <a:gd name="connsiteY102" fmla="*/ 58298 h 701173"/>
              <a:gd name="connsiteX103" fmla="*/ 3214812 w 12235980"/>
              <a:gd name="connsiteY103" fmla="*/ 40777 h 701173"/>
              <a:gd name="connsiteX104" fmla="*/ 3621224 w 12235980"/>
              <a:gd name="connsiteY104" fmla="*/ 33352 h 701173"/>
              <a:gd name="connsiteX105" fmla="*/ 3940844 w 12235980"/>
              <a:gd name="connsiteY105" fmla="*/ 17666 h 701173"/>
              <a:gd name="connsiteX106" fmla="*/ 4075841 w 12235980"/>
              <a:gd name="connsiteY106" fmla="*/ 24678 h 701173"/>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564192 w 12235980"/>
              <a:gd name="connsiteY88" fmla="*/ 185328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14812 w 12235980"/>
              <a:gd name="connsiteY103" fmla="*/ 23111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564192 w 12235980"/>
              <a:gd name="connsiteY88" fmla="*/ 185328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564192 w 12235980"/>
              <a:gd name="connsiteY88" fmla="*/ 185328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564192 w 12235980"/>
              <a:gd name="connsiteY88" fmla="*/ 185328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564192 w 12235980"/>
              <a:gd name="connsiteY88" fmla="*/ 185328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498878 w 12235980"/>
              <a:gd name="connsiteY88" fmla="*/ 195376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220396 w 12235980"/>
              <a:gd name="connsiteY87" fmla="*/ 308088 h 683507"/>
              <a:gd name="connsiteX88" fmla="*/ 498878 w 12235980"/>
              <a:gd name="connsiteY88" fmla="*/ 195376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 name="connsiteX0" fmla="*/ 4075841 w 12235980"/>
              <a:gd name="connsiteY0" fmla="*/ 7012 h 683507"/>
              <a:gd name="connsiteX1" fmla="*/ 4181128 w 12235980"/>
              <a:gd name="connsiteY1" fmla="*/ 11398 h 683507"/>
              <a:gd name="connsiteX2" fmla="*/ 4493459 w 12235980"/>
              <a:gd name="connsiteY2" fmla="*/ 5162 h 683507"/>
              <a:gd name="connsiteX3" fmla="*/ 4669677 w 12235980"/>
              <a:gd name="connsiteY3" fmla="*/ 13746 h 683507"/>
              <a:gd name="connsiteX4" fmla="*/ 4840533 w 12235980"/>
              <a:gd name="connsiteY4" fmla="*/ 35643 h 683507"/>
              <a:gd name="connsiteX5" fmla="*/ 5083106 w 12235980"/>
              <a:gd name="connsiteY5" fmla="*/ 75323 h 683507"/>
              <a:gd name="connsiteX6" fmla="*/ 5225104 w 12235980"/>
              <a:gd name="connsiteY6" fmla="*/ 81282 h 683507"/>
              <a:gd name="connsiteX7" fmla="*/ 5305069 w 12235980"/>
              <a:gd name="connsiteY7" fmla="*/ 95361 h 683507"/>
              <a:gd name="connsiteX8" fmla="*/ 5487038 w 12235980"/>
              <a:gd name="connsiteY8" fmla="*/ 100925 h 683507"/>
              <a:gd name="connsiteX9" fmla="*/ 5658217 w 12235980"/>
              <a:gd name="connsiteY9" fmla="*/ 75461 h 683507"/>
              <a:gd name="connsiteX10" fmla="*/ 5761349 w 12235980"/>
              <a:gd name="connsiteY10" fmla="*/ 63696 h 683507"/>
              <a:gd name="connsiteX11" fmla="*/ 5826676 w 12235980"/>
              <a:gd name="connsiteY11" fmla="*/ 61414 h 683507"/>
              <a:gd name="connsiteX12" fmla="*/ 6109388 w 12235980"/>
              <a:gd name="connsiteY12" fmla="*/ 64255 h 683507"/>
              <a:gd name="connsiteX13" fmla="*/ 6241432 w 12235980"/>
              <a:gd name="connsiteY13" fmla="*/ 56127 h 683507"/>
              <a:gd name="connsiteX14" fmla="*/ 6350069 w 12235980"/>
              <a:gd name="connsiteY14" fmla="*/ 55088 h 683507"/>
              <a:gd name="connsiteX15" fmla="*/ 6531624 w 12235980"/>
              <a:gd name="connsiteY15" fmla="*/ 40652 h 683507"/>
              <a:gd name="connsiteX16" fmla="*/ 6569834 w 12235980"/>
              <a:gd name="connsiteY16" fmla="*/ 40418 h 683507"/>
              <a:gd name="connsiteX17" fmla="*/ 6600919 w 12235980"/>
              <a:gd name="connsiteY17" fmla="*/ 51494 h 683507"/>
              <a:gd name="connsiteX18" fmla="*/ 6606597 w 12235980"/>
              <a:gd name="connsiteY18" fmla="*/ 63893 h 683507"/>
              <a:gd name="connsiteX19" fmla="*/ 6627331 w 12235980"/>
              <a:gd name="connsiteY19" fmla="*/ 65576 h 683507"/>
              <a:gd name="connsiteX20" fmla="*/ 6632477 w 12235980"/>
              <a:gd name="connsiteY20" fmla="*/ 68379 h 683507"/>
              <a:gd name="connsiteX21" fmla="*/ 6662363 w 12235980"/>
              <a:gd name="connsiteY21" fmla="*/ 82098 h 683507"/>
              <a:gd name="connsiteX22" fmla="*/ 6854478 w 12235980"/>
              <a:gd name="connsiteY22" fmla="*/ 101570 h 683507"/>
              <a:gd name="connsiteX23" fmla="*/ 7134703 w 12235980"/>
              <a:gd name="connsiteY23" fmla="*/ 99878 h 683507"/>
              <a:gd name="connsiteX24" fmla="*/ 7399316 w 12235980"/>
              <a:gd name="connsiteY24" fmla="*/ 76443 h 683507"/>
              <a:gd name="connsiteX25" fmla="*/ 7683619 w 12235980"/>
              <a:gd name="connsiteY25" fmla="*/ 38640 h 683507"/>
              <a:gd name="connsiteX26" fmla="*/ 7764233 w 12235980"/>
              <a:gd name="connsiteY26" fmla="*/ 62434 h 683507"/>
              <a:gd name="connsiteX27" fmla="*/ 7812697 w 12235980"/>
              <a:gd name="connsiteY27" fmla="*/ 45443 h 683507"/>
              <a:gd name="connsiteX28" fmla="*/ 7897900 w 12235980"/>
              <a:gd name="connsiteY28" fmla="*/ 57299 h 683507"/>
              <a:gd name="connsiteX29" fmla="*/ 8087588 w 12235980"/>
              <a:gd name="connsiteY29" fmla="*/ 40333 h 683507"/>
              <a:gd name="connsiteX30" fmla="*/ 8280549 w 12235980"/>
              <a:gd name="connsiteY30" fmla="*/ 54433 h 683507"/>
              <a:gd name="connsiteX31" fmla="*/ 8429957 w 12235980"/>
              <a:gd name="connsiteY31" fmla="*/ 99215 h 683507"/>
              <a:gd name="connsiteX32" fmla="*/ 8580043 w 12235980"/>
              <a:gd name="connsiteY32" fmla="*/ 137241 h 683507"/>
              <a:gd name="connsiteX33" fmla="*/ 8635431 w 12235980"/>
              <a:gd name="connsiteY33" fmla="*/ 147947 h 683507"/>
              <a:gd name="connsiteX34" fmla="*/ 8729540 w 12235980"/>
              <a:gd name="connsiteY34" fmla="*/ 180534 h 683507"/>
              <a:gd name="connsiteX35" fmla="*/ 9000200 w 12235980"/>
              <a:gd name="connsiteY35" fmla="*/ 257148 h 683507"/>
              <a:gd name="connsiteX36" fmla="*/ 9150483 w 12235980"/>
              <a:gd name="connsiteY36" fmla="*/ 263702 h 683507"/>
              <a:gd name="connsiteX37" fmla="*/ 9353850 w 12235980"/>
              <a:gd name="connsiteY37" fmla="*/ 223147 h 683507"/>
              <a:gd name="connsiteX38" fmla="*/ 9437883 w 12235980"/>
              <a:gd name="connsiteY38" fmla="*/ 224132 h 683507"/>
              <a:gd name="connsiteX39" fmla="*/ 9470247 w 12235980"/>
              <a:gd name="connsiteY39" fmla="*/ 230724 h 683507"/>
              <a:gd name="connsiteX40" fmla="*/ 9659749 w 12235980"/>
              <a:gd name="connsiteY40" fmla="*/ 229358 h 683507"/>
              <a:gd name="connsiteX41" fmla="*/ 9747627 w 12235980"/>
              <a:gd name="connsiteY41" fmla="*/ 262396 h 683507"/>
              <a:gd name="connsiteX42" fmla="*/ 9798165 w 12235980"/>
              <a:gd name="connsiteY42" fmla="*/ 275925 h 683507"/>
              <a:gd name="connsiteX43" fmla="*/ 9833538 w 12235980"/>
              <a:gd name="connsiteY43" fmla="*/ 291311 h 683507"/>
              <a:gd name="connsiteX44" fmla="*/ 9931125 w 12235980"/>
              <a:gd name="connsiteY44" fmla="*/ 300654 h 683507"/>
              <a:gd name="connsiteX45" fmla="*/ 10227672 w 12235980"/>
              <a:gd name="connsiteY45" fmla="*/ 348512 h 683507"/>
              <a:gd name="connsiteX46" fmla="*/ 10596756 w 12235980"/>
              <a:gd name="connsiteY46" fmla="*/ 349281 h 683507"/>
              <a:gd name="connsiteX47" fmla="*/ 10743198 w 12235980"/>
              <a:gd name="connsiteY47" fmla="*/ 373329 h 683507"/>
              <a:gd name="connsiteX48" fmla="*/ 10777301 w 12235980"/>
              <a:gd name="connsiteY48" fmla="*/ 375623 h 683507"/>
              <a:gd name="connsiteX49" fmla="*/ 10827235 w 12235980"/>
              <a:gd name="connsiteY49" fmla="*/ 389600 h 683507"/>
              <a:gd name="connsiteX50" fmla="*/ 10830785 w 12235980"/>
              <a:gd name="connsiteY50" fmla="*/ 381125 h 683507"/>
              <a:gd name="connsiteX51" fmla="*/ 10845664 w 12235980"/>
              <a:gd name="connsiteY51" fmla="*/ 380196 h 683507"/>
              <a:gd name="connsiteX52" fmla="*/ 10846988 w 12235980"/>
              <a:gd name="connsiteY52" fmla="*/ 379504 h 683507"/>
              <a:gd name="connsiteX53" fmla="*/ 10876491 w 12235980"/>
              <a:gd name="connsiteY53" fmla="*/ 380823 h 683507"/>
              <a:gd name="connsiteX54" fmla="*/ 10882046 w 12235980"/>
              <a:gd name="connsiteY54" fmla="*/ 383855 h 683507"/>
              <a:gd name="connsiteX55" fmla="*/ 10898611 w 12235980"/>
              <a:gd name="connsiteY55" fmla="*/ 381914 h 683507"/>
              <a:gd name="connsiteX56" fmla="*/ 10924341 w 12235980"/>
              <a:gd name="connsiteY56" fmla="*/ 384070 h 683507"/>
              <a:gd name="connsiteX57" fmla="*/ 10924080 w 12235980"/>
              <a:gd name="connsiteY57" fmla="*/ 390144 h 683507"/>
              <a:gd name="connsiteX58" fmla="*/ 10989044 w 12235980"/>
              <a:gd name="connsiteY58" fmla="*/ 391357 h 683507"/>
              <a:gd name="connsiteX59" fmla="*/ 10998150 w 12235980"/>
              <a:gd name="connsiteY59" fmla="*/ 390253 h 683507"/>
              <a:gd name="connsiteX60" fmla="*/ 11003826 w 12235980"/>
              <a:gd name="connsiteY60" fmla="*/ 390728 h 683507"/>
              <a:gd name="connsiteX61" fmla="*/ 11201750 w 12235980"/>
              <a:gd name="connsiteY61" fmla="*/ 390959 h 683507"/>
              <a:gd name="connsiteX62" fmla="*/ 11256574 w 12235980"/>
              <a:gd name="connsiteY62" fmla="*/ 383425 h 683507"/>
              <a:gd name="connsiteX63" fmla="*/ 11268434 w 12235980"/>
              <a:gd name="connsiteY63" fmla="*/ 380120 h 683507"/>
              <a:gd name="connsiteX64" fmla="*/ 11397259 w 12235980"/>
              <a:gd name="connsiteY64" fmla="*/ 388616 h 683507"/>
              <a:gd name="connsiteX65" fmla="*/ 11589501 w 12235980"/>
              <a:gd name="connsiteY65" fmla="*/ 437300 h 683507"/>
              <a:gd name="connsiteX66" fmla="*/ 11679646 w 12235980"/>
              <a:gd name="connsiteY66" fmla="*/ 443420 h 683507"/>
              <a:gd name="connsiteX67" fmla="*/ 11699170 w 12235980"/>
              <a:gd name="connsiteY67" fmla="*/ 449612 h 683507"/>
              <a:gd name="connsiteX68" fmla="*/ 11719612 w 12235980"/>
              <a:gd name="connsiteY68" fmla="*/ 451929 h 683507"/>
              <a:gd name="connsiteX69" fmla="*/ 11723861 w 12235980"/>
              <a:gd name="connsiteY69" fmla="*/ 456666 h 683507"/>
              <a:gd name="connsiteX70" fmla="*/ 11737817 w 12235980"/>
              <a:gd name="connsiteY70" fmla="*/ 459581 h 683507"/>
              <a:gd name="connsiteX71" fmla="*/ 11765116 w 12235980"/>
              <a:gd name="connsiteY71" fmla="*/ 468898 h 683507"/>
              <a:gd name="connsiteX72" fmla="*/ 11770404 w 12235980"/>
              <a:gd name="connsiteY72" fmla="*/ 467291 h 683507"/>
              <a:gd name="connsiteX73" fmla="*/ 11811858 w 12235980"/>
              <a:gd name="connsiteY73" fmla="*/ 476127 h 683507"/>
              <a:gd name="connsiteX74" fmla="*/ 11812514 w 12235980"/>
              <a:gd name="connsiteY74" fmla="*/ 474657 h 683507"/>
              <a:gd name="connsiteX75" fmla="*/ 11824571 w 12235980"/>
              <a:gd name="connsiteY75" fmla="*/ 470200 h 683507"/>
              <a:gd name="connsiteX76" fmla="*/ 11944397 w 12235980"/>
              <a:gd name="connsiteY76" fmla="*/ 443385 h 683507"/>
              <a:gd name="connsiteX77" fmla="*/ 11962667 w 12235980"/>
              <a:gd name="connsiteY77" fmla="*/ 444299 h 683507"/>
              <a:gd name="connsiteX78" fmla="*/ 11969148 w 12235980"/>
              <a:gd name="connsiteY78" fmla="*/ 446080 h 683507"/>
              <a:gd name="connsiteX79" fmla="*/ 12101517 w 12235980"/>
              <a:gd name="connsiteY79" fmla="*/ 428461 h 683507"/>
              <a:gd name="connsiteX80" fmla="*/ 12142585 w 12235980"/>
              <a:gd name="connsiteY80" fmla="*/ 430695 h 683507"/>
              <a:gd name="connsiteX81" fmla="*/ 12196898 w 12235980"/>
              <a:gd name="connsiteY81" fmla="*/ 433803 h 683507"/>
              <a:gd name="connsiteX82" fmla="*/ 12235980 w 12235980"/>
              <a:gd name="connsiteY82" fmla="*/ 431807 h 683507"/>
              <a:gd name="connsiteX83" fmla="*/ 12235980 w 12235980"/>
              <a:gd name="connsiteY83" fmla="*/ 683507 h 683507"/>
              <a:gd name="connsiteX84" fmla="*/ 0 w 12235980"/>
              <a:gd name="connsiteY84" fmla="*/ 683507 h 683507"/>
              <a:gd name="connsiteX85" fmla="*/ 0 w 12235980"/>
              <a:gd name="connsiteY85" fmla="*/ 331669 h 683507"/>
              <a:gd name="connsiteX86" fmla="*/ 3682 w 12235980"/>
              <a:gd name="connsiteY86" fmla="*/ 333062 h 683507"/>
              <a:gd name="connsiteX87" fmla="*/ 195276 w 12235980"/>
              <a:gd name="connsiteY87" fmla="*/ 277943 h 683507"/>
              <a:gd name="connsiteX88" fmla="*/ 498878 w 12235980"/>
              <a:gd name="connsiteY88" fmla="*/ 195376 h 683507"/>
              <a:gd name="connsiteX89" fmla="*/ 626816 w 12235980"/>
              <a:gd name="connsiteY89" fmla="*/ 183095 h 683507"/>
              <a:gd name="connsiteX90" fmla="*/ 755900 w 12235980"/>
              <a:gd name="connsiteY90" fmla="*/ 168937 h 683507"/>
              <a:gd name="connsiteX91" fmla="*/ 1128075 w 12235980"/>
              <a:gd name="connsiteY91" fmla="*/ 167851 h 683507"/>
              <a:gd name="connsiteX92" fmla="*/ 1222586 w 12235980"/>
              <a:gd name="connsiteY92" fmla="*/ 169010 h 683507"/>
              <a:gd name="connsiteX93" fmla="*/ 1497215 w 12235980"/>
              <a:gd name="connsiteY93" fmla="*/ 182610 h 683507"/>
              <a:gd name="connsiteX94" fmla="*/ 1805136 w 12235980"/>
              <a:gd name="connsiteY94" fmla="*/ 134602 h 683507"/>
              <a:gd name="connsiteX95" fmla="*/ 2045329 w 12235980"/>
              <a:gd name="connsiteY95" fmla="*/ 127192 h 683507"/>
              <a:gd name="connsiteX96" fmla="*/ 2116300 w 12235980"/>
              <a:gd name="connsiteY96" fmla="*/ 102003 h 683507"/>
              <a:gd name="connsiteX97" fmla="*/ 2151073 w 12235980"/>
              <a:gd name="connsiteY97" fmla="*/ 103099 h 683507"/>
              <a:gd name="connsiteX98" fmla="*/ 2445595 w 12235980"/>
              <a:gd name="connsiteY98" fmla="*/ 77849 h 683507"/>
              <a:gd name="connsiteX99" fmla="*/ 2703508 w 12235980"/>
              <a:gd name="connsiteY99" fmla="*/ 76614 h 683507"/>
              <a:gd name="connsiteX100" fmla="*/ 2993271 w 12235980"/>
              <a:gd name="connsiteY100" fmla="*/ 58917 h 683507"/>
              <a:gd name="connsiteX101" fmla="*/ 3027933 w 12235980"/>
              <a:gd name="connsiteY101" fmla="*/ 52576 h 683507"/>
              <a:gd name="connsiteX102" fmla="*/ 3141740 w 12235980"/>
              <a:gd name="connsiteY102" fmla="*/ 40632 h 683507"/>
              <a:gd name="connsiteX103" fmla="*/ 3280126 w 12235980"/>
              <a:gd name="connsiteY103" fmla="*/ 33159 h 683507"/>
              <a:gd name="connsiteX104" fmla="*/ 3621224 w 12235980"/>
              <a:gd name="connsiteY104" fmla="*/ 15686 h 683507"/>
              <a:gd name="connsiteX105" fmla="*/ 3940844 w 12235980"/>
              <a:gd name="connsiteY105" fmla="*/ 0 h 683507"/>
              <a:gd name="connsiteX106" fmla="*/ 4075841 w 12235980"/>
              <a:gd name="connsiteY106" fmla="*/ 7012 h 68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2235980" h="683507">
                <a:moveTo>
                  <a:pt x="4075841" y="7012"/>
                </a:moveTo>
                <a:cubicBezTo>
                  <a:pt x="4094232" y="7737"/>
                  <a:pt x="4159253" y="5382"/>
                  <a:pt x="4181128" y="11398"/>
                </a:cubicBezTo>
                <a:cubicBezTo>
                  <a:pt x="4269880" y="14770"/>
                  <a:pt x="4393339" y="-8699"/>
                  <a:pt x="4493459" y="5162"/>
                </a:cubicBezTo>
                <a:cubicBezTo>
                  <a:pt x="4561031" y="12410"/>
                  <a:pt x="4601849" y="33745"/>
                  <a:pt x="4669677" y="13746"/>
                </a:cubicBezTo>
                <a:cubicBezTo>
                  <a:pt x="4732906" y="20692"/>
                  <a:pt x="4784518" y="41642"/>
                  <a:pt x="4840533" y="35643"/>
                </a:cubicBezTo>
                <a:cubicBezTo>
                  <a:pt x="4909437" y="45906"/>
                  <a:pt x="5019010" y="67717"/>
                  <a:pt x="5083106" y="75323"/>
                </a:cubicBezTo>
                <a:cubicBezTo>
                  <a:pt x="5147200" y="82931"/>
                  <a:pt x="5188109" y="77943"/>
                  <a:pt x="5225104" y="81282"/>
                </a:cubicBezTo>
                <a:cubicBezTo>
                  <a:pt x="5265886" y="49530"/>
                  <a:pt x="5263982" y="99024"/>
                  <a:pt x="5305069" y="95361"/>
                </a:cubicBezTo>
                <a:cubicBezTo>
                  <a:pt x="5348725" y="98635"/>
                  <a:pt x="5416699" y="111704"/>
                  <a:pt x="5487038" y="100925"/>
                </a:cubicBezTo>
                <a:cubicBezTo>
                  <a:pt x="5561566" y="86754"/>
                  <a:pt x="5587192" y="88986"/>
                  <a:pt x="5658217" y="75461"/>
                </a:cubicBezTo>
                <a:cubicBezTo>
                  <a:pt x="5676249" y="58922"/>
                  <a:pt x="5733273" y="66037"/>
                  <a:pt x="5761349" y="63696"/>
                </a:cubicBezTo>
                <a:cubicBezTo>
                  <a:pt x="5789425" y="61355"/>
                  <a:pt x="5824262" y="58113"/>
                  <a:pt x="5826676" y="61414"/>
                </a:cubicBezTo>
                <a:cubicBezTo>
                  <a:pt x="5884458" y="62800"/>
                  <a:pt x="6043466" y="63006"/>
                  <a:pt x="6109388" y="64255"/>
                </a:cubicBezTo>
                <a:cubicBezTo>
                  <a:pt x="6182191" y="67428"/>
                  <a:pt x="6170053" y="53029"/>
                  <a:pt x="6241432" y="56127"/>
                </a:cubicBezTo>
                <a:cubicBezTo>
                  <a:pt x="6279540" y="74252"/>
                  <a:pt x="6328505" y="65476"/>
                  <a:pt x="6350069" y="55088"/>
                </a:cubicBezTo>
                <a:cubicBezTo>
                  <a:pt x="6406799" y="15083"/>
                  <a:pt x="6485561" y="70750"/>
                  <a:pt x="6531624" y="40652"/>
                </a:cubicBezTo>
                <a:cubicBezTo>
                  <a:pt x="6545580" y="37788"/>
                  <a:pt x="6558166" y="38112"/>
                  <a:pt x="6569834" y="40418"/>
                </a:cubicBezTo>
                <a:lnTo>
                  <a:pt x="6600919" y="51494"/>
                </a:lnTo>
                <a:lnTo>
                  <a:pt x="6606597" y="63893"/>
                </a:lnTo>
                <a:lnTo>
                  <a:pt x="6627331" y="65576"/>
                </a:lnTo>
                <a:lnTo>
                  <a:pt x="6632477" y="68379"/>
                </a:lnTo>
                <a:cubicBezTo>
                  <a:pt x="6642296" y="73786"/>
                  <a:pt x="6652107" y="78761"/>
                  <a:pt x="6662363" y="82098"/>
                </a:cubicBezTo>
                <a:cubicBezTo>
                  <a:pt x="6693201" y="81538"/>
                  <a:pt x="6763969" y="112176"/>
                  <a:pt x="6854478" y="101570"/>
                </a:cubicBezTo>
                <a:cubicBezTo>
                  <a:pt x="6952499" y="90634"/>
                  <a:pt x="7007342" y="92695"/>
                  <a:pt x="7134703" y="99878"/>
                </a:cubicBezTo>
                <a:cubicBezTo>
                  <a:pt x="7207617" y="102020"/>
                  <a:pt x="7298969" y="37817"/>
                  <a:pt x="7399316" y="76443"/>
                </a:cubicBezTo>
                <a:cubicBezTo>
                  <a:pt x="7495398" y="64987"/>
                  <a:pt x="7605882" y="53998"/>
                  <a:pt x="7683619" y="38640"/>
                </a:cubicBezTo>
                <a:cubicBezTo>
                  <a:pt x="7689081" y="30986"/>
                  <a:pt x="7756697" y="67163"/>
                  <a:pt x="7764233" y="62434"/>
                </a:cubicBezTo>
                <a:lnTo>
                  <a:pt x="7812697" y="45443"/>
                </a:lnTo>
                <a:lnTo>
                  <a:pt x="7897900" y="57299"/>
                </a:lnTo>
                <a:cubicBezTo>
                  <a:pt x="7945391" y="62044"/>
                  <a:pt x="8030765" y="37919"/>
                  <a:pt x="8087588" y="40333"/>
                </a:cubicBezTo>
                <a:cubicBezTo>
                  <a:pt x="8166703" y="52151"/>
                  <a:pt x="8223488" y="39595"/>
                  <a:pt x="8280549" y="54433"/>
                </a:cubicBezTo>
                <a:cubicBezTo>
                  <a:pt x="8340109" y="68071"/>
                  <a:pt x="8366244" y="112569"/>
                  <a:pt x="8429957" y="99215"/>
                </a:cubicBezTo>
                <a:cubicBezTo>
                  <a:pt x="8485667" y="112141"/>
                  <a:pt x="8528942" y="137842"/>
                  <a:pt x="8580043" y="137241"/>
                </a:cubicBezTo>
                <a:cubicBezTo>
                  <a:pt x="8595228" y="153272"/>
                  <a:pt x="8611739" y="161969"/>
                  <a:pt x="8635431" y="147947"/>
                </a:cubicBezTo>
                <a:cubicBezTo>
                  <a:pt x="8685673" y="165110"/>
                  <a:pt x="8689629" y="193254"/>
                  <a:pt x="8729540" y="180534"/>
                </a:cubicBezTo>
                <a:cubicBezTo>
                  <a:pt x="8795239" y="198219"/>
                  <a:pt x="8930042" y="243287"/>
                  <a:pt x="9000200" y="257148"/>
                </a:cubicBezTo>
                <a:cubicBezTo>
                  <a:pt x="9042393" y="236922"/>
                  <a:pt x="9073199" y="266101"/>
                  <a:pt x="9150483" y="263702"/>
                </a:cubicBezTo>
                <a:cubicBezTo>
                  <a:pt x="9219364" y="256765"/>
                  <a:pt x="9272909" y="252708"/>
                  <a:pt x="9353850" y="223147"/>
                </a:cubicBezTo>
                <a:cubicBezTo>
                  <a:pt x="9372404" y="208470"/>
                  <a:pt x="9418483" y="222869"/>
                  <a:pt x="9437883" y="224132"/>
                </a:cubicBezTo>
                <a:cubicBezTo>
                  <a:pt x="9457282" y="225394"/>
                  <a:pt x="9468555" y="227220"/>
                  <a:pt x="9470247" y="230724"/>
                </a:cubicBezTo>
                <a:cubicBezTo>
                  <a:pt x="9507224" y="232110"/>
                  <a:pt x="9609228" y="224080"/>
                  <a:pt x="9659749" y="229358"/>
                </a:cubicBezTo>
                <a:cubicBezTo>
                  <a:pt x="9687778" y="240359"/>
                  <a:pt x="9714295" y="284744"/>
                  <a:pt x="9747627" y="262396"/>
                </a:cubicBezTo>
                <a:cubicBezTo>
                  <a:pt x="9740946" y="287359"/>
                  <a:pt x="9787888" y="254741"/>
                  <a:pt x="9798165" y="275925"/>
                </a:cubicBezTo>
                <a:cubicBezTo>
                  <a:pt x="9804387" y="293525"/>
                  <a:pt x="9820081" y="287729"/>
                  <a:pt x="9833538" y="291311"/>
                </a:cubicBezTo>
                <a:cubicBezTo>
                  <a:pt x="9845757" y="307755"/>
                  <a:pt x="9910287" y="308894"/>
                  <a:pt x="9931125" y="300654"/>
                </a:cubicBezTo>
                <a:cubicBezTo>
                  <a:pt x="9994301" y="315211"/>
                  <a:pt x="10129920" y="336092"/>
                  <a:pt x="10227672" y="348512"/>
                </a:cubicBezTo>
                <a:cubicBezTo>
                  <a:pt x="10318793" y="357437"/>
                  <a:pt x="10518845" y="341478"/>
                  <a:pt x="10596756" y="349281"/>
                </a:cubicBezTo>
                <a:cubicBezTo>
                  <a:pt x="10668988" y="354635"/>
                  <a:pt x="10689403" y="366581"/>
                  <a:pt x="10743198" y="373329"/>
                </a:cubicBezTo>
                <a:lnTo>
                  <a:pt x="10777301" y="375623"/>
                </a:lnTo>
                <a:lnTo>
                  <a:pt x="10827235" y="389600"/>
                </a:lnTo>
                <a:lnTo>
                  <a:pt x="10830785" y="381125"/>
                </a:lnTo>
                <a:lnTo>
                  <a:pt x="10845664" y="380196"/>
                </a:lnTo>
                <a:lnTo>
                  <a:pt x="10846988" y="379504"/>
                </a:lnTo>
                <a:lnTo>
                  <a:pt x="10876491" y="380823"/>
                </a:lnTo>
                <a:lnTo>
                  <a:pt x="10882046" y="383855"/>
                </a:lnTo>
                <a:lnTo>
                  <a:pt x="10898611" y="381914"/>
                </a:lnTo>
                <a:lnTo>
                  <a:pt x="10924341" y="384070"/>
                </a:lnTo>
                <a:lnTo>
                  <a:pt x="10924080" y="390144"/>
                </a:lnTo>
                <a:cubicBezTo>
                  <a:pt x="10944452" y="387452"/>
                  <a:pt x="10966987" y="391265"/>
                  <a:pt x="10989044" y="391357"/>
                </a:cubicBezTo>
                <a:lnTo>
                  <a:pt x="10998150" y="390253"/>
                </a:lnTo>
                <a:lnTo>
                  <a:pt x="11003826" y="390728"/>
                </a:lnTo>
                <a:cubicBezTo>
                  <a:pt x="11078593" y="396636"/>
                  <a:pt x="11154256" y="400445"/>
                  <a:pt x="11201750" y="390959"/>
                </a:cubicBezTo>
                <a:cubicBezTo>
                  <a:pt x="11227376" y="388322"/>
                  <a:pt x="11244580" y="385793"/>
                  <a:pt x="11256574" y="383425"/>
                </a:cubicBezTo>
                <a:lnTo>
                  <a:pt x="11268434" y="380120"/>
                </a:lnTo>
                <a:lnTo>
                  <a:pt x="11397259" y="388616"/>
                </a:lnTo>
                <a:cubicBezTo>
                  <a:pt x="11467052" y="397555"/>
                  <a:pt x="11532765" y="425875"/>
                  <a:pt x="11589501" y="437300"/>
                </a:cubicBezTo>
                <a:cubicBezTo>
                  <a:pt x="11593778" y="442629"/>
                  <a:pt x="11674004" y="440082"/>
                  <a:pt x="11679646" y="443420"/>
                </a:cubicBezTo>
                <a:lnTo>
                  <a:pt x="11699170" y="449612"/>
                </a:lnTo>
                <a:cubicBezTo>
                  <a:pt x="11709077" y="447569"/>
                  <a:pt x="11715193" y="448987"/>
                  <a:pt x="11719612" y="451929"/>
                </a:cubicBezTo>
                <a:lnTo>
                  <a:pt x="11723861" y="456666"/>
                </a:lnTo>
                <a:lnTo>
                  <a:pt x="11737817" y="459581"/>
                </a:lnTo>
                <a:lnTo>
                  <a:pt x="11765116" y="468898"/>
                </a:lnTo>
                <a:lnTo>
                  <a:pt x="11770404" y="467291"/>
                </a:lnTo>
                <a:lnTo>
                  <a:pt x="11811858" y="476127"/>
                </a:lnTo>
                <a:lnTo>
                  <a:pt x="11812514" y="474657"/>
                </a:lnTo>
                <a:cubicBezTo>
                  <a:pt x="11814934" y="471566"/>
                  <a:pt x="11818501" y="469664"/>
                  <a:pt x="11824571" y="470200"/>
                </a:cubicBezTo>
                <a:cubicBezTo>
                  <a:pt x="11846551" y="464988"/>
                  <a:pt x="11921382" y="447702"/>
                  <a:pt x="11944397" y="443385"/>
                </a:cubicBezTo>
                <a:cubicBezTo>
                  <a:pt x="11954647" y="445043"/>
                  <a:pt x="11958542" y="443850"/>
                  <a:pt x="11962667" y="444299"/>
                </a:cubicBezTo>
                <a:lnTo>
                  <a:pt x="11969148" y="446080"/>
                </a:lnTo>
                <a:cubicBezTo>
                  <a:pt x="11992289" y="443441"/>
                  <a:pt x="12072610" y="431025"/>
                  <a:pt x="12101517" y="428461"/>
                </a:cubicBezTo>
                <a:cubicBezTo>
                  <a:pt x="12115638" y="441670"/>
                  <a:pt x="12128900" y="438708"/>
                  <a:pt x="12142585" y="430695"/>
                </a:cubicBezTo>
                <a:cubicBezTo>
                  <a:pt x="12160558" y="435177"/>
                  <a:pt x="12178368" y="434999"/>
                  <a:pt x="12196898" y="433803"/>
                </a:cubicBezTo>
                <a:lnTo>
                  <a:pt x="12235980" y="431807"/>
                </a:lnTo>
                <a:lnTo>
                  <a:pt x="12235980" y="683507"/>
                </a:lnTo>
                <a:lnTo>
                  <a:pt x="0" y="683507"/>
                </a:lnTo>
                <a:lnTo>
                  <a:pt x="0" y="331669"/>
                </a:lnTo>
                <a:lnTo>
                  <a:pt x="3682" y="333062"/>
                </a:lnTo>
                <a:cubicBezTo>
                  <a:pt x="61549" y="346653"/>
                  <a:pt x="102695" y="275770"/>
                  <a:pt x="195276" y="277943"/>
                </a:cubicBezTo>
                <a:cubicBezTo>
                  <a:pt x="280916" y="279953"/>
                  <a:pt x="385287" y="206419"/>
                  <a:pt x="498878" y="195376"/>
                </a:cubicBezTo>
                <a:cubicBezTo>
                  <a:pt x="518710" y="194019"/>
                  <a:pt x="616057" y="164587"/>
                  <a:pt x="626816" y="183095"/>
                </a:cubicBezTo>
                <a:cubicBezTo>
                  <a:pt x="636153" y="158750"/>
                  <a:pt x="703392" y="212378"/>
                  <a:pt x="755900" y="168937"/>
                </a:cubicBezTo>
                <a:cubicBezTo>
                  <a:pt x="929449" y="179159"/>
                  <a:pt x="1056957" y="162350"/>
                  <a:pt x="1128075" y="167851"/>
                </a:cubicBezTo>
                <a:cubicBezTo>
                  <a:pt x="1166094" y="136012"/>
                  <a:pt x="1182645" y="178819"/>
                  <a:pt x="1222586" y="169010"/>
                </a:cubicBezTo>
                <a:cubicBezTo>
                  <a:pt x="1306354" y="171647"/>
                  <a:pt x="1396333" y="141444"/>
                  <a:pt x="1497215" y="182610"/>
                </a:cubicBezTo>
                <a:cubicBezTo>
                  <a:pt x="1621993" y="173380"/>
                  <a:pt x="1711479" y="149026"/>
                  <a:pt x="1805136" y="134602"/>
                </a:cubicBezTo>
                <a:cubicBezTo>
                  <a:pt x="1853251" y="162237"/>
                  <a:pt x="2014609" y="128701"/>
                  <a:pt x="2045329" y="127192"/>
                </a:cubicBezTo>
                <a:cubicBezTo>
                  <a:pt x="2064088" y="153714"/>
                  <a:pt x="2093880" y="103776"/>
                  <a:pt x="2116300" y="102003"/>
                </a:cubicBezTo>
                <a:cubicBezTo>
                  <a:pt x="2123013" y="117743"/>
                  <a:pt x="2141351" y="119310"/>
                  <a:pt x="2151073" y="103099"/>
                </a:cubicBezTo>
                <a:cubicBezTo>
                  <a:pt x="2205955" y="99073"/>
                  <a:pt x="2362698" y="69679"/>
                  <a:pt x="2445595" y="77849"/>
                </a:cubicBezTo>
                <a:cubicBezTo>
                  <a:pt x="2468787" y="85281"/>
                  <a:pt x="2671771" y="95391"/>
                  <a:pt x="2703508" y="76614"/>
                </a:cubicBezTo>
                <a:cubicBezTo>
                  <a:pt x="2714637" y="107227"/>
                  <a:pt x="2858653" y="46255"/>
                  <a:pt x="2993271" y="58917"/>
                </a:cubicBezTo>
                <a:cubicBezTo>
                  <a:pt x="3009702" y="68850"/>
                  <a:pt x="3019353" y="69980"/>
                  <a:pt x="3027933" y="52576"/>
                </a:cubicBezTo>
                <a:cubicBezTo>
                  <a:pt x="3069979" y="54891"/>
                  <a:pt x="3116823" y="14741"/>
                  <a:pt x="3141740" y="40632"/>
                </a:cubicBezTo>
                <a:cubicBezTo>
                  <a:pt x="3143242" y="1532"/>
                  <a:pt x="3225497" y="48948"/>
                  <a:pt x="3280126" y="33159"/>
                </a:cubicBezTo>
                <a:cubicBezTo>
                  <a:pt x="3361716" y="25652"/>
                  <a:pt x="3496033" y="25399"/>
                  <a:pt x="3621224" y="15686"/>
                </a:cubicBezTo>
                <a:cubicBezTo>
                  <a:pt x="3705142" y="12795"/>
                  <a:pt x="3867896" y="10835"/>
                  <a:pt x="3940844" y="0"/>
                </a:cubicBezTo>
                <a:cubicBezTo>
                  <a:pt x="3988271" y="5086"/>
                  <a:pt x="4020669" y="4838"/>
                  <a:pt x="4075841" y="701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5688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4" name="Ink 4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44" name="Ink 4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46" name="Rectangle 45">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74557CC0-2E9F-9862-0363-E2A219DC10DE}"/>
              </a:ext>
            </a:extLst>
          </p:cNvPr>
          <p:cNvSpPr>
            <a:spLocks noGrp="1"/>
          </p:cNvSpPr>
          <p:nvPr>
            <p:ph type="title"/>
          </p:nvPr>
        </p:nvSpPr>
        <p:spPr>
          <a:xfrm>
            <a:off x="723901" y="509587"/>
            <a:ext cx="7649239" cy="742951"/>
          </a:xfrm>
        </p:spPr>
        <p:txBody>
          <a:bodyPr vert="horz" lIns="91440" tIns="45720" rIns="91440" bIns="45720" rtlCol="0" anchor="ctr">
            <a:normAutofit fontScale="90000"/>
          </a:bodyPr>
          <a:lstStyle/>
          <a:p>
            <a:pPr>
              <a:lnSpc>
                <a:spcPct val="100000"/>
              </a:lnSpc>
            </a:pPr>
            <a:br>
              <a:rPr lang="en-US" sz="2000" dirty="0">
                <a:latin typeface="Abadi" panose="020B0604020104020204" pitchFamily="34" charset="0"/>
              </a:rPr>
            </a:br>
            <a:r>
              <a:rPr lang="en-US" sz="2400" b="1" dirty="0">
                <a:latin typeface="Abadi" panose="020B0604020104020204" pitchFamily="34" charset="0"/>
              </a:rPr>
              <a:t> </a:t>
            </a:r>
            <a:r>
              <a:rPr lang="en-US" sz="2700" b="1" dirty="0">
                <a:latin typeface="Abadi" panose="020B0604020104020204" pitchFamily="34" charset="0"/>
              </a:rPr>
              <a:t>Organics recycling program</a:t>
            </a:r>
          </a:p>
        </p:txBody>
      </p:sp>
      <p:sp>
        <p:nvSpPr>
          <p:cNvPr id="50" name="Freeform: Shape 49">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881666D2-12AB-636B-43E6-B08263A3C4EB}"/>
              </a:ext>
            </a:extLst>
          </p:cNvPr>
          <p:cNvPicPr>
            <a:picLocks noGrp="1" noChangeAspect="1"/>
          </p:cNvPicPr>
          <p:nvPr>
            <p:ph idx="1"/>
          </p:nvPr>
        </p:nvPicPr>
        <p:blipFill>
          <a:blip r:embed="rId6"/>
          <a:stretch>
            <a:fillRect/>
          </a:stretch>
        </p:blipFill>
        <p:spPr>
          <a:xfrm>
            <a:off x="1050925" y="2016720"/>
            <a:ext cx="9810750" cy="4046934"/>
          </a:xfrm>
        </p:spPr>
      </p:pic>
    </p:spTree>
    <p:extLst>
      <p:ext uri="{BB962C8B-B14F-4D97-AF65-F5344CB8AC3E}">
        <p14:creationId xmlns:p14="http://schemas.microsoft.com/office/powerpoint/2010/main" val="842991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3A656-D974-4C8E-AC40-DB648F0E2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94E01BF-E313-47E9-B0A8-AFA1FD817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8259374" cy="6864138"/>
          </a:xfrm>
          <a:custGeom>
            <a:avLst/>
            <a:gdLst>
              <a:gd name="connsiteX0" fmla="*/ 0 w 8259374"/>
              <a:gd name="connsiteY0" fmla="*/ 0 h 6886834"/>
              <a:gd name="connsiteX1" fmla="*/ 7249887 w 8259374"/>
              <a:gd name="connsiteY1" fmla="*/ 0 h 6886834"/>
              <a:gd name="connsiteX2" fmla="*/ 7249887 w 8259374"/>
              <a:gd name="connsiteY2" fmla="*/ 7717 h 6886834"/>
              <a:gd name="connsiteX3" fmla="*/ 8259374 w 8259374"/>
              <a:gd name="connsiteY3" fmla="*/ 4928 h 6886834"/>
              <a:gd name="connsiteX4" fmla="*/ 8259082 w 8259374"/>
              <a:gd name="connsiteY4" fmla="*/ 7032 h 6886834"/>
              <a:gd name="connsiteX5" fmla="*/ 8252923 w 8259374"/>
              <a:gd name="connsiteY5" fmla="*/ 30960 h 6886834"/>
              <a:gd name="connsiteX6" fmla="*/ 8213566 w 8259374"/>
              <a:gd name="connsiteY6" fmla="*/ 29154 h 6886834"/>
              <a:gd name="connsiteX7" fmla="*/ 8215843 w 8259374"/>
              <a:gd name="connsiteY7" fmla="*/ 67653 h 6886834"/>
              <a:gd name="connsiteX8" fmla="*/ 8217200 w 8259374"/>
              <a:gd name="connsiteY8" fmla="*/ 155058 h 6886834"/>
              <a:gd name="connsiteX9" fmla="*/ 8215915 w 8259374"/>
              <a:gd name="connsiteY9" fmla="*/ 163580 h 6886834"/>
              <a:gd name="connsiteX10" fmla="*/ 8209562 w 8259374"/>
              <a:gd name="connsiteY10" fmla="*/ 163412 h 6886834"/>
              <a:gd name="connsiteX11" fmla="*/ 8212690 w 8259374"/>
              <a:gd name="connsiteY11" fmla="*/ 184979 h 6886834"/>
              <a:gd name="connsiteX12" fmla="*/ 8206570 w 8259374"/>
              <a:gd name="connsiteY12" fmla="*/ 225577 h 6886834"/>
              <a:gd name="connsiteX13" fmla="*/ 8195588 w 8259374"/>
              <a:gd name="connsiteY13" fmla="*/ 246471 h 6886834"/>
              <a:gd name="connsiteX14" fmla="*/ 8177225 w 8259374"/>
              <a:gd name="connsiteY14" fmla="*/ 287658 h 6886834"/>
              <a:gd name="connsiteX15" fmla="*/ 8183500 w 8259374"/>
              <a:gd name="connsiteY15" fmla="*/ 323765 h 6886834"/>
              <a:gd name="connsiteX16" fmla="*/ 8119462 w 8259374"/>
              <a:gd name="connsiteY16" fmla="*/ 497784 h 6886834"/>
              <a:gd name="connsiteX17" fmla="*/ 8094729 w 8259374"/>
              <a:gd name="connsiteY17" fmla="*/ 589887 h 6886834"/>
              <a:gd name="connsiteX18" fmla="*/ 8087563 w 8259374"/>
              <a:gd name="connsiteY18" fmla="*/ 623853 h 6886834"/>
              <a:gd name="connsiteX19" fmla="*/ 8043783 w 8259374"/>
              <a:gd name="connsiteY19" fmla="*/ 727950 h 6886834"/>
              <a:gd name="connsiteX20" fmla="*/ 8043844 w 8259374"/>
              <a:gd name="connsiteY20" fmla="*/ 733618 h 6886834"/>
              <a:gd name="connsiteX21" fmla="*/ 8040591 w 8259374"/>
              <a:gd name="connsiteY21" fmla="*/ 748711 h 6886834"/>
              <a:gd name="connsiteX22" fmla="*/ 7991903 w 8259374"/>
              <a:gd name="connsiteY22" fmla="*/ 840589 h 6886834"/>
              <a:gd name="connsiteX23" fmla="*/ 7985537 w 8259374"/>
              <a:gd name="connsiteY23" fmla="*/ 849454 h 6886834"/>
              <a:gd name="connsiteX24" fmla="*/ 7984168 w 8259374"/>
              <a:gd name="connsiteY24" fmla="*/ 849670 h 6886834"/>
              <a:gd name="connsiteX25" fmla="*/ 7982421 w 8259374"/>
              <a:gd name="connsiteY25" fmla="*/ 885380 h 6886834"/>
              <a:gd name="connsiteX26" fmla="*/ 7979919 w 8259374"/>
              <a:gd name="connsiteY26" fmla="*/ 889343 h 6886834"/>
              <a:gd name="connsiteX27" fmla="*/ 7981684 w 8259374"/>
              <a:gd name="connsiteY27" fmla="*/ 913618 h 6886834"/>
              <a:gd name="connsiteX28" fmla="*/ 7981045 w 8259374"/>
              <a:gd name="connsiteY28" fmla="*/ 925626 h 6886834"/>
              <a:gd name="connsiteX29" fmla="*/ 7984059 w 8259374"/>
              <a:gd name="connsiteY29" fmla="*/ 930115 h 6886834"/>
              <a:gd name="connsiteX30" fmla="*/ 7981497 w 8259374"/>
              <a:gd name="connsiteY30" fmla="*/ 947284 h 6886834"/>
              <a:gd name="connsiteX31" fmla="*/ 7982366 w 8259374"/>
              <a:gd name="connsiteY31" fmla="*/ 964542 h 6886834"/>
              <a:gd name="connsiteX32" fmla="*/ 7967654 w 8259374"/>
              <a:gd name="connsiteY32" fmla="*/ 1039358 h 6886834"/>
              <a:gd name="connsiteX33" fmla="*/ 7965976 w 8259374"/>
              <a:gd name="connsiteY33" fmla="*/ 1206631 h 6886834"/>
              <a:gd name="connsiteX34" fmla="*/ 7905207 w 8259374"/>
              <a:gd name="connsiteY34" fmla="*/ 1492777 h 6886834"/>
              <a:gd name="connsiteX35" fmla="*/ 7860695 w 8259374"/>
              <a:gd name="connsiteY35" fmla="*/ 1592059 h 6886834"/>
              <a:gd name="connsiteX36" fmla="*/ 7866303 w 8259374"/>
              <a:gd name="connsiteY36" fmla="*/ 1640521 h 6886834"/>
              <a:gd name="connsiteX37" fmla="*/ 7854100 w 8259374"/>
              <a:gd name="connsiteY37" fmla="*/ 1655624 h 6886834"/>
              <a:gd name="connsiteX38" fmla="*/ 7851751 w 8259374"/>
              <a:gd name="connsiteY38" fmla="*/ 1658142 h 6886834"/>
              <a:gd name="connsiteX39" fmla="*/ 7847705 w 8259374"/>
              <a:gd name="connsiteY39" fmla="*/ 1670072 h 6886834"/>
              <a:gd name="connsiteX40" fmla="*/ 7839861 w 8259374"/>
              <a:gd name="connsiteY40" fmla="*/ 1671129 h 6886834"/>
              <a:gd name="connsiteX41" fmla="*/ 7840809 w 8259374"/>
              <a:gd name="connsiteY41" fmla="*/ 1732607 h 6886834"/>
              <a:gd name="connsiteX42" fmla="*/ 7868816 w 8259374"/>
              <a:gd name="connsiteY42" fmla="*/ 1805215 h 6886834"/>
              <a:gd name="connsiteX43" fmla="*/ 7869506 w 8259374"/>
              <a:gd name="connsiteY43" fmla="*/ 1845616 h 6886834"/>
              <a:gd name="connsiteX44" fmla="*/ 7864150 w 8259374"/>
              <a:gd name="connsiteY44" fmla="*/ 1850893 h 6886834"/>
              <a:gd name="connsiteX45" fmla="*/ 7886388 w 8259374"/>
              <a:gd name="connsiteY45" fmla="*/ 1909011 h 6886834"/>
              <a:gd name="connsiteX46" fmla="*/ 7875654 w 8259374"/>
              <a:gd name="connsiteY46" fmla="*/ 1989626 h 6886834"/>
              <a:gd name="connsiteX47" fmla="*/ 7860613 w 8259374"/>
              <a:gd name="connsiteY47" fmla="*/ 2049768 h 6886834"/>
              <a:gd name="connsiteX48" fmla="*/ 7855177 w 8259374"/>
              <a:gd name="connsiteY48" fmla="*/ 2083784 h 6886834"/>
              <a:gd name="connsiteX49" fmla="*/ 7847260 w 8259374"/>
              <a:gd name="connsiteY49" fmla="*/ 2172145 h 6886834"/>
              <a:gd name="connsiteX50" fmla="*/ 7853684 w 8259374"/>
              <a:gd name="connsiteY50" fmla="*/ 2278856 h 6886834"/>
              <a:gd name="connsiteX51" fmla="*/ 7844151 w 8259374"/>
              <a:gd name="connsiteY51" fmla="*/ 2398865 h 6886834"/>
              <a:gd name="connsiteX52" fmla="*/ 7836030 w 8259374"/>
              <a:gd name="connsiteY52" fmla="*/ 2447385 h 6886834"/>
              <a:gd name="connsiteX53" fmla="*/ 7844545 w 8259374"/>
              <a:gd name="connsiteY53" fmla="*/ 2559889 h 6886834"/>
              <a:gd name="connsiteX54" fmla="*/ 7862833 w 8259374"/>
              <a:gd name="connsiteY54" fmla="*/ 2767170 h 6886834"/>
              <a:gd name="connsiteX55" fmla="*/ 7863304 w 8259374"/>
              <a:gd name="connsiteY55" fmla="*/ 2860521 h 6886834"/>
              <a:gd name="connsiteX56" fmla="*/ 7876870 w 8259374"/>
              <a:gd name="connsiteY56" fmla="*/ 2956588 h 6886834"/>
              <a:gd name="connsiteX57" fmla="*/ 7872717 w 8259374"/>
              <a:gd name="connsiteY57" fmla="*/ 3028277 h 6886834"/>
              <a:gd name="connsiteX58" fmla="*/ 7874112 w 8259374"/>
              <a:gd name="connsiteY58" fmla="*/ 3044829 h 6886834"/>
              <a:gd name="connsiteX59" fmla="*/ 7878057 w 8259374"/>
              <a:gd name="connsiteY59" fmla="*/ 3047980 h 6886834"/>
              <a:gd name="connsiteX60" fmla="*/ 7892211 w 8259374"/>
              <a:gd name="connsiteY60" fmla="*/ 3118581 h 6886834"/>
              <a:gd name="connsiteX61" fmla="*/ 7870115 w 8259374"/>
              <a:gd name="connsiteY61" fmla="*/ 3128728 h 6886834"/>
              <a:gd name="connsiteX62" fmla="*/ 7853751 w 8259374"/>
              <a:gd name="connsiteY62" fmla="*/ 3194385 h 6886834"/>
              <a:gd name="connsiteX63" fmla="*/ 7860255 w 8259374"/>
              <a:gd name="connsiteY63" fmla="*/ 3229104 h 6886834"/>
              <a:gd name="connsiteX64" fmla="*/ 7860820 w 8259374"/>
              <a:gd name="connsiteY64" fmla="*/ 3236205 h 6886834"/>
              <a:gd name="connsiteX65" fmla="*/ 7860524 w 8259374"/>
              <a:gd name="connsiteY65" fmla="*/ 3236392 h 6886834"/>
              <a:gd name="connsiteX66" fmla="*/ 7860507 w 8259374"/>
              <a:gd name="connsiteY66" fmla="*/ 3243975 h 6886834"/>
              <a:gd name="connsiteX67" fmla="*/ 7861849 w 8259374"/>
              <a:gd name="connsiteY67" fmla="*/ 3249149 h 6886834"/>
              <a:gd name="connsiteX68" fmla="*/ 7825440 w 8259374"/>
              <a:gd name="connsiteY68" fmla="*/ 3308429 h 6886834"/>
              <a:gd name="connsiteX69" fmla="*/ 7797313 w 8259374"/>
              <a:gd name="connsiteY69" fmla="*/ 3396839 h 6886834"/>
              <a:gd name="connsiteX70" fmla="*/ 7773161 w 8259374"/>
              <a:gd name="connsiteY70" fmla="*/ 3485579 h 6886834"/>
              <a:gd name="connsiteX71" fmla="*/ 7766211 w 8259374"/>
              <a:gd name="connsiteY71" fmla="*/ 3518293 h 6886834"/>
              <a:gd name="connsiteX72" fmla="*/ 7745911 w 8259374"/>
              <a:gd name="connsiteY72" fmla="*/ 3574027 h 6886834"/>
              <a:gd name="connsiteX73" fmla="*/ 7731711 w 8259374"/>
              <a:gd name="connsiteY73" fmla="*/ 3597957 h 6886834"/>
              <a:gd name="connsiteX74" fmla="*/ 7731931 w 8259374"/>
              <a:gd name="connsiteY74" fmla="*/ 3599279 h 6886834"/>
              <a:gd name="connsiteX75" fmla="*/ 7727934 w 8259374"/>
              <a:gd name="connsiteY75" fmla="*/ 3600530 h 6886834"/>
              <a:gd name="connsiteX76" fmla="*/ 7723086 w 8259374"/>
              <a:gd name="connsiteY76" fmla="*/ 3618656 h 6886834"/>
              <a:gd name="connsiteX77" fmla="*/ 7723183 w 8259374"/>
              <a:gd name="connsiteY77" fmla="*/ 3624109 h 6886834"/>
              <a:gd name="connsiteX78" fmla="*/ 7721433 w 8259374"/>
              <a:gd name="connsiteY78" fmla="*/ 3631477 h 6886834"/>
              <a:gd name="connsiteX79" fmla="*/ 7721107 w 8259374"/>
              <a:gd name="connsiteY79" fmla="*/ 3631566 h 6886834"/>
              <a:gd name="connsiteX80" fmla="*/ 7720023 w 8259374"/>
              <a:gd name="connsiteY80" fmla="*/ 3638646 h 6886834"/>
              <a:gd name="connsiteX81" fmla="*/ 7718284 w 8259374"/>
              <a:gd name="connsiteY81" fmla="*/ 3674452 h 6886834"/>
              <a:gd name="connsiteX82" fmla="*/ 7690982 w 8259374"/>
              <a:gd name="connsiteY82" fmla="*/ 3736938 h 6886834"/>
              <a:gd name="connsiteX83" fmla="*/ 7676256 w 8259374"/>
              <a:gd name="connsiteY83" fmla="*/ 3798824 h 6886834"/>
              <a:gd name="connsiteX84" fmla="*/ 7660693 w 8259374"/>
              <a:gd name="connsiteY84" fmla="*/ 3831494 h 6886834"/>
              <a:gd name="connsiteX85" fmla="*/ 7663160 w 8259374"/>
              <a:gd name="connsiteY85" fmla="*/ 3846592 h 6886834"/>
              <a:gd name="connsiteX86" fmla="*/ 7670656 w 8259374"/>
              <a:gd name="connsiteY86" fmla="*/ 3861012 h 6886834"/>
              <a:gd name="connsiteX87" fmla="*/ 7658717 w 8259374"/>
              <a:gd name="connsiteY87" fmla="*/ 3984488 h 6886834"/>
              <a:gd name="connsiteX88" fmla="*/ 7647310 w 8259374"/>
              <a:gd name="connsiteY88" fmla="*/ 4128022 h 6886834"/>
              <a:gd name="connsiteX89" fmla="*/ 7625542 w 8259374"/>
              <a:gd name="connsiteY89" fmla="*/ 4200927 h 6886834"/>
              <a:gd name="connsiteX90" fmla="*/ 7564296 w 8259374"/>
              <a:gd name="connsiteY90" fmla="*/ 4406358 h 6886834"/>
              <a:gd name="connsiteX91" fmla="*/ 7545443 w 8259374"/>
              <a:gd name="connsiteY91" fmla="*/ 4450977 h 6886834"/>
              <a:gd name="connsiteX92" fmla="*/ 7551356 w 8259374"/>
              <a:gd name="connsiteY92" fmla="*/ 4497587 h 6886834"/>
              <a:gd name="connsiteX93" fmla="*/ 7539248 w 8259374"/>
              <a:gd name="connsiteY93" fmla="*/ 4512174 h 6886834"/>
              <a:gd name="connsiteX94" fmla="*/ 7536915 w 8259374"/>
              <a:gd name="connsiteY94" fmla="*/ 4514607 h 6886834"/>
              <a:gd name="connsiteX95" fmla="*/ 7532945 w 8259374"/>
              <a:gd name="connsiteY95" fmla="*/ 4526105 h 6886834"/>
              <a:gd name="connsiteX96" fmla="*/ 7525110 w 8259374"/>
              <a:gd name="connsiteY96" fmla="*/ 4527155 h 6886834"/>
              <a:gd name="connsiteX97" fmla="*/ 7514322 w 8259374"/>
              <a:gd name="connsiteY97" fmla="*/ 4542888 h 6886834"/>
              <a:gd name="connsiteX98" fmla="*/ 7508890 w 8259374"/>
              <a:gd name="connsiteY98" fmla="*/ 4564659 h 6886834"/>
              <a:gd name="connsiteX99" fmla="*/ 7484766 w 8259374"/>
              <a:gd name="connsiteY99" fmla="*/ 4662900 h 6886834"/>
              <a:gd name="connsiteX100" fmla="*/ 7480757 w 8259374"/>
              <a:gd name="connsiteY100" fmla="*/ 4780069 h 6886834"/>
              <a:gd name="connsiteX101" fmla="*/ 7463238 w 8259374"/>
              <a:gd name="connsiteY101" fmla="*/ 4893471 h 6886834"/>
              <a:gd name="connsiteX102" fmla="*/ 7453970 w 8259374"/>
              <a:gd name="connsiteY102" fmla="*/ 5050627 h 6886834"/>
              <a:gd name="connsiteX103" fmla="*/ 7442086 w 8259374"/>
              <a:gd name="connsiteY103" fmla="*/ 5203264 h 6886834"/>
              <a:gd name="connsiteX104" fmla="*/ 7445255 w 8259374"/>
              <a:gd name="connsiteY104" fmla="*/ 5233387 h 6886834"/>
              <a:gd name="connsiteX105" fmla="*/ 7439091 w 8259374"/>
              <a:gd name="connsiteY105" fmla="*/ 5259154 h 6886834"/>
              <a:gd name="connsiteX106" fmla="*/ 7429912 w 8259374"/>
              <a:gd name="connsiteY106" fmla="*/ 5265022 h 6886834"/>
              <a:gd name="connsiteX107" fmla="*/ 7430227 w 8259374"/>
              <a:gd name="connsiteY107" fmla="*/ 5281569 h 6886834"/>
              <a:gd name="connsiteX108" fmla="*/ 7428455 w 8259374"/>
              <a:gd name="connsiteY108" fmla="*/ 5285943 h 6886834"/>
              <a:gd name="connsiteX109" fmla="*/ 7448546 w 8259374"/>
              <a:gd name="connsiteY109" fmla="*/ 5365322 h 6886834"/>
              <a:gd name="connsiteX110" fmla="*/ 7445531 w 8259374"/>
              <a:gd name="connsiteY110" fmla="*/ 5431552 h 6886834"/>
              <a:gd name="connsiteX111" fmla="*/ 7493272 w 8259374"/>
              <a:gd name="connsiteY111" fmla="*/ 5683109 h 6886834"/>
              <a:gd name="connsiteX112" fmla="*/ 7523482 w 8259374"/>
              <a:gd name="connsiteY112" fmla="*/ 5758758 h 6886834"/>
              <a:gd name="connsiteX113" fmla="*/ 7571560 w 8259374"/>
              <a:gd name="connsiteY113" fmla="*/ 6023059 h 6886834"/>
              <a:gd name="connsiteX114" fmla="*/ 7610840 w 8259374"/>
              <a:gd name="connsiteY114" fmla="*/ 6183806 h 6886834"/>
              <a:gd name="connsiteX115" fmla="*/ 7618403 w 8259374"/>
              <a:gd name="connsiteY115" fmla="*/ 6274847 h 6886834"/>
              <a:gd name="connsiteX116" fmla="*/ 7612141 w 8259374"/>
              <a:gd name="connsiteY116" fmla="*/ 6397934 h 6886834"/>
              <a:gd name="connsiteX117" fmla="*/ 7642700 w 8259374"/>
              <a:gd name="connsiteY117" fmla="*/ 6446110 h 6886834"/>
              <a:gd name="connsiteX118" fmla="*/ 7604154 w 8259374"/>
              <a:gd name="connsiteY118" fmla="*/ 6492650 h 6886834"/>
              <a:gd name="connsiteX119" fmla="*/ 7606744 w 8259374"/>
              <a:gd name="connsiteY119" fmla="*/ 6499348 h 6886834"/>
              <a:gd name="connsiteX120" fmla="*/ 7611195 w 8259374"/>
              <a:gd name="connsiteY120" fmla="*/ 6571637 h 6886834"/>
              <a:gd name="connsiteX121" fmla="*/ 7605227 w 8259374"/>
              <a:gd name="connsiteY121" fmla="*/ 6658275 h 6886834"/>
              <a:gd name="connsiteX122" fmla="*/ 7657027 w 8259374"/>
              <a:gd name="connsiteY122" fmla="*/ 6827947 h 6886834"/>
              <a:gd name="connsiteX123" fmla="*/ 7640052 w 8259374"/>
              <a:gd name="connsiteY123" fmla="*/ 6878653 h 6886834"/>
              <a:gd name="connsiteX124" fmla="*/ 3932627 w 8259374"/>
              <a:gd name="connsiteY124" fmla="*/ 6886834 h 6886834"/>
              <a:gd name="connsiteX125" fmla="*/ 3932627 w 8259374"/>
              <a:gd name="connsiteY125" fmla="*/ 6853072 h 6886834"/>
              <a:gd name="connsiteX126" fmla="*/ 0 w 8259374"/>
              <a:gd name="connsiteY126" fmla="*/ 6853072 h 6886834"/>
              <a:gd name="connsiteX0" fmla="*/ 0 w 8259374"/>
              <a:gd name="connsiteY0" fmla="*/ 0 h 6886834"/>
              <a:gd name="connsiteX1" fmla="*/ 7249887 w 8259374"/>
              <a:gd name="connsiteY1" fmla="*/ 0 h 6886834"/>
              <a:gd name="connsiteX2" fmla="*/ 8259374 w 8259374"/>
              <a:gd name="connsiteY2" fmla="*/ 4928 h 6886834"/>
              <a:gd name="connsiteX3" fmla="*/ 8259082 w 8259374"/>
              <a:gd name="connsiteY3" fmla="*/ 7032 h 6886834"/>
              <a:gd name="connsiteX4" fmla="*/ 8252923 w 8259374"/>
              <a:gd name="connsiteY4" fmla="*/ 30960 h 6886834"/>
              <a:gd name="connsiteX5" fmla="*/ 8213566 w 8259374"/>
              <a:gd name="connsiteY5" fmla="*/ 29154 h 6886834"/>
              <a:gd name="connsiteX6" fmla="*/ 8215843 w 8259374"/>
              <a:gd name="connsiteY6" fmla="*/ 67653 h 6886834"/>
              <a:gd name="connsiteX7" fmla="*/ 8217200 w 8259374"/>
              <a:gd name="connsiteY7" fmla="*/ 155058 h 6886834"/>
              <a:gd name="connsiteX8" fmla="*/ 8215915 w 8259374"/>
              <a:gd name="connsiteY8" fmla="*/ 163580 h 6886834"/>
              <a:gd name="connsiteX9" fmla="*/ 8209562 w 8259374"/>
              <a:gd name="connsiteY9" fmla="*/ 163412 h 6886834"/>
              <a:gd name="connsiteX10" fmla="*/ 8212690 w 8259374"/>
              <a:gd name="connsiteY10" fmla="*/ 184979 h 6886834"/>
              <a:gd name="connsiteX11" fmla="*/ 8206570 w 8259374"/>
              <a:gd name="connsiteY11" fmla="*/ 225577 h 6886834"/>
              <a:gd name="connsiteX12" fmla="*/ 8195588 w 8259374"/>
              <a:gd name="connsiteY12" fmla="*/ 246471 h 6886834"/>
              <a:gd name="connsiteX13" fmla="*/ 8177225 w 8259374"/>
              <a:gd name="connsiteY13" fmla="*/ 287658 h 6886834"/>
              <a:gd name="connsiteX14" fmla="*/ 8183500 w 8259374"/>
              <a:gd name="connsiteY14" fmla="*/ 323765 h 6886834"/>
              <a:gd name="connsiteX15" fmla="*/ 8119462 w 8259374"/>
              <a:gd name="connsiteY15" fmla="*/ 497784 h 6886834"/>
              <a:gd name="connsiteX16" fmla="*/ 8094729 w 8259374"/>
              <a:gd name="connsiteY16" fmla="*/ 589887 h 6886834"/>
              <a:gd name="connsiteX17" fmla="*/ 8087563 w 8259374"/>
              <a:gd name="connsiteY17" fmla="*/ 623853 h 6886834"/>
              <a:gd name="connsiteX18" fmla="*/ 8043783 w 8259374"/>
              <a:gd name="connsiteY18" fmla="*/ 727950 h 6886834"/>
              <a:gd name="connsiteX19" fmla="*/ 8043844 w 8259374"/>
              <a:gd name="connsiteY19" fmla="*/ 733618 h 6886834"/>
              <a:gd name="connsiteX20" fmla="*/ 8040591 w 8259374"/>
              <a:gd name="connsiteY20" fmla="*/ 748711 h 6886834"/>
              <a:gd name="connsiteX21" fmla="*/ 7991903 w 8259374"/>
              <a:gd name="connsiteY21" fmla="*/ 840589 h 6886834"/>
              <a:gd name="connsiteX22" fmla="*/ 7985537 w 8259374"/>
              <a:gd name="connsiteY22" fmla="*/ 849454 h 6886834"/>
              <a:gd name="connsiteX23" fmla="*/ 7984168 w 8259374"/>
              <a:gd name="connsiteY23" fmla="*/ 849670 h 6886834"/>
              <a:gd name="connsiteX24" fmla="*/ 7982421 w 8259374"/>
              <a:gd name="connsiteY24" fmla="*/ 885380 h 6886834"/>
              <a:gd name="connsiteX25" fmla="*/ 7979919 w 8259374"/>
              <a:gd name="connsiteY25" fmla="*/ 889343 h 6886834"/>
              <a:gd name="connsiteX26" fmla="*/ 7981684 w 8259374"/>
              <a:gd name="connsiteY26" fmla="*/ 913618 h 6886834"/>
              <a:gd name="connsiteX27" fmla="*/ 7981045 w 8259374"/>
              <a:gd name="connsiteY27" fmla="*/ 925626 h 6886834"/>
              <a:gd name="connsiteX28" fmla="*/ 7984059 w 8259374"/>
              <a:gd name="connsiteY28" fmla="*/ 930115 h 6886834"/>
              <a:gd name="connsiteX29" fmla="*/ 7981497 w 8259374"/>
              <a:gd name="connsiteY29" fmla="*/ 947284 h 6886834"/>
              <a:gd name="connsiteX30" fmla="*/ 7982366 w 8259374"/>
              <a:gd name="connsiteY30" fmla="*/ 964542 h 6886834"/>
              <a:gd name="connsiteX31" fmla="*/ 7967654 w 8259374"/>
              <a:gd name="connsiteY31" fmla="*/ 1039358 h 6886834"/>
              <a:gd name="connsiteX32" fmla="*/ 7965976 w 8259374"/>
              <a:gd name="connsiteY32" fmla="*/ 1206631 h 6886834"/>
              <a:gd name="connsiteX33" fmla="*/ 7905207 w 8259374"/>
              <a:gd name="connsiteY33" fmla="*/ 1492777 h 6886834"/>
              <a:gd name="connsiteX34" fmla="*/ 7860695 w 8259374"/>
              <a:gd name="connsiteY34" fmla="*/ 1592059 h 6886834"/>
              <a:gd name="connsiteX35" fmla="*/ 7866303 w 8259374"/>
              <a:gd name="connsiteY35" fmla="*/ 1640521 h 6886834"/>
              <a:gd name="connsiteX36" fmla="*/ 7854100 w 8259374"/>
              <a:gd name="connsiteY36" fmla="*/ 1655624 h 6886834"/>
              <a:gd name="connsiteX37" fmla="*/ 7851751 w 8259374"/>
              <a:gd name="connsiteY37" fmla="*/ 1658142 h 6886834"/>
              <a:gd name="connsiteX38" fmla="*/ 7847705 w 8259374"/>
              <a:gd name="connsiteY38" fmla="*/ 1670072 h 6886834"/>
              <a:gd name="connsiteX39" fmla="*/ 7839861 w 8259374"/>
              <a:gd name="connsiteY39" fmla="*/ 1671129 h 6886834"/>
              <a:gd name="connsiteX40" fmla="*/ 7840809 w 8259374"/>
              <a:gd name="connsiteY40" fmla="*/ 1732607 h 6886834"/>
              <a:gd name="connsiteX41" fmla="*/ 7868816 w 8259374"/>
              <a:gd name="connsiteY41" fmla="*/ 1805215 h 6886834"/>
              <a:gd name="connsiteX42" fmla="*/ 7869506 w 8259374"/>
              <a:gd name="connsiteY42" fmla="*/ 1845616 h 6886834"/>
              <a:gd name="connsiteX43" fmla="*/ 7864150 w 8259374"/>
              <a:gd name="connsiteY43" fmla="*/ 1850893 h 6886834"/>
              <a:gd name="connsiteX44" fmla="*/ 7886388 w 8259374"/>
              <a:gd name="connsiteY44" fmla="*/ 1909011 h 6886834"/>
              <a:gd name="connsiteX45" fmla="*/ 7875654 w 8259374"/>
              <a:gd name="connsiteY45" fmla="*/ 1989626 h 6886834"/>
              <a:gd name="connsiteX46" fmla="*/ 7860613 w 8259374"/>
              <a:gd name="connsiteY46" fmla="*/ 2049768 h 6886834"/>
              <a:gd name="connsiteX47" fmla="*/ 7855177 w 8259374"/>
              <a:gd name="connsiteY47" fmla="*/ 2083784 h 6886834"/>
              <a:gd name="connsiteX48" fmla="*/ 7847260 w 8259374"/>
              <a:gd name="connsiteY48" fmla="*/ 2172145 h 6886834"/>
              <a:gd name="connsiteX49" fmla="*/ 7853684 w 8259374"/>
              <a:gd name="connsiteY49" fmla="*/ 2278856 h 6886834"/>
              <a:gd name="connsiteX50" fmla="*/ 7844151 w 8259374"/>
              <a:gd name="connsiteY50" fmla="*/ 2398865 h 6886834"/>
              <a:gd name="connsiteX51" fmla="*/ 7836030 w 8259374"/>
              <a:gd name="connsiteY51" fmla="*/ 2447385 h 6886834"/>
              <a:gd name="connsiteX52" fmla="*/ 7844545 w 8259374"/>
              <a:gd name="connsiteY52" fmla="*/ 2559889 h 6886834"/>
              <a:gd name="connsiteX53" fmla="*/ 7862833 w 8259374"/>
              <a:gd name="connsiteY53" fmla="*/ 2767170 h 6886834"/>
              <a:gd name="connsiteX54" fmla="*/ 7863304 w 8259374"/>
              <a:gd name="connsiteY54" fmla="*/ 2860521 h 6886834"/>
              <a:gd name="connsiteX55" fmla="*/ 7876870 w 8259374"/>
              <a:gd name="connsiteY55" fmla="*/ 2956588 h 6886834"/>
              <a:gd name="connsiteX56" fmla="*/ 7872717 w 8259374"/>
              <a:gd name="connsiteY56" fmla="*/ 3028277 h 6886834"/>
              <a:gd name="connsiteX57" fmla="*/ 7874112 w 8259374"/>
              <a:gd name="connsiteY57" fmla="*/ 3044829 h 6886834"/>
              <a:gd name="connsiteX58" fmla="*/ 7878057 w 8259374"/>
              <a:gd name="connsiteY58" fmla="*/ 3047980 h 6886834"/>
              <a:gd name="connsiteX59" fmla="*/ 7892211 w 8259374"/>
              <a:gd name="connsiteY59" fmla="*/ 3118581 h 6886834"/>
              <a:gd name="connsiteX60" fmla="*/ 7870115 w 8259374"/>
              <a:gd name="connsiteY60" fmla="*/ 3128728 h 6886834"/>
              <a:gd name="connsiteX61" fmla="*/ 7853751 w 8259374"/>
              <a:gd name="connsiteY61" fmla="*/ 3194385 h 6886834"/>
              <a:gd name="connsiteX62" fmla="*/ 7860255 w 8259374"/>
              <a:gd name="connsiteY62" fmla="*/ 3229104 h 6886834"/>
              <a:gd name="connsiteX63" fmla="*/ 7860820 w 8259374"/>
              <a:gd name="connsiteY63" fmla="*/ 3236205 h 6886834"/>
              <a:gd name="connsiteX64" fmla="*/ 7860524 w 8259374"/>
              <a:gd name="connsiteY64" fmla="*/ 3236392 h 6886834"/>
              <a:gd name="connsiteX65" fmla="*/ 7860507 w 8259374"/>
              <a:gd name="connsiteY65" fmla="*/ 3243975 h 6886834"/>
              <a:gd name="connsiteX66" fmla="*/ 7861849 w 8259374"/>
              <a:gd name="connsiteY66" fmla="*/ 3249149 h 6886834"/>
              <a:gd name="connsiteX67" fmla="*/ 7825440 w 8259374"/>
              <a:gd name="connsiteY67" fmla="*/ 3308429 h 6886834"/>
              <a:gd name="connsiteX68" fmla="*/ 7797313 w 8259374"/>
              <a:gd name="connsiteY68" fmla="*/ 3396839 h 6886834"/>
              <a:gd name="connsiteX69" fmla="*/ 7773161 w 8259374"/>
              <a:gd name="connsiteY69" fmla="*/ 3485579 h 6886834"/>
              <a:gd name="connsiteX70" fmla="*/ 7766211 w 8259374"/>
              <a:gd name="connsiteY70" fmla="*/ 3518293 h 6886834"/>
              <a:gd name="connsiteX71" fmla="*/ 7745911 w 8259374"/>
              <a:gd name="connsiteY71" fmla="*/ 3574027 h 6886834"/>
              <a:gd name="connsiteX72" fmla="*/ 7731711 w 8259374"/>
              <a:gd name="connsiteY72" fmla="*/ 3597957 h 6886834"/>
              <a:gd name="connsiteX73" fmla="*/ 7731931 w 8259374"/>
              <a:gd name="connsiteY73" fmla="*/ 3599279 h 6886834"/>
              <a:gd name="connsiteX74" fmla="*/ 7727934 w 8259374"/>
              <a:gd name="connsiteY74" fmla="*/ 3600530 h 6886834"/>
              <a:gd name="connsiteX75" fmla="*/ 7723086 w 8259374"/>
              <a:gd name="connsiteY75" fmla="*/ 3618656 h 6886834"/>
              <a:gd name="connsiteX76" fmla="*/ 7723183 w 8259374"/>
              <a:gd name="connsiteY76" fmla="*/ 3624109 h 6886834"/>
              <a:gd name="connsiteX77" fmla="*/ 7721433 w 8259374"/>
              <a:gd name="connsiteY77" fmla="*/ 3631477 h 6886834"/>
              <a:gd name="connsiteX78" fmla="*/ 7721107 w 8259374"/>
              <a:gd name="connsiteY78" fmla="*/ 3631566 h 6886834"/>
              <a:gd name="connsiteX79" fmla="*/ 7720023 w 8259374"/>
              <a:gd name="connsiteY79" fmla="*/ 3638646 h 6886834"/>
              <a:gd name="connsiteX80" fmla="*/ 7718284 w 8259374"/>
              <a:gd name="connsiteY80" fmla="*/ 3674452 h 6886834"/>
              <a:gd name="connsiteX81" fmla="*/ 7690982 w 8259374"/>
              <a:gd name="connsiteY81" fmla="*/ 3736938 h 6886834"/>
              <a:gd name="connsiteX82" fmla="*/ 7676256 w 8259374"/>
              <a:gd name="connsiteY82" fmla="*/ 3798824 h 6886834"/>
              <a:gd name="connsiteX83" fmla="*/ 7660693 w 8259374"/>
              <a:gd name="connsiteY83" fmla="*/ 3831494 h 6886834"/>
              <a:gd name="connsiteX84" fmla="*/ 7663160 w 8259374"/>
              <a:gd name="connsiteY84" fmla="*/ 3846592 h 6886834"/>
              <a:gd name="connsiteX85" fmla="*/ 7670656 w 8259374"/>
              <a:gd name="connsiteY85" fmla="*/ 3861012 h 6886834"/>
              <a:gd name="connsiteX86" fmla="*/ 7658717 w 8259374"/>
              <a:gd name="connsiteY86" fmla="*/ 3984488 h 6886834"/>
              <a:gd name="connsiteX87" fmla="*/ 7647310 w 8259374"/>
              <a:gd name="connsiteY87" fmla="*/ 4128022 h 6886834"/>
              <a:gd name="connsiteX88" fmla="*/ 7625542 w 8259374"/>
              <a:gd name="connsiteY88" fmla="*/ 4200927 h 6886834"/>
              <a:gd name="connsiteX89" fmla="*/ 7564296 w 8259374"/>
              <a:gd name="connsiteY89" fmla="*/ 4406358 h 6886834"/>
              <a:gd name="connsiteX90" fmla="*/ 7545443 w 8259374"/>
              <a:gd name="connsiteY90" fmla="*/ 4450977 h 6886834"/>
              <a:gd name="connsiteX91" fmla="*/ 7551356 w 8259374"/>
              <a:gd name="connsiteY91" fmla="*/ 4497587 h 6886834"/>
              <a:gd name="connsiteX92" fmla="*/ 7539248 w 8259374"/>
              <a:gd name="connsiteY92" fmla="*/ 4512174 h 6886834"/>
              <a:gd name="connsiteX93" fmla="*/ 7536915 w 8259374"/>
              <a:gd name="connsiteY93" fmla="*/ 4514607 h 6886834"/>
              <a:gd name="connsiteX94" fmla="*/ 7532945 w 8259374"/>
              <a:gd name="connsiteY94" fmla="*/ 4526105 h 6886834"/>
              <a:gd name="connsiteX95" fmla="*/ 7525110 w 8259374"/>
              <a:gd name="connsiteY95" fmla="*/ 4527155 h 6886834"/>
              <a:gd name="connsiteX96" fmla="*/ 7514322 w 8259374"/>
              <a:gd name="connsiteY96" fmla="*/ 4542888 h 6886834"/>
              <a:gd name="connsiteX97" fmla="*/ 7508890 w 8259374"/>
              <a:gd name="connsiteY97" fmla="*/ 4564659 h 6886834"/>
              <a:gd name="connsiteX98" fmla="*/ 7484766 w 8259374"/>
              <a:gd name="connsiteY98" fmla="*/ 4662900 h 6886834"/>
              <a:gd name="connsiteX99" fmla="*/ 7480757 w 8259374"/>
              <a:gd name="connsiteY99" fmla="*/ 4780069 h 6886834"/>
              <a:gd name="connsiteX100" fmla="*/ 7463238 w 8259374"/>
              <a:gd name="connsiteY100" fmla="*/ 4893471 h 6886834"/>
              <a:gd name="connsiteX101" fmla="*/ 7453970 w 8259374"/>
              <a:gd name="connsiteY101" fmla="*/ 5050627 h 6886834"/>
              <a:gd name="connsiteX102" fmla="*/ 7442086 w 8259374"/>
              <a:gd name="connsiteY102" fmla="*/ 5203264 h 6886834"/>
              <a:gd name="connsiteX103" fmla="*/ 7445255 w 8259374"/>
              <a:gd name="connsiteY103" fmla="*/ 5233387 h 6886834"/>
              <a:gd name="connsiteX104" fmla="*/ 7439091 w 8259374"/>
              <a:gd name="connsiteY104" fmla="*/ 5259154 h 6886834"/>
              <a:gd name="connsiteX105" fmla="*/ 7429912 w 8259374"/>
              <a:gd name="connsiteY105" fmla="*/ 5265022 h 6886834"/>
              <a:gd name="connsiteX106" fmla="*/ 7430227 w 8259374"/>
              <a:gd name="connsiteY106" fmla="*/ 5281569 h 6886834"/>
              <a:gd name="connsiteX107" fmla="*/ 7428455 w 8259374"/>
              <a:gd name="connsiteY107" fmla="*/ 5285943 h 6886834"/>
              <a:gd name="connsiteX108" fmla="*/ 7448546 w 8259374"/>
              <a:gd name="connsiteY108" fmla="*/ 5365322 h 6886834"/>
              <a:gd name="connsiteX109" fmla="*/ 7445531 w 8259374"/>
              <a:gd name="connsiteY109" fmla="*/ 5431552 h 6886834"/>
              <a:gd name="connsiteX110" fmla="*/ 7493272 w 8259374"/>
              <a:gd name="connsiteY110" fmla="*/ 5683109 h 6886834"/>
              <a:gd name="connsiteX111" fmla="*/ 7523482 w 8259374"/>
              <a:gd name="connsiteY111" fmla="*/ 5758758 h 6886834"/>
              <a:gd name="connsiteX112" fmla="*/ 7571560 w 8259374"/>
              <a:gd name="connsiteY112" fmla="*/ 6023059 h 6886834"/>
              <a:gd name="connsiteX113" fmla="*/ 7610840 w 8259374"/>
              <a:gd name="connsiteY113" fmla="*/ 6183806 h 6886834"/>
              <a:gd name="connsiteX114" fmla="*/ 7618403 w 8259374"/>
              <a:gd name="connsiteY114" fmla="*/ 6274847 h 6886834"/>
              <a:gd name="connsiteX115" fmla="*/ 7612141 w 8259374"/>
              <a:gd name="connsiteY115" fmla="*/ 6397934 h 6886834"/>
              <a:gd name="connsiteX116" fmla="*/ 7642700 w 8259374"/>
              <a:gd name="connsiteY116" fmla="*/ 6446110 h 6886834"/>
              <a:gd name="connsiteX117" fmla="*/ 7604154 w 8259374"/>
              <a:gd name="connsiteY117" fmla="*/ 6492650 h 6886834"/>
              <a:gd name="connsiteX118" fmla="*/ 7606744 w 8259374"/>
              <a:gd name="connsiteY118" fmla="*/ 6499348 h 6886834"/>
              <a:gd name="connsiteX119" fmla="*/ 7611195 w 8259374"/>
              <a:gd name="connsiteY119" fmla="*/ 6571637 h 6886834"/>
              <a:gd name="connsiteX120" fmla="*/ 7605227 w 8259374"/>
              <a:gd name="connsiteY120" fmla="*/ 6658275 h 6886834"/>
              <a:gd name="connsiteX121" fmla="*/ 7657027 w 8259374"/>
              <a:gd name="connsiteY121" fmla="*/ 6827947 h 6886834"/>
              <a:gd name="connsiteX122" fmla="*/ 7640052 w 8259374"/>
              <a:gd name="connsiteY122" fmla="*/ 6878653 h 6886834"/>
              <a:gd name="connsiteX123" fmla="*/ 3932627 w 8259374"/>
              <a:gd name="connsiteY123" fmla="*/ 6886834 h 6886834"/>
              <a:gd name="connsiteX124" fmla="*/ 3932627 w 8259374"/>
              <a:gd name="connsiteY124" fmla="*/ 6853072 h 6886834"/>
              <a:gd name="connsiteX125" fmla="*/ 0 w 8259374"/>
              <a:gd name="connsiteY125" fmla="*/ 6853072 h 6886834"/>
              <a:gd name="connsiteX126" fmla="*/ 0 w 8259374"/>
              <a:gd name="connsiteY126" fmla="*/ 0 h 6886834"/>
              <a:gd name="connsiteX0" fmla="*/ 0 w 8259374"/>
              <a:gd name="connsiteY0" fmla="*/ 0 h 6886834"/>
              <a:gd name="connsiteX1" fmla="*/ 8259374 w 8259374"/>
              <a:gd name="connsiteY1" fmla="*/ 4928 h 6886834"/>
              <a:gd name="connsiteX2" fmla="*/ 8259082 w 8259374"/>
              <a:gd name="connsiteY2" fmla="*/ 7032 h 6886834"/>
              <a:gd name="connsiteX3" fmla="*/ 8252923 w 8259374"/>
              <a:gd name="connsiteY3" fmla="*/ 30960 h 6886834"/>
              <a:gd name="connsiteX4" fmla="*/ 8213566 w 8259374"/>
              <a:gd name="connsiteY4" fmla="*/ 29154 h 6886834"/>
              <a:gd name="connsiteX5" fmla="*/ 8215843 w 8259374"/>
              <a:gd name="connsiteY5" fmla="*/ 67653 h 6886834"/>
              <a:gd name="connsiteX6" fmla="*/ 8217200 w 8259374"/>
              <a:gd name="connsiteY6" fmla="*/ 155058 h 6886834"/>
              <a:gd name="connsiteX7" fmla="*/ 8215915 w 8259374"/>
              <a:gd name="connsiteY7" fmla="*/ 163580 h 6886834"/>
              <a:gd name="connsiteX8" fmla="*/ 8209562 w 8259374"/>
              <a:gd name="connsiteY8" fmla="*/ 163412 h 6886834"/>
              <a:gd name="connsiteX9" fmla="*/ 8212690 w 8259374"/>
              <a:gd name="connsiteY9" fmla="*/ 184979 h 6886834"/>
              <a:gd name="connsiteX10" fmla="*/ 8206570 w 8259374"/>
              <a:gd name="connsiteY10" fmla="*/ 225577 h 6886834"/>
              <a:gd name="connsiteX11" fmla="*/ 8195588 w 8259374"/>
              <a:gd name="connsiteY11" fmla="*/ 246471 h 6886834"/>
              <a:gd name="connsiteX12" fmla="*/ 8177225 w 8259374"/>
              <a:gd name="connsiteY12" fmla="*/ 287658 h 6886834"/>
              <a:gd name="connsiteX13" fmla="*/ 8183500 w 8259374"/>
              <a:gd name="connsiteY13" fmla="*/ 323765 h 6886834"/>
              <a:gd name="connsiteX14" fmla="*/ 8119462 w 8259374"/>
              <a:gd name="connsiteY14" fmla="*/ 497784 h 6886834"/>
              <a:gd name="connsiteX15" fmla="*/ 8094729 w 8259374"/>
              <a:gd name="connsiteY15" fmla="*/ 589887 h 6886834"/>
              <a:gd name="connsiteX16" fmla="*/ 8087563 w 8259374"/>
              <a:gd name="connsiteY16" fmla="*/ 623853 h 6886834"/>
              <a:gd name="connsiteX17" fmla="*/ 8043783 w 8259374"/>
              <a:gd name="connsiteY17" fmla="*/ 727950 h 6886834"/>
              <a:gd name="connsiteX18" fmla="*/ 8043844 w 8259374"/>
              <a:gd name="connsiteY18" fmla="*/ 733618 h 6886834"/>
              <a:gd name="connsiteX19" fmla="*/ 8040591 w 8259374"/>
              <a:gd name="connsiteY19" fmla="*/ 748711 h 6886834"/>
              <a:gd name="connsiteX20" fmla="*/ 7991903 w 8259374"/>
              <a:gd name="connsiteY20" fmla="*/ 840589 h 6886834"/>
              <a:gd name="connsiteX21" fmla="*/ 7985537 w 8259374"/>
              <a:gd name="connsiteY21" fmla="*/ 849454 h 6886834"/>
              <a:gd name="connsiteX22" fmla="*/ 7984168 w 8259374"/>
              <a:gd name="connsiteY22" fmla="*/ 849670 h 6886834"/>
              <a:gd name="connsiteX23" fmla="*/ 7982421 w 8259374"/>
              <a:gd name="connsiteY23" fmla="*/ 885380 h 6886834"/>
              <a:gd name="connsiteX24" fmla="*/ 7979919 w 8259374"/>
              <a:gd name="connsiteY24" fmla="*/ 889343 h 6886834"/>
              <a:gd name="connsiteX25" fmla="*/ 7981684 w 8259374"/>
              <a:gd name="connsiteY25" fmla="*/ 913618 h 6886834"/>
              <a:gd name="connsiteX26" fmla="*/ 7981045 w 8259374"/>
              <a:gd name="connsiteY26" fmla="*/ 925626 h 6886834"/>
              <a:gd name="connsiteX27" fmla="*/ 7984059 w 8259374"/>
              <a:gd name="connsiteY27" fmla="*/ 930115 h 6886834"/>
              <a:gd name="connsiteX28" fmla="*/ 7981497 w 8259374"/>
              <a:gd name="connsiteY28" fmla="*/ 947284 h 6886834"/>
              <a:gd name="connsiteX29" fmla="*/ 7982366 w 8259374"/>
              <a:gd name="connsiteY29" fmla="*/ 964542 h 6886834"/>
              <a:gd name="connsiteX30" fmla="*/ 7967654 w 8259374"/>
              <a:gd name="connsiteY30" fmla="*/ 1039358 h 6886834"/>
              <a:gd name="connsiteX31" fmla="*/ 7965976 w 8259374"/>
              <a:gd name="connsiteY31" fmla="*/ 1206631 h 6886834"/>
              <a:gd name="connsiteX32" fmla="*/ 7905207 w 8259374"/>
              <a:gd name="connsiteY32" fmla="*/ 1492777 h 6886834"/>
              <a:gd name="connsiteX33" fmla="*/ 7860695 w 8259374"/>
              <a:gd name="connsiteY33" fmla="*/ 1592059 h 6886834"/>
              <a:gd name="connsiteX34" fmla="*/ 7866303 w 8259374"/>
              <a:gd name="connsiteY34" fmla="*/ 1640521 h 6886834"/>
              <a:gd name="connsiteX35" fmla="*/ 7854100 w 8259374"/>
              <a:gd name="connsiteY35" fmla="*/ 1655624 h 6886834"/>
              <a:gd name="connsiteX36" fmla="*/ 7851751 w 8259374"/>
              <a:gd name="connsiteY36" fmla="*/ 1658142 h 6886834"/>
              <a:gd name="connsiteX37" fmla="*/ 7847705 w 8259374"/>
              <a:gd name="connsiteY37" fmla="*/ 1670072 h 6886834"/>
              <a:gd name="connsiteX38" fmla="*/ 7839861 w 8259374"/>
              <a:gd name="connsiteY38" fmla="*/ 1671129 h 6886834"/>
              <a:gd name="connsiteX39" fmla="*/ 7840809 w 8259374"/>
              <a:gd name="connsiteY39" fmla="*/ 1732607 h 6886834"/>
              <a:gd name="connsiteX40" fmla="*/ 7868816 w 8259374"/>
              <a:gd name="connsiteY40" fmla="*/ 1805215 h 6886834"/>
              <a:gd name="connsiteX41" fmla="*/ 7869506 w 8259374"/>
              <a:gd name="connsiteY41" fmla="*/ 1845616 h 6886834"/>
              <a:gd name="connsiteX42" fmla="*/ 7864150 w 8259374"/>
              <a:gd name="connsiteY42" fmla="*/ 1850893 h 6886834"/>
              <a:gd name="connsiteX43" fmla="*/ 7886388 w 8259374"/>
              <a:gd name="connsiteY43" fmla="*/ 1909011 h 6886834"/>
              <a:gd name="connsiteX44" fmla="*/ 7875654 w 8259374"/>
              <a:gd name="connsiteY44" fmla="*/ 1989626 h 6886834"/>
              <a:gd name="connsiteX45" fmla="*/ 7860613 w 8259374"/>
              <a:gd name="connsiteY45" fmla="*/ 2049768 h 6886834"/>
              <a:gd name="connsiteX46" fmla="*/ 7855177 w 8259374"/>
              <a:gd name="connsiteY46" fmla="*/ 2083784 h 6886834"/>
              <a:gd name="connsiteX47" fmla="*/ 7847260 w 8259374"/>
              <a:gd name="connsiteY47" fmla="*/ 2172145 h 6886834"/>
              <a:gd name="connsiteX48" fmla="*/ 7853684 w 8259374"/>
              <a:gd name="connsiteY48" fmla="*/ 2278856 h 6886834"/>
              <a:gd name="connsiteX49" fmla="*/ 7844151 w 8259374"/>
              <a:gd name="connsiteY49" fmla="*/ 2398865 h 6886834"/>
              <a:gd name="connsiteX50" fmla="*/ 7836030 w 8259374"/>
              <a:gd name="connsiteY50" fmla="*/ 2447385 h 6886834"/>
              <a:gd name="connsiteX51" fmla="*/ 7844545 w 8259374"/>
              <a:gd name="connsiteY51" fmla="*/ 2559889 h 6886834"/>
              <a:gd name="connsiteX52" fmla="*/ 7862833 w 8259374"/>
              <a:gd name="connsiteY52" fmla="*/ 2767170 h 6886834"/>
              <a:gd name="connsiteX53" fmla="*/ 7863304 w 8259374"/>
              <a:gd name="connsiteY53" fmla="*/ 2860521 h 6886834"/>
              <a:gd name="connsiteX54" fmla="*/ 7876870 w 8259374"/>
              <a:gd name="connsiteY54" fmla="*/ 2956588 h 6886834"/>
              <a:gd name="connsiteX55" fmla="*/ 7872717 w 8259374"/>
              <a:gd name="connsiteY55" fmla="*/ 3028277 h 6886834"/>
              <a:gd name="connsiteX56" fmla="*/ 7874112 w 8259374"/>
              <a:gd name="connsiteY56" fmla="*/ 3044829 h 6886834"/>
              <a:gd name="connsiteX57" fmla="*/ 7878057 w 8259374"/>
              <a:gd name="connsiteY57" fmla="*/ 3047980 h 6886834"/>
              <a:gd name="connsiteX58" fmla="*/ 7892211 w 8259374"/>
              <a:gd name="connsiteY58" fmla="*/ 3118581 h 6886834"/>
              <a:gd name="connsiteX59" fmla="*/ 7870115 w 8259374"/>
              <a:gd name="connsiteY59" fmla="*/ 3128728 h 6886834"/>
              <a:gd name="connsiteX60" fmla="*/ 7853751 w 8259374"/>
              <a:gd name="connsiteY60" fmla="*/ 3194385 h 6886834"/>
              <a:gd name="connsiteX61" fmla="*/ 7860255 w 8259374"/>
              <a:gd name="connsiteY61" fmla="*/ 3229104 h 6886834"/>
              <a:gd name="connsiteX62" fmla="*/ 7860820 w 8259374"/>
              <a:gd name="connsiteY62" fmla="*/ 3236205 h 6886834"/>
              <a:gd name="connsiteX63" fmla="*/ 7860524 w 8259374"/>
              <a:gd name="connsiteY63" fmla="*/ 3236392 h 6886834"/>
              <a:gd name="connsiteX64" fmla="*/ 7860507 w 8259374"/>
              <a:gd name="connsiteY64" fmla="*/ 3243975 h 6886834"/>
              <a:gd name="connsiteX65" fmla="*/ 7861849 w 8259374"/>
              <a:gd name="connsiteY65" fmla="*/ 3249149 h 6886834"/>
              <a:gd name="connsiteX66" fmla="*/ 7825440 w 8259374"/>
              <a:gd name="connsiteY66" fmla="*/ 3308429 h 6886834"/>
              <a:gd name="connsiteX67" fmla="*/ 7797313 w 8259374"/>
              <a:gd name="connsiteY67" fmla="*/ 3396839 h 6886834"/>
              <a:gd name="connsiteX68" fmla="*/ 7773161 w 8259374"/>
              <a:gd name="connsiteY68" fmla="*/ 3485579 h 6886834"/>
              <a:gd name="connsiteX69" fmla="*/ 7766211 w 8259374"/>
              <a:gd name="connsiteY69" fmla="*/ 3518293 h 6886834"/>
              <a:gd name="connsiteX70" fmla="*/ 7745911 w 8259374"/>
              <a:gd name="connsiteY70" fmla="*/ 3574027 h 6886834"/>
              <a:gd name="connsiteX71" fmla="*/ 7731711 w 8259374"/>
              <a:gd name="connsiteY71" fmla="*/ 3597957 h 6886834"/>
              <a:gd name="connsiteX72" fmla="*/ 7731931 w 8259374"/>
              <a:gd name="connsiteY72" fmla="*/ 3599279 h 6886834"/>
              <a:gd name="connsiteX73" fmla="*/ 7727934 w 8259374"/>
              <a:gd name="connsiteY73" fmla="*/ 3600530 h 6886834"/>
              <a:gd name="connsiteX74" fmla="*/ 7723086 w 8259374"/>
              <a:gd name="connsiteY74" fmla="*/ 3618656 h 6886834"/>
              <a:gd name="connsiteX75" fmla="*/ 7723183 w 8259374"/>
              <a:gd name="connsiteY75" fmla="*/ 3624109 h 6886834"/>
              <a:gd name="connsiteX76" fmla="*/ 7721433 w 8259374"/>
              <a:gd name="connsiteY76" fmla="*/ 3631477 h 6886834"/>
              <a:gd name="connsiteX77" fmla="*/ 7721107 w 8259374"/>
              <a:gd name="connsiteY77" fmla="*/ 3631566 h 6886834"/>
              <a:gd name="connsiteX78" fmla="*/ 7720023 w 8259374"/>
              <a:gd name="connsiteY78" fmla="*/ 3638646 h 6886834"/>
              <a:gd name="connsiteX79" fmla="*/ 7718284 w 8259374"/>
              <a:gd name="connsiteY79" fmla="*/ 3674452 h 6886834"/>
              <a:gd name="connsiteX80" fmla="*/ 7690982 w 8259374"/>
              <a:gd name="connsiteY80" fmla="*/ 3736938 h 6886834"/>
              <a:gd name="connsiteX81" fmla="*/ 7676256 w 8259374"/>
              <a:gd name="connsiteY81" fmla="*/ 3798824 h 6886834"/>
              <a:gd name="connsiteX82" fmla="*/ 7660693 w 8259374"/>
              <a:gd name="connsiteY82" fmla="*/ 3831494 h 6886834"/>
              <a:gd name="connsiteX83" fmla="*/ 7663160 w 8259374"/>
              <a:gd name="connsiteY83" fmla="*/ 3846592 h 6886834"/>
              <a:gd name="connsiteX84" fmla="*/ 7670656 w 8259374"/>
              <a:gd name="connsiteY84" fmla="*/ 3861012 h 6886834"/>
              <a:gd name="connsiteX85" fmla="*/ 7658717 w 8259374"/>
              <a:gd name="connsiteY85" fmla="*/ 3984488 h 6886834"/>
              <a:gd name="connsiteX86" fmla="*/ 7647310 w 8259374"/>
              <a:gd name="connsiteY86" fmla="*/ 4128022 h 6886834"/>
              <a:gd name="connsiteX87" fmla="*/ 7625542 w 8259374"/>
              <a:gd name="connsiteY87" fmla="*/ 4200927 h 6886834"/>
              <a:gd name="connsiteX88" fmla="*/ 7564296 w 8259374"/>
              <a:gd name="connsiteY88" fmla="*/ 4406358 h 6886834"/>
              <a:gd name="connsiteX89" fmla="*/ 7545443 w 8259374"/>
              <a:gd name="connsiteY89" fmla="*/ 4450977 h 6886834"/>
              <a:gd name="connsiteX90" fmla="*/ 7551356 w 8259374"/>
              <a:gd name="connsiteY90" fmla="*/ 4497587 h 6886834"/>
              <a:gd name="connsiteX91" fmla="*/ 7539248 w 8259374"/>
              <a:gd name="connsiteY91" fmla="*/ 4512174 h 6886834"/>
              <a:gd name="connsiteX92" fmla="*/ 7536915 w 8259374"/>
              <a:gd name="connsiteY92" fmla="*/ 4514607 h 6886834"/>
              <a:gd name="connsiteX93" fmla="*/ 7532945 w 8259374"/>
              <a:gd name="connsiteY93" fmla="*/ 4526105 h 6886834"/>
              <a:gd name="connsiteX94" fmla="*/ 7525110 w 8259374"/>
              <a:gd name="connsiteY94" fmla="*/ 4527155 h 6886834"/>
              <a:gd name="connsiteX95" fmla="*/ 7514322 w 8259374"/>
              <a:gd name="connsiteY95" fmla="*/ 4542888 h 6886834"/>
              <a:gd name="connsiteX96" fmla="*/ 7508890 w 8259374"/>
              <a:gd name="connsiteY96" fmla="*/ 4564659 h 6886834"/>
              <a:gd name="connsiteX97" fmla="*/ 7484766 w 8259374"/>
              <a:gd name="connsiteY97" fmla="*/ 4662900 h 6886834"/>
              <a:gd name="connsiteX98" fmla="*/ 7480757 w 8259374"/>
              <a:gd name="connsiteY98" fmla="*/ 4780069 h 6886834"/>
              <a:gd name="connsiteX99" fmla="*/ 7463238 w 8259374"/>
              <a:gd name="connsiteY99" fmla="*/ 4893471 h 6886834"/>
              <a:gd name="connsiteX100" fmla="*/ 7453970 w 8259374"/>
              <a:gd name="connsiteY100" fmla="*/ 5050627 h 6886834"/>
              <a:gd name="connsiteX101" fmla="*/ 7442086 w 8259374"/>
              <a:gd name="connsiteY101" fmla="*/ 5203264 h 6886834"/>
              <a:gd name="connsiteX102" fmla="*/ 7445255 w 8259374"/>
              <a:gd name="connsiteY102" fmla="*/ 5233387 h 6886834"/>
              <a:gd name="connsiteX103" fmla="*/ 7439091 w 8259374"/>
              <a:gd name="connsiteY103" fmla="*/ 5259154 h 6886834"/>
              <a:gd name="connsiteX104" fmla="*/ 7429912 w 8259374"/>
              <a:gd name="connsiteY104" fmla="*/ 5265022 h 6886834"/>
              <a:gd name="connsiteX105" fmla="*/ 7430227 w 8259374"/>
              <a:gd name="connsiteY105" fmla="*/ 5281569 h 6886834"/>
              <a:gd name="connsiteX106" fmla="*/ 7428455 w 8259374"/>
              <a:gd name="connsiteY106" fmla="*/ 5285943 h 6886834"/>
              <a:gd name="connsiteX107" fmla="*/ 7448546 w 8259374"/>
              <a:gd name="connsiteY107" fmla="*/ 5365322 h 6886834"/>
              <a:gd name="connsiteX108" fmla="*/ 7445531 w 8259374"/>
              <a:gd name="connsiteY108" fmla="*/ 5431552 h 6886834"/>
              <a:gd name="connsiteX109" fmla="*/ 7493272 w 8259374"/>
              <a:gd name="connsiteY109" fmla="*/ 5683109 h 6886834"/>
              <a:gd name="connsiteX110" fmla="*/ 7523482 w 8259374"/>
              <a:gd name="connsiteY110" fmla="*/ 5758758 h 6886834"/>
              <a:gd name="connsiteX111" fmla="*/ 7571560 w 8259374"/>
              <a:gd name="connsiteY111" fmla="*/ 6023059 h 6886834"/>
              <a:gd name="connsiteX112" fmla="*/ 7610840 w 8259374"/>
              <a:gd name="connsiteY112" fmla="*/ 6183806 h 6886834"/>
              <a:gd name="connsiteX113" fmla="*/ 7618403 w 8259374"/>
              <a:gd name="connsiteY113" fmla="*/ 6274847 h 6886834"/>
              <a:gd name="connsiteX114" fmla="*/ 7612141 w 8259374"/>
              <a:gd name="connsiteY114" fmla="*/ 6397934 h 6886834"/>
              <a:gd name="connsiteX115" fmla="*/ 7642700 w 8259374"/>
              <a:gd name="connsiteY115" fmla="*/ 6446110 h 6886834"/>
              <a:gd name="connsiteX116" fmla="*/ 7604154 w 8259374"/>
              <a:gd name="connsiteY116" fmla="*/ 6492650 h 6886834"/>
              <a:gd name="connsiteX117" fmla="*/ 7606744 w 8259374"/>
              <a:gd name="connsiteY117" fmla="*/ 6499348 h 6886834"/>
              <a:gd name="connsiteX118" fmla="*/ 7611195 w 8259374"/>
              <a:gd name="connsiteY118" fmla="*/ 6571637 h 6886834"/>
              <a:gd name="connsiteX119" fmla="*/ 7605227 w 8259374"/>
              <a:gd name="connsiteY119" fmla="*/ 6658275 h 6886834"/>
              <a:gd name="connsiteX120" fmla="*/ 7657027 w 8259374"/>
              <a:gd name="connsiteY120" fmla="*/ 6827947 h 6886834"/>
              <a:gd name="connsiteX121" fmla="*/ 7640052 w 8259374"/>
              <a:gd name="connsiteY121" fmla="*/ 6878653 h 6886834"/>
              <a:gd name="connsiteX122" fmla="*/ 3932627 w 8259374"/>
              <a:gd name="connsiteY122" fmla="*/ 6886834 h 6886834"/>
              <a:gd name="connsiteX123" fmla="*/ 3932627 w 8259374"/>
              <a:gd name="connsiteY123" fmla="*/ 6853072 h 6886834"/>
              <a:gd name="connsiteX124" fmla="*/ 0 w 8259374"/>
              <a:gd name="connsiteY124" fmla="*/ 6853072 h 6886834"/>
              <a:gd name="connsiteX125" fmla="*/ 0 w 8259374"/>
              <a:gd name="connsiteY125" fmla="*/ 0 h 6886834"/>
              <a:gd name="connsiteX0" fmla="*/ 0 w 8259374"/>
              <a:gd name="connsiteY0" fmla="*/ 0 h 6886834"/>
              <a:gd name="connsiteX1" fmla="*/ 8259374 w 8259374"/>
              <a:gd name="connsiteY1" fmla="*/ 4928 h 6886834"/>
              <a:gd name="connsiteX2" fmla="*/ 8259082 w 8259374"/>
              <a:gd name="connsiteY2" fmla="*/ 7032 h 6886834"/>
              <a:gd name="connsiteX3" fmla="*/ 8252923 w 8259374"/>
              <a:gd name="connsiteY3" fmla="*/ 30960 h 6886834"/>
              <a:gd name="connsiteX4" fmla="*/ 8213566 w 8259374"/>
              <a:gd name="connsiteY4" fmla="*/ 29154 h 6886834"/>
              <a:gd name="connsiteX5" fmla="*/ 8215843 w 8259374"/>
              <a:gd name="connsiteY5" fmla="*/ 67653 h 6886834"/>
              <a:gd name="connsiteX6" fmla="*/ 8217200 w 8259374"/>
              <a:gd name="connsiteY6" fmla="*/ 155058 h 6886834"/>
              <a:gd name="connsiteX7" fmla="*/ 8215915 w 8259374"/>
              <a:gd name="connsiteY7" fmla="*/ 163580 h 6886834"/>
              <a:gd name="connsiteX8" fmla="*/ 8209562 w 8259374"/>
              <a:gd name="connsiteY8" fmla="*/ 163412 h 6886834"/>
              <a:gd name="connsiteX9" fmla="*/ 8212690 w 8259374"/>
              <a:gd name="connsiteY9" fmla="*/ 184979 h 6886834"/>
              <a:gd name="connsiteX10" fmla="*/ 8206570 w 8259374"/>
              <a:gd name="connsiteY10" fmla="*/ 225577 h 6886834"/>
              <a:gd name="connsiteX11" fmla="*/ 8195588 w 8259374"/>
              <a:gd name="connsiteY11" fmla="*/ 246471 h 6886834"/>
              <a:gd name="connsiteX12" fmla="*/ 8177225 w 8259374"/>
              <a:gd name="connsiteY12" fmla="*/ 287658 h 6886834"/>
              <a:gd name="connsiteX13" fmla="*/ 8183500 w 8259374"/>
              <a:gd name="connsiteY13" fmla="*/ 323765 h 6886834"/>
              <a:gd name="connsiteX14" fmla="*/ 8119462 w 8259374"/>
              <a:gd name="connsiteY14" fmla="*/ 497784 h 6886834"/>
              <a:gd name="connsiteX15" fmla="*/ 8094729 w 8259374"/>
              <a:gd name="connsiteY15" fmla="*/ 589887 h 6886834"/>
              <a:gd name="connsiteX16" fmla="*/ 8087563 w 8259374"/>
              <a:gd name="connsiteY16" fmla="*/ 623853 h 6886834"/>
              <a:gd name="connsiteX17" fmla="*/ 8043783 w 8259374"/>
              <a:gd name="connsiteY17" fmla="*/ 727950 h 6886834"/>
              <a:gd name="connsiteX18" fmla="*/ 8043844 w 8259374"/>
              <a:gd name="connsiteY18" fmla="*/ 733618 h 6886834"/>
              <a:gd name="connsiteX19" fmla="*/ 8040591 w 8259374"/>
              <a:gd name="connsiteY19" fmla="*/ 748711 h 6886834"/>
              <a:gd name="connsiteX20" fmla="*/ 7991903 w 8259374"/>
              <a:gd name="connsiteY20" fmla="*/ 840589 h 6886834"/>
              <a:gd name="connsiteX21" fmla="*/ 7985537 w 8259374"/>
              <a:gd name="connsiteY21" fmla="*/ 849454 h 6886834"/>
              <a:gd name="connsiteX22" fmla="*/ 7984168 w 8259374"/>
              <a:gd name="connsiteY22" fmla="*/ 849670 h 6886834"/>
              <a:gd name="connsiteX23" fmla="*/ 7982421 w 8259374"/>
              <a:gd name="connsiteY23" fmla="*/ 885380 h 6886834"/>
              <a:gd name="connsiteX24" fmla="*/ 7979919 w 8259374"/>
              <a:gd name="connsiteY24" fmla="*/ 889343 h 6886834"/>
              <a:gd name="connsiteX25" fmla="*/ 7981684 w 8259374"/>
              <a:gd name="connsiteY25" fmla="*/ 913618 h 6886834"/>
              <a:gd name="connsiteX26" fmla="*/ 7981045 w 8259374"/>
              <a:gd name="connsiteY26" fmla="*/ 925626 h 6886834"/>
              <a:gd name="connsiteX27" fmla="*/ 7984059 w 8259374"/>
              <a:gd name="connsiteY27" fmla="*/ 930115 h 6886834"/>
              <a:gd name="connsiteX28" fmla="*/ 7981497 w 8259374"/>
              <a:gd name="connsiteY28" fmla="*/ 947284 h 6886834"/>
              <a:gd name="connsiteX29" fmla="*/ 7982366 w 8259374"/>
              <a:gd name="connsiteY29" fmla="*/ 964542 h 6886834"/>
              <a:gd name="connsiteX30" fmla="*/ 7967654 w 8259374"/>
              <a:gd name="connsiteY30" fmla="*/ 1039358 h 6886834"/>
              <a:gd name="connsiteX31" fmla="*/ 7965976 w 8259374"/>
              <a:gd name="connsiteY31" fmla="*/ 1206631 h 6886834"/>
              <a:gd name="connsiteX32" fmla="*/ 7905207 w 8259374"/>
              <a:gd name="connsiteY32" fmla="*/ 1492777 h 6886834"/>
              <a:gd name="connsiteX33" fmla="*/ 7860695 w 8259374"/>
              <a:gd name="connsiteY33" fmla="*/ 1592059 h 6886834"/>
              <a:gd name="connsiteX34" fmla="*/ 7866303 w 8259374"/>
              <a:gd name="connsiteY34" fmla="*/ 1640521 h 6886834"/>
              <a:gd name="connsiteX35" fmla="*/ 7854100 w 8259374"/>
              <a:gd name="connsiteY35" fmla="*/ 1655624 h 6886834"/>
              <a:gd name="connsiteX36" fmla="*/ 7851751 w 8259374"/>
              <a:gd name="connsiteY36" fmla="*/ 1658142 h 6886834"/>
              <a:gd name="connsiteX37" fmla="*/ 7847705 w 8259374"/>
              <a:gd name="connsiteY37" fmla="*/ 1670072 h 6886834"/>
              <a:gd name="connsiteX38" fmla="*/ 7839861 w 8259374"/>
              <a:gd name="connsiteY38" fmla="*/ 1671129 h 6886834"/>
              <a:gd name="connsiteX39" fmla="*/ 7840809 w 8259374"/>
              <a:gd name="connsiteY39" fmla="*/ 1732607 h 6886834"/>
              <a:gd name="connsiteX40" fmla="*/ 7868816 w 8259374"/>
              <a:gd name="connsiteY40" fmla="*/ 1805215 h 6886834"/>
              <a:gd name="connsiteX41" fmla="*/ 7869506 w 8259374"/>
              <a:gd name="connsiteY41" fmla="*/ 1845616 h 6886834"/>
              <a:gd name="connsiteX42" fmla="*/ 7864150 w 8259374"/>
              <a:gd name="connsiteY42" fmla="*/ 1850893 h 6886834"/>
              <a:gd name="connsiteX43" fmla="*/ 7886388 w 8259374"/>
              <a:gd name="connsiteY43" fmla="*/ 1909011 h 6886834"/>
              <a:gd name="connsiteX44" fmla="*/ 7875654 w 8259374"/>
              <a:gd name="connsiteY44" fmla="*/ 1989626 h 6886834"/>
              <a:gd name="connsiteX45" fmla="*/ 7860613 w 8259374"/>
              <a:gd name="connsiteY45" fmla="*/ 2049768 h 6886834"/>
              <a:gd name="connsiteX46" fmla="*/ 7855177 w 8259374"/>
              <a:gd name="connsiteY46" fmla="*/ 2083784 h 6886834"/>
              <a:gd name="connsiteX47" fmla="*/ 7847260 w 8259374"/>
              <a:gd name="connsiteY47" fmla="*/ 2172145 h 6886834"/>
              <a:gd name="connsiteX48" fmla="*/ 7853684 w 8259374"/>
              <a:gd name="connsiteY48" fmla="*/ 2278856 h 6886834"/>
              <a:gd name="connsiteX49" fmla="*/ 7844151 w 8259374"/>
              <a:gd name="connsiteY49" fmla="*/ 2398865 h 6886834"/>
              <a:gd name="connsiteX50" fmla="*/ 7836030 w 8259374"/>
              <a:gd name="connsiteY50" fmla="*/ 2447385 h 6886834"/>
              <a:gd name="connsiteX51" fmla="*/ 7844545 w 8259374"/>
              <a:gd name="connsiteY51" fmla="*/ 2559889 h 6886834"/>
              <a:gd name="connsiteX52" fmla="*/ 7862833 w 8259374"/>
              <a:gd name="connsiteY52" fmla="*/ 2767170 h 6886834"/>
              <a:gd name="connsiteX53" fmla="*/ 7863304 w 8259374"/>
              <a:gd name="connsiteY53" fmla="*/ 2860521 h 6886834"/>
              <a:gd name="connsiteX54" fmla="*/ 7876870 w 8259374"/>
              <a:gd name="connsiteY54" fmla="*/ 2956588 h 6886834"/>
              <a:gd name="connsiteX55" fmla="*/ 7872717 w 8259374"/>
              <a:gd name="connsiteY55" fmla="*/ 3028277 h 6886834"/>
              <a:gd name="connsiteX56" fmla="*/ 7874112 w 8259374"/>
              <a:gd name="connsiteY56" fmla="*/ 3044829 h 6886834"/>
              <a:gd name="connsiteX57" fmla="*/ 7878057 w 8259374"/>
              <a:gd name="connsiteY57" fmla="*/ 3047980 h 6886834"/>
              <a:gd name="connsiteX58" fmla="*/ 7892211 w 8259374"/>
              <a:gd name="connsiteY58" fmla="*/ 3118581 h 6886834"/>
              <a:gd name="connsiteX59" fmla="*/ 7870115 w 8259374"/>
              <a:gd name="connsiteY59" fmla="*/ 3128728 h 6886834"/>
              <a:gd name="connsiteX60" fmla="*/ 7853751 w 8259374"/>
              <a:gd name="connsiteY60" fmla="*/ 3194385 h 6886834"/>
              <a:gd name="connsiteX61" fmla="*/ 7860255 w 8259374"/>
              <a:gd name="connsiteY61" fmla="*/ 3229104 h 6886834"/>
              <a:gd name="connsiteX62" fmla="*/ 7860820 w 8259374"/>
              <a:gd name="connsiteY62" fmla="*/ 3236205 h 6886834"/>
              <a:gd name="connsiteX63" fmla="*/ 7860524 w 8259374"/>
              <a:gd name="connsiteY63" fmla="*/ 3236392 h 6886834"/>
              <a:gd name="connsiteX64" fmla="*/ 7860507 w 8259374"/>
              <a:gd name="connsiteY64" fmla="*/ 3243975 h 6886834"/>
              <a:gd name="connsiteX65" fmla="*/ 7861849 w 8259374"/>
              <a:gd name="connsiteY65" fmla="*/ 3249149 h 6886834"/>
              <a:gd name="connsiteX66" fmla="*/ 7825440 w 8259374"/>
              <a:gd name="connsiteY66" fmla="*/ 3308429 h 6886834"/>
              <a:gd name="connsiteX67" fmla="*/ 7797313 w 8259374"/>
              <a:gd name="connsiteY67" fmla="*/ 3396839 h 6886834"/>
              <a:gd name="connsiteX68" fmla="*/ 7773161 w 8259374"/>
              <a:gd name="connsiteY68" fmla="*/ 3485579 h 6886834"/>
              <a:gd name="connsiteX69" fmla="*/ 7766211 w 8259374"/>
              <a:gd name="connsiteY69" fmla="*/ 3518293 h 6886834"/>
              <a:gd name="connsiteX70" fmla="*/ 7745911 w 8259374"/>
              <a:gd name="connsiteY70" fmla="*/ 3574027 h 6886834"/>
              <a:gd name="connsiteX71" fmla="*/ 7731711 w 8259374"/>
              <a:gd name="connsiteY71" fmla="*/ 3597957 h 6886834"/>
              <a:gd name="connsiteX72" fmla="*/ 7731931 w 8259374"/>
              <a:gd name="connsiteY72" fmla="*/ 3599279 h 6886834"/>
              <a:gd name="connsiteX73" fmla="*/ 7727934 w 8259374"/>
              <a:gd name="connsiteY73" fmla="*/ 3600530 h 6886834"/>
              <a:gd name="connsiteX74" fmla="*/ 7723086 w 8259374"/>
              <a:gd name="connsiteY74" fmla="*/ 3618656 h 6886834"/>
              <a:gd name="connsiteX75" fmla="*/ 7723183 w 8259374"/>
              <a:gd name="connsiteY75" fmla="*/ 3624109 h 6886834"/>
              <a:gd name="connsiteX76" fmla="*/ 7721433 w 8259374"/>
              <a:gd name="connsiteY76" fmla="*/ 3631477 h 6886834"/>
              <a:gd name="connsiteX77" fmla="*/ 7721107 w 8259374"/>
              <a:gd name="connsiteY77" fmla="*/ 3631566 h 6886834"/>
              <a:gd name="connsiteX78" fmla="*/ 7720023 w 8259374"/>
              <a:gd name="connsiteY78" fmla="*/ 3638646 h 6886834"/>
              <a:gd name="connsiteX79" fmla="*/ 7718284 w 8259374"/>
              <a:gd name="connsiteY79" fmla="*/ 3674452 h 6886834"/>
              <a:gd name="connsiteX80" fmla="*/ 7690982 w 8259374"/>
              <a:gd name="connsiteY80" fmla="*/ 3736938 h 6886834"/>
              <a:gd name="connsiteX81" fmla="*/ 7676256 w 8259374"/>
              <a:gd name="connsiteY81" fmla="*/ 3798824 h 6886834"/>
              <a:gd name="connsiteX82" fmla="*/ 7660693 w 8259374"/>
              <a:gd name="connsiteY82" fmla="*/ 3831494 h 6886834"/>
              <a:gd name="connsiteX83" fmla="*/ 7663160 w 8259374"/>
              <a:gd name="connsiteY83" fmla="*/ 3846592 h 6886834"/>
              <a:gd name="connsiteX84" fmla="*/ 7670656 w 8259374"/>
              <a:gd name="connsiteY84" fmla="*/ 3861012 h 6886834"/>
              <a:gd name="connsiteX85" fmla="*/ 7658717 w 8259374"/>
              <a:gd name="connsiteY85" fmla="*/ 3984488 h 6886834"/>
              <a:gd name="connsiteX86" fmla="*/ 7647310 w 8259374"/>
              <a:gd name="connsiteY86" fmla="*/ 4128022 h 6886834"/>
              <a:gd name="connsiteX87" fmla="*/ 7625542 w 8259374"/>
              <a:gd name="connsiteY87" fmla="*/ 4200927 h 6886834"/>
              <a:gd name="connsiteX88" fmla="*/ 7564296 w 8259374"/>
              <a:gd name="connsiteY88" fmla="*/ 4406358 h 6886834"/>
              <a:gd name="connsiteX89" fmla="*/ 7545443 w 8259374"/>
              <a:gd name="connsiteY89" fmla="*/ 4450977 h 6886834"/>
              <a:gd name="connsiteX90" fmla="*/ 7551356 w 8259374"/>
              <a:gd name="connsiteY90" fmla="*/ 4497587 h 6886834"/>
              <a:gd name="connsiteX91" fmla="*/ 7539248 w 8259374"/>
              <a:gd name="connsiteY91" fmla="*/ 4512174 h 6886834"/>
              <a:gd name="connsiteX92" fmla="*/ 7536915 w 8259374"/>
              <a:gd name="connsiteY92" fmla="*/ 4514607 h 6886834"/>
              <a:gd name="connsiteX93" fmla="*/ 7532945 w 8259374"/>
              <a:gd name="connsiteY93" fmla="*/ 4526105 h 6886834"/>
              <a:gd name="connsiteX94" fmla="*/ 7525110 w 8259374"/>
              <a:gd name="connsiteY94" fmla="*/ 4527155 h 6886834"/>
              <a:gd name="connsiteX95" fmla="*/ 7514322 w 8259374"/>
              <a:gd name="connsiteY95" fmla="*/ 4542888 h 6886834"/>
              <a:gd name="connsiteX96" fmla="*/ 7508890 w 8259374"/>
              <a:gd name="connsiteY96" fmla="*/ 4564659 h 6886834"/>
              <a:gd name="connsiteX97" fmla="*/ 7484766 w 8259374"/>
              <a:gd name="connsiteY97" fmla="*/ 4662900 h 6886834"/>
              <a:gd name="connsiteX98" fmla="*/ 7480757 w 8259374"/>
              <a:gd name="connsiteY98" fmla="*/ 4780069 h 6886834"/>
              <a:gd name="connsiteX99" fmla="*/ 7463238 w 8259374"/>
              <a:gd name="connsiteY99" fmla="*/ 4893471 h 6886834"/>
              <a:gd name="connsiteX100" fmla="*/ 7453970 w 8259374"/>
              <a:gd name="connsiteY100" fmla="*/ 5050627 h 6886834"/>
              <a:gd name="connsiteX101" fmla="*/ 7442086 w 8259374"/>
              <a:gd name="connsiteY101" fmla="*/ 5203264 h 6886834"/>
              <a:gd name="connsiteX102" fmla="*/ 7445255 w 8259374"/>
              <a:gd name="connsiteY102" fmla="*/ 5233387 h 6886834"/>
              <a:gd name="connsiteX103" fmla="*/ 7439091 w 8259374"/>
              <a:gd name="connsiteY103" fmla="*/ 5259154 h 6886834"/>
              <a:gd name="connsiteX104" fmla="*/ 7429912 w 8259374"/>
              <a:gd name="connsiteY104" fmla="*/ 5265022 h 6886834"/>
              <a:gd name="connsiteX105" fmla="*/ 7430227 w 8259374"/>
              <a:gd name="connsiteY105" fmla="*/ 5281569 h 6886834"/>
              <a:gd name="connsiteX106" fmla="*/ 7428455 w 8259374"/>
              <a:gd name="connsiteY106" fmla="*/ 5285943 h 6886834"/>
              <a:gd name="connsiteX107" fmla="*/ 7448546 w 8259374"/>
              <a:gd name="connsiteY107" fmla="*/ 5365322 h 6886834"/>
              <a:gd name="connsiteX108" fmla="*/ 7445531 w 8259374"/>
              <a:gd name="connsiteY108" fmla="*/ 5431552 h 6886834"/>
              <a:gd name="connsiteX109" fmla="*/ 7493272 w 8259374"/>
              <a:gd name="connsiteY109" fmla="*/ 5683109 h 6886834"/>
              <a:gd name="connsiteX110" fmla="*/ 7523482 w 8259374"/>
              <a:gd name="connsiteY110" fmla="*/ 5758758 h 6886834"/>
              <a:gd name="connsiteX111" fmla="*/ 7571560 w 8259374"/>
              <a:gd name="connsiteY111" fmla="*/ 6023059 h 6886834"/>
              <a:gd name="connsiteX112" fmla="*/ 7610840 w 8259374"/>
              <a:gd name="connsiteY112" fmla="*/ 6183806 h 6886834"/>
              <a:gd name="connsiteX113" fmla="*/ 7618403 w 8259374"/>
              <a:gd name="connsiteY113" fmla="*/ 6274847 h 6886834"/>
              <a:gd name="connsiteX114" fmla="*/ 7612141 w 8259374"/>
              <a:gd name="connsiteY114" fmla="*/ 6397934 h 6886834"/>
              <a:gd name="connsiteX115" fmla="*/ 7642700 w 8259374"/>
              <a:gd name="connsiteY115" fmla="*/ 6446110 h 6886834"/>
              <a:gd name="connsiteX116" fmla="*/ 7604154 w 8259374"/>
              <a:gd name="connsiteY116" fmla="*/ 6492650 h 6886834"/>
              <a:gd name="connsiteX117" fmla="*/ 7606744 w 8259374"/>
              <a:gd name="connsiteY117" fmla="*/ 6499348 h 6886834"/>
              <a:gd name="connsiteX118" fmla="*/ 7611195 w 8259374"/>
              <a:gd name="connsiteY118" fmla="*/ 6571637 h 6886834"/>
              <a:gd name="connsiteX119" fmla="*/ 7605227 w 8259374"/>
              <a:gd name="connsiteY119" fmla="*/ 6658275 h 6886834"/>
              <a:gd name="connsiteX120" fmla="*/ 7657027 w 8259374"/>
              <a:gd name="connsiteY120" fmla="*/ 6827947 h 6886834"/>
              <a:gd name="connsiteX121" fmla="*/ 7640052 w 8259374"/>
              <a:gd name="connsiteY121" fmla="*/ 6878653 h 6886834"/>
              <a:gd name="connsiteX122" fmla="*/ 3932627 w 8259374"/>
              <a:gd name="connsiteY122" fmla="*/ 6886834 h 6886834"/>
              <a:gd name="connsiteX123" fmla="*/ 0 w 8259374"/>
              <a:gd name="connsiteY123" fmla="*/ 6853072 h 6886834"/>
              <a:gd name="connsiteX124" fmla="*/ 0 w 8259374"/>
              <a:gd name="connsiteY124" fmla="*/ 0 h 6886834"/>
              <a:gd name="connsiteX0" fmla="*/ 0 w 8259374"/>
              <a:gd name="connsiteY0" fmla="*/ 0 h 6878653"/>
              <a:gd name="connsiteX1" fmla="*/ 8259374 w 8259374"/>
              <a:gd name="connsiteY1" fmla="*/ 4928 h 6878653"/>
              <a:gd name="connsiteX2" fmla="*/ 8259082 w 8259374"/>
              <a:gd name="connsiteY2" fmla="*/ 7032 h 6878653"/>
              <a:gd name="connsiteX3" fmla="*/ 8252923 w 8259374"/>
              <a:gd name="connsiteY3" fmla="*/ 30960 h 6878653"/>
              <a:gd name="connsiteX4" fmla="*/ 8213566 w 8259374"/>
              <a:gd name="connsiteY4" fmla="*/ 29154 h 6878653"/>
              <a:gd name="connsiteX5" fmla="*/ 8215843 w 8259374"/>
              <a:gd name="connsiteY5" fmla="*/ 67653 h 6878653"/>
              <a:gd name="connsiteX6" fmla="*/ 8217200 w 8259374"/>
              <a:gd name="connsiteY6" fmla="*/ 155058 h 6878653"/>
              <a:gd name="connsiteX7" fmla="*/ 8215915 w 8259374"/>
              <a:gd name="connsiteY7" fmla="*/ 163580 h 6878653"/>
              <a:gd name="connsiteX8" fmla="*/ 8209562 w 8259374"/>
              <a:gd name="connsiteY8" fmla="*/ 163412 h 6878653"/>
              <a:gd name="connsiteX9" fmla="*/ 8212690 w 8259374"/>
              <a:gd name="connsiteY9" fmla="*/ 184979 h 6878653"/>
              <a:gd name="connsiteX10" fmla="*/ 8206570 w 8259374"/>
              <a:gd name="connsiteY10" fmla="*/ 225577 h 6878653"/>
              <a:gd name="connsiteX11" fmla="*/ 8195588 w 8259374"/>
              <a:gd name="connsiteY11" fmla="*/ 246471 h 6878653"/>
              <a:gd name="connsiteX12" fmla="*/ 8177225 w 8259374"/>
              <a:gd name="connsiteY12" fmla="*/ 287658 h 6878653"/>
              <a:gd name="connsiteX13" fmla="*/ 8183500 w 8259374"/>
              <a:gd name="connsiteY13" fmla="*/ 323765 h 6878653"/>
              <a:gd name="connsiteX14" fmla="*/ 8119462 w 8259374"/>
              <a:gd name="connsiteY14" fmla="*/ 497784 h 6878653"/>
              <a:gd name="connsiteX15" fmla="*/ 8094729 w 8259374"/>
              <a:gd name="connsiteY15" fmla="*/ 589887 h 6878653"/>
              <a:gd name="connsiteX16" fmla="*/ 8087563 w 8259374"/>
              <a:gd name="connsiteY16" fmla="*/ 623853 h 6878653"/>
              <a:gd name="connsiteX17" fmla="*/ 8043783 w 8259374"/>
              <a:gd name="connsiteY17" fmla="*/ 727950 h 6878653"/>
              <a:gd name="connsiteX18" fmla="*/ 8043844 w 8259374"/>
              <a:gd name="connsiteY18" fmla="*/ 733618 h 6878653"/>
              <a:gd name="connsiteX19" fmla="*/ 8040591 w 8259374"/>
              <a:gd name="connsiteY19" fmla="*/ 748711 h 6878653"/>
              <a:gd name="connsiteX20" fmla="*/ 7991903 w 8259374"/>
              <a:gd name="connsiteY20" fmla="*/ 840589 h 6878653"/>
              <a:gd name="connsiteX21" fmla="*/ 7985537 w 8259374"/>
              <a:gd name="connsiteY21" fmla="*/ 849454 h 6878653"/>
              <a:gd name="connsiteX22" fmla="*/ 7984168 w 8259374"/>
              <a:gd name="connsiteY22" fmla="*/ 849670 h 6878653"/>
              <a:gd name="connsiteX23" fmla="*/ 7982421 w 8259374"/>
              <a:gd name="connsiteY23" fmla="*/ 885380 h 6878653"/>
              <a:gd name="connsiteX24" fmla="*/ 7979919 w 8259374"/>
              <a:gd name="connsiteY24" fmla="*/ 889343 h 6878653"/>
              <a:gd name="connsiteX25" fmla="*/ 7981684 w 8259374"/>
              <a:gd name="connsiteY25" fmla="*/ 913618 h 6878653"/>
              <a:gd name="connsiteX26" fmla="*/ 7981045 w 8259374"/>
              <a:gd name="connsiteY26" fmla="*/ 925626 h 6878653"/>
              <a:gd name="connsiteX27" fmla="*/ 7984059 w 8259374"/>
              <a:gd name="connsiteY27" fmla="*/ 930115 h 6878653"/>
              <a:gd name="connsiteX28" fmla="*/ 7981497 w 8259374"/>
              <a:gd name="connsiteY28" fmla="*/ 947284 h 6878653"/>
              <a:gd name="connsiteX29" fmla="*/ 7982366 w 8259374"/>
              <a:gd name="connsiteY29" fmla="*/ 964542 h 6878653"/>
              <a:gd name="connsiteX30" fmla="*/ 7967654 w 8259374"/>
              <a:gd name="connsiteY30" fmla="*/ 1039358 h 6878653"/>
              <a:gd name="connsiteX31" fmla="*/ 7965976 w 8259374"/>
              <a:gd name="connsiteY31" fmla="*/ 1206631 h 6878653"/>
              <a:gd name="connsiteX32" fmla="*/ 7905207 w 8259374"/>
              <a:gd name="connsiteY32" fmla="*/ 1492777 h 6878653"/>
              <a:gd name="connsiteX33" fmla="*/ 7860695 w 8259374"/>
              <a:gd name="connsiteY33" fmla="*/ 1592059 h 6878653"/>
              <a:gd name="connsiteX34" fmla="*/ 7866303 w 8259374"/>
              <a:gd name="connsiteY34" fmla="*/ 1640521 h 6878653"/>
              <a:gd name="connsiteX35" fmla="*/ 7854100 w 8259374"/>
              <a:gd name="connsiteY35" fmla="*/ 1655624 h 6878653"/>
              <a:gd name="connsiteX36" fmla="*/ 7851751 w 8259374"/>
              <a:gd name="connsiteY36" fmla="*/ 1658142 h 6878653"/>
              <a:gd name="connsiteX37" fmla="*/ 7847705 w 8259374"/>
              <a:gd name="connsiteY37" fmla="*/ 1670072 h 6878653"/>
              <a:gd name="connsiteX38" fmla="*/ 7839861 w 8259374"/>
              <a:gd name="connsiteY38" fmla="*/ 1671129 h 6878653"/>
              <a:gd name="connsiteX39" fmla="*/ 7840809 w 8259374"/>
              <a:gd name="connsiteY39" fmla="*/ 1732607 h 6878653"/>
              <a:gd name="connsiteX40" fmla="*/ 7868816 w 8259374"/>
              <a:gd name="connsiteY40" fmla="*/ 1805215 h 6878653"/>
              <a:gd name="connsiteX41" fmla="*/ 7869506 w 8259374"/>
              <a:gd name="connsiteY41" fmla="*/ 1845616 h 6878653"/>
              <a:gd name="connsiteX42" fmla="*/ 7864150 w 8259374"/>
              <a:gd name="connsiteY42" fmla="*/ 1850893 h 6878653"/>
              <a:gd name="connsiteX43" fmla="*/ 7886388 w 8259374"/>
              <a:gd name="connsiteY43" fmla="*/ 1909011 h 6878653"/>
              <a:gd name="connsiteX44" fmla="*/ 7875654 w 8259374"/>
              <a:gd name="connsiteY44" fmla="*/ 1989626 h 6878653"/>
              <a:gd name="connsiteX45" fmla="*/ 7860613 w 8259374"/>
              <a:gd name="connsiteY45" fmla="*/ 2049768 h 6878653"/>
              <a:gd name="connsiteX46" fmla="*/ 7855177 w 8259374"/>
              <a:gd name="connsiteY46" fmla="*/ 2083784 h 6878653"/>
              <a:gd name="connsiteX47" fmla="*/ 7847260 w 8259374"/>
              <a:gd name="connsiteY47" fmla="*/ 2172145 h 6878653"/>
              <a:gd name="connsiteX48" fmla="*/ 7853684 w 8259374"/>
              <a:gd name="connsiteY48" fmla="*/ 2278856 h 6878653"/>
              <a:gd name="connsiteX49" fmla="*/ 7844151 w 8259374"/>
              <a:gd name="connsiteY49" fmla="*/ 2398865 h 6878653"/>
              <a:gd name="connsiteX50" fmla="*/ 7836030 w 8259374"/>
              <a:gd name="connsiteY50" fmla="*/ 2447385 h 6878653"/>
              <a:gd name="connsiteX51" fmla="*/ 7844545 w 8259374"/>
              <a:gd name="connsiteY51" fmla="*/ 2559889 h 6878653"/>
              <a:gd name="connsiteX52" fmla="*/ 7862833 w 8259374"/>
              <a:gd name="connsiteY52" fmla="*/ 2767170 h 6878653"/>
              <a:gd name="connsiteX53" fmla="*/ 7863304 w 8259374"/>
              <a:gd name="connsiteY53" fmla="*/ 2860521 h 6878653"/>
              <a:gd name="connsiteX54" fmla="*/ 7876870 w 8259374"/>
              <a:gd name="connsiteY54" fmla="*/ 2956588 h 6878653"/>
              <a:gd name="connsiteX55" fmla="*/ 7872717 w 8259374"/>
              <a:gd name="connsiteY55" fmla="*/ 3028277 h 6878653"/>
              <a:gd name="connsiteX56" fmla="*/ 7874112 w 8259374"/>
              <a:gd name="connsiteY56" fmla="*/ 3044829 h 6878653"/>
              <a:gd name="connsiteX57" fmla="*/ 7878057 w 8259374"/>
              <a:gd name="connsiteY57" fmla="*/ 3047980 h 6878653"/>
              <a:gd name="connsiteX58" fmla="*/ 7892211 w 8259374"/>
              <a:gd name="connsiteY58" fmla="*/ 3118581 h 6878653"/>
              <a:gd name="connsiteX59" fmla="*/ 7870115 w 8259374"/>
              <a:gd name="connsiteY59" fmla="*/ 3128728 h 6878653"/>
              <a:gd name="connsiteX60" fmla="*/ 7853751 w 8259374"/>
              <a:gd name="connsiteY60" fmla="*/ 3194385 h 6878653"/>
              <a:gd name="connsiteX61" fmla="*/ 7860255 w 8259374"/>
              <a:gd name="connsiteY61" fmla="*/ 3229104 h 6878653"/>
              <a:gd name="connsiteX62" fmla="*/ 7860820 w 8259374"/>
              <a:gd name="connsiteY62" fmla="*/ 3236205 h 6878653"/>
              <a:gd name="connsiteX63" fmla="*/ 7860524 w 8259374"/>
              <a:gd name="connsiteY63" fmla="*/ 3236392 h 6878653"/>
              <a:gd name="connsiteX64" fmla="*/ 7860507 w 8259374"/>
              <a:gd name="connsiteY64" fmla="*/ 3243975 h 6878653"/>
              <a:gd name="connsiteX65" fmla="*/ 7861849 w 8259374"/>
              <a:gd name="connsiteY65" fmla="*/ 3249149 h 6878653"/>
              <a:gd name="connsiteX66" fmla="*/ 7825440 w 8259374"/>
              <a:gd name="connsiteY66" fmla="*/ 3308429 h 6878653"/>
              <a:gd name="connsiteX67" fmla="*/ 7797313 w 8259374"/>
              <a:gd name="connsiteY67" fmla="*/ 3396839 h 6878653"/>
              <a:gd name="connsiteX68" fmla="*/ 7773161 w 8259374"/>
              <a:gd name="connsiteY68" fmla="*/ 3485579 h 6878653"/>
              <a:gd name="connsiteX69" fmla="*/ 7766211 w 8259374"/>
              <a:gd name="connsiteY69" fmla="*/ 3518293 h 6878653"/>
              <a:gd name="connsiteX70" fmla="*/ 7745911 w 8259374"/>
              <a:gd name="connsiteY70" fmla="*/ 3574027 h 6878653"/>
              <a:gd name="connsiteX71" fmla="*/ 7731711 w 8259374"/>
              <a:gd name="connsiteY71" fmla="*/ 3597957 h 6878653"/>
              <a:gd name="connsiteX72" fmla="*/ 7731931 w 8259374"/>
              <a:gd name="connsiteY72" fmla="*/ 3599279 h 6878653"/>
              <a:gd name="connsiteX73" fmla="*/ 7727934 w 8259374"/>
              <a:gd name="connsiteY73" fmla="*/ 3600530 h 6878653"/>
              <a:gd name="connsiteX74" fmla="*/ 7723086 w 8259374"/>
              <a:gd name="connsiteY74" fmla="*/ 3618656 h 6878653"/>
              <a:gd name="connsiteX75" fmla="*/ 7723183 w 8259374"/>
              <a:gd name="connsiteY75" fmla="*/ 3624109 h 6878653"/>
              <a:gd name="connsiteX76" fmla="*/ 7721433 w 8259374"/>
              <a:gd name="connsiteY76" fmla="*/ 3631477 h 6878653"/>
              <a:gd name="connsiteX77" fmla="*/ 7721107 w 8259374"/>
              <a:gd name="connsiteY77" fmla="*/ 3631566 h 6878653"/>
              <a:gd name="connsiteX78" fmla="*/ 7720023 w 8259374"/>
              <a:gd name="connsiteY78" fmla="*/ 3638646 h 6878653"/>
              <a:gd name="connsiteX79" fmla="*/ 7718284 w 8259374"/>
              <a:gd name="connsiteY79" fmla="*/ 3674452 h 6878653"/>
              <a:gd name="connsiteX80" fmla="*/ 7690982 w 8259374"/>
              <a:gd name="connsiteY80" fmla="*/ 3736938 h 6878653"/>
              <a:gd name="connsiteX81" fmla="*/ 7676256 w 8259374"/>
              <a:gd name="connsiteY81" fmla="*/ 3798824 h 6878653"/>
              <a:gd name="connsiteX82" fmla="*/ 7660693 w 8259374"/>
              <a:gd name="connsiteY82" fmla="*/ 3831494 h 6878653"/>
              <a:gd name="connsiteX83" fmla="*/ 7663160 w 8259374"/>
              <a:gd name="connsiteY83" fmla="*/ 3846592 h 6878653"/>
              <a:gd name="connsiteX84" fmla="*/ 7670656 w 8259374"/>
              <a:gd name="connsiteY84" fmla="*/ 3861012 h 6878653"/>
              <a:gd name="connsiteX85" fmla="*/ 7658717 w 8259374"/>
              <a:gd name="connsiteY85" fmla="*/ 3984488 h 6878653"/>
              <a:gd name="connsiteX86" fmla="*/ 7647310 w 8259374"/>
              <a:gd name="connsiteY86" fmla="*/ 4128022 h 6878653"/>
              <a:gd name="connsiteX87" fmla="*/ 7625542 w 8259374"/>
              <a:gd name="connsiteY87" fmla="*/ 4200927 h 6878653"/>
              <a:gd name="connsiteX88" fmla="*/ 7564296 w 8259374"/>
              <a:gd name="connsiteY88" fmla="*/ 4406358 h 6878653"/>
              <a:gd name="connsiteX89" fmla="*/ 7545443 w 8259374"/>
              <a:gd name="connsiteY89" fmla="*/ 4450977 h 6878653"/>
              <a:gd name="connsiteX90" fmla="*/ 7551356 w 8259374"/>
              <a:gd name="connsiteY90" fmla="*/ 4497587 h 6878653"/>
              <a:gd name="connsiteX91" fmla="*/ 7539248 w 8259374"/>
              <a:gd name="connsiteY91" fmla="*/ 4512174 h 6878653"/>
              <a:gd name="connsiteX92" fmla="*/ 7536915 w 8259374"/>
              <a:gd name="connsiteY92" fmla="*/ 4514607 h 6878653"/>
              <a:gd name="connsiteX93" fmla="*/ 7532945 w 8259374"/>
              <a:gd name="connsiteY93" fmla="*/ 4526105 h 6878653"/>
              <a:gd name="connsiteX94" fmla="*/ 7525110 w 8259374"/>
              <a:gd name="connsiteY94" fmla="*/ 4527155 h 6878653"/>
              <a:gd name="connsiteX95" fmla="*/ 7514322 w 8259374"/>
              <a:gd name="connsiteY95" fmla="*/ 4542888 h 6878653"/>
              <a:gd name="connsiteX96" fmla="*/ 7508890 w 8259374"/>
              <a:gd name="connsiteY96" fmla="*/ 4564659 h 6878653"/>
              <a:gd name="connsiteX97" fmla="*/ 7484766 w 8259374"/>
              <a:gd name="connsiteY97" fmla="*/ 4662900 h 6878653"/>
              <a:gd name="connsiteX98" fmla="*/ 7480757 w 8259374"/>
              <a:gd name="connsiteY98" fmla="*/ 4780069 h 6878653"/>
              <a:gd name="connsiteX99" fmla="*/ 7463238 w 8259374"/>
              <a:gd name="connsiteY99" fmla="*/ 4893471 h 6878653"/>
              <a:gd name="connsiteX100" fmla="*/ 7453970 w 8259374"/>
              <a:gd name="connsiteY100" fmla="*/ 5050627 h 6878653"/>
              <a:gd name="connsiteX101" fmla="*/ 7442086 w 8259374"/>
              <a:gd name="connsiteY101" fmla="*/ 5203264 h 6878653"/>
              <a:gd name="connsiteX102" fmla="*/ 7445255 w 8259374"/>
              <a:gd name="connsiteY102" fmla="*/ 5233387 h 6878653"/>
              <a:gd name="connsiteX103" fmla="*/ 7439091 w 8259374"/>
              <a:gd name="connsiteY103" fmla="*/ 5259154 h 6878653"/>
              <a:gd name="connsiteX104" fmla="*/ 7429912 w 8259374"/>
              <a:gd name="connsiteY104" fmla="*/ 5265022 h 6878653"/>
              <a:gd name="connsiteX105" fmla="*/ 7430227 w 8259374"/>
              <a:gd name="connsiteY105" fmla="*/ 5281569 h 6878653"/>
              <a:gd name="connsiteX106" fmla="*/ 7428455 w 8259374"/>
              <a:gd name="connsiteY106" fmla="*/ 5285943 h 6878653"/>
              <a:gd name="connsiteX107" fmla="*/ 7448546 w 8259374"/>
              <a:gd name="connsiteY107" fmla="*/ 5365322 h 6878653"/>
              <a:gd name="connsiteX108" fmla="*/ 7445531 w 8259374"/>
              <a:gd name="connsiteY108" fmla="*/ 5431552 h 6878653"/>
              <a:gd name="connsiteX109" fmla="*/ 7493272 w 8259374"/>
              <a:gd name="connsiteY109" fmla="*/ 5683109 h 6878653"/>
              <a:gd name="connsiteX110" fmla="*/ 7523482 w 8259374"/>
              <a:gd name="connsiteY110" fmla="*/ 5758758 h 6878653"/>
              <a:gd name="connsiteX111" fmla="*/ 7571560 w 8259374"/>
              <a:gd name="connsiteY111" fmla="*/ 6023059 h 6878653"/>
              <a:gd name="connsiteX112" fmla="*/ 7610840 w 8259374"/>
              <a:gd name="connsiteY112" fmla="*/ 6183806 h 6878653"/>
              <a:gd name="connsiteX113" fmla="*/ 7618403 w 8259374"/>
              <a:gd name="connsiteY113" fmla="*/ 6274847 h 6878653"/>
              <a:gd name="connsiteX114" fmla="*/ 7612141 w 8259374"/>
              <a:gd name="connsiteY114" fmla="*/ 6397934 h 6878653"/>
              <a:gd name="connsiteX115" fmla="*/ 7642700 w 8259374"/>
              <a:gd name="connsiteY115" fmla="*/ 6446110 h 6878653"/>
              <a:gd name="connsiteX116" fmla="*/ 7604154 w 8259374"/>
              <a:gd name="connsiteY116" fmla="*/ 6492650 h 6878653"/>
              <a:gd name="connsiteX117" fmla="*/ 7606744 w 8259374"/>
              <a:gd name="connsiteY117" fmla="*/ 6499348 h 6878653"/>
              <a:gd name="connsiteX118" fmla="*/ 7611195 w 8259374"/>
              <a:gd name="connsiteY118" fmla="*/ 6571637 h 6878653"/>
              <a:gd name="connsiteX119" fmla="*/ 7605227 w 8259374"/>
              <a:gd name="connsiteY119" fmla="*/ 6658275 h 6878653"/>
              <a:gd name="connsiteX120" fmla="*/ 7657027 w 8259374"/>
              <a:gd name="connsiteY120" fmla="*/ 6827947 h 6878653"/>
              <a:gd name="connsiteX121" fmla="*/ 7640052 w 8259374"/>
              <a:gd name="connsiteY121" fmla="*/ 6878653 h 6878653"/>
              <a:gd name="connsiteX122" fmla="*/ 0 w 8259374"/>
              <a:gd name="connsiteY122" fmla="*/ 6853072 h 6878653"/>
              <a:gd name="connsiteX123" fmla="*/ 0 w 8259374"/>
              <a:gd name="connsiteY123" fmla="*/ 0 h 6878653"/>
              <a:gd name="connsiteX0" fmla="*/ 0 w 8259374"/>
              <a:gd name="connsiteY0" fmla="*/ 0 h 6864138"/>
              <a:gd name="connsiteX1" fmla="*/ 8259374 w 8259374"/>
              <a:gd name="connsiteY1" fmla="*/ 4928 h 6864138"/>
              <a:gd name="connsiteX2" fmla="*/ 8259082 w 8259374"/>
              <a:gd name="connsiteY2" fmla="*/ 7032 h 6864138"/>
              <a:gd name="connsiteX3" fmla="*/ 8252923 w 8259374"/>
              <a:gd name="connsiteY3" fmla="*/ 30960 h 6864138"/>
              <a:gd name="connsiteX4" fmla="*/ 8213566 w 8259374"/>
              <a:gd name="connsiteY4" fmla="*/ 29154 h 6864138"/>
              <a:gd name="connsiteX5" fmla="*/ 8215843 w 8259374"/>
              <a:gd name="connsiteY5" fmla="*/ 67653 h 6864138"/>
              <a:gd name="connsiteX6" fmla="*/ 8217200 w 8259374"/>
              <a:gd name="connsiteY6" fmla="*/ 155058 h 6864138"/>
              <a:gd name="connsiteX7" fmla="*/ 8215915 w 8259374"/>
              <a:gd name="connsiteY7" fmla="*/ 163580 h 6864138"/>
              <a:gd name="connsiteX8" fmla="*/ 8209562 w 8259374"/>
              <a:gd name="connsiteY8" fmla="*/ 163412 h 6864138"/>
              <a:gd name="connsiteX9" fmla="*/ 8212690 w 8259374"/>
              <a:gd name="connsiteY9" fmla="*/ 184979 h 6864138"/>
              <a:gd name="connsiteX10" fmla="*/ 8206570 w 8259374"/>
              <a:gd name="connsiteY10" fmla="*/ 225577 h 6864138"/>
              <a:gd name="connsiteX11" fmla="*/ 8195588 w 8259374"/>
              <a:gd name="connsiteY11" fmla="*/ 246471 h 6864138"/>
              <a:gd name="connsiteX12" fmla="*/ 8177225 w 8259374"/>
              <a:gd name="connsiteY12" fmla="*/ 287658 h 6864138"/>
              <a:gd name="connsiteX13" fmla="*/ 8183500 w 8259374"/>
              <a:gd name="connsiteY13" fmla="*/ 323765 h 6864138"/>
              <a:gd name="connsiteX14" fmla="*/ 8119462 w 8259374"/>
              <a:gd name="connsiteY14" fmla="*/ 497784 h 6864138"/>
              <a:gd name="connsiteX15" fmla="*/ 8094729 w 8259374"/>
              <a:gd name="connsiteY15" fmla="*/ 589887 h 6864138"/>
              <a:gd name="connsiteX16" fmla="*/ 8087563 w 8259374"/>
              <a:gd name="connsiteY16" fmla="*/ 623853 h 6864138"/>
              <a:gd name="connsiteX17" fmla="*/ 8043783 w 8259374"/>
              <a:gd name="connsiteY17" fmla="*/ 727950 h 6864138"/>
              <a:gd name="connsiteX18" fmla="*/ 8043844 w 8259374"/>
              <a:gd name="connsiteY18" fmla="*/ 733618 h 6864138"/>
              <a:gd name="connsiteX19" fmla="*/ 8040591 w 8259374"/>
              <a:gd name="connsiteY19" fmla="*/ 748711 h 6864138"/>
              <a:gd name="connsiteX20" fmla="*/ 7991903 w 8259374"/>
              <a:gd name="connsiteY20" fmla="*/ 840589 h 6864138"/>
              <a:gd name="connsiteX21" fmla="*/ 7985537 w 8259374"/>
              <a:gd name="connsiteY21" fmla="*/ 849454 h 6864138"/>
              <a:gd name="connsiteX22" fmla="*/ 7984168 w 8259374"/>
              <a:gd name="connsiteY22" fmla="*/ 849670 h 6864138"/>
              <a:gd name="connsiteX23" fmla="*/ 7982421 w 8259374"/>
              <a:gd name="connsiteY23" fmla="*/ 885380 h 6864138"/>
              <a:gd name="connsiteX24" fmla="*/ 7979919 w 8259374"/>
              <a:gd name="connsiteY24" fmla="*/ 889343 h 6864138"/>
              <a:gd name="connsiteX25" fmla="*/ 7981684 w 8259374"/>
              <a:gd name="connsiteY25" fmla="*/ 913618 h 6864138"/>
              <a:gd name="connsiteX26" fmla="*/ 7981045 w 8259374"/>
              <a:gd name="connsiteY26" fmla="*/ 925626 h 6864138"/>
              <a:gd name="connsiteX27" fmla="*/ 7984059 w 8259374"/>
              <a:gd name="connsiteY27" fmla="*/ 930115 h 6864138"/>
              <a:gd name="connsiteX28" fmla="*/ 7981497 w 8259374"/>
              <a:gd name="connsiteY28" fmla="*/ 947284 h 6864138"/>
              <a:gd name="connsiteX29" fmla="*/ 7982366 w 8259374"/>
              <a:gd name="connsiteY29" fmla="*/ 964542 h 6864138"/>
              <a:gd name="connsiteX30" fmla="*/ 7967654 w 8259374"/>
              <a:gd name="connsiteY30" fmla="*/ 1039358 h 6864138"/>
              <a:gd name="connsiteX31" fmla="*/ 7965976 w 8259374"/>
              <a:gd name="connsiteY31" fmla="*/ 1206631 h 6864138"/>
              <a:gd name="connsiteX32" fmla="*/ 7905207 w 8259374"/>
              <a:gd name="connsiteY32" fmla="*/ 1492777 h 6864138"/>
              <a:gd name="connsiteX33" fmla="*/ 7860695 w 8259374"/>
              <a:gd name="connsiteY33" fmla="*/ 1592059 h 6864138"/>
              <a:gd name="connsiteX34" fmla="*/ 7866303 w 8259374"/>
              <a:gd name="connsiteY34" fmla="*/ 1640521 h 6864138"/>
              <a:gd name="connsiteX35" fmla="*/ 7854100 w 8259374"/>
              <a:gd name="connsiteY35" fmla="*/ 1655624 h 6864138"/>
              <a:gd name="connsiteX36" fmla="*/ 7851751 w 8259374"/>
              <a:gd name="connsiteY36" fmla="*/ 1658142 h 6864138"/>
              <a:gd name="connsiteX37" fmla="*/ 7847705 w 8259374"/>
              <a:gd name="connsiteY37" fmla="*/ 1670072 h 6864138"/>
              <a:gd name="connsiteX38" fmla="*/ 7839861 w 8259374"/>
              <a:gd name="connsiteY38" fmla="*/ 1671129 h 6864138"/>
              <a:gd name="connsiteX39" fmla="*/ 7840809 w 8259374"/>
              <a:gd name="connsiteY39" fmla="*/ 1732607 h 6864138"/>
              <a:gd name="connsiteX40" fmla="*/ 7868816 w 8259374"/>
              <a:gd name="connsiteY40" fmla="*/ 1805215 h 6864138"/>
              <a:gd name="connsiteX41" fmla="*/ 7869506 w 8259374"/>
              <a:gd name="connsiteY41" fmla="*/ 1845616 h 6864138"/>
              <a:gd name="connsiteX42" fmla="*/ 7864150 w 8259374"/>
              <a:gd name="connsiteY42" fmla="*/ 1850893 h 6864138"/>
              <a:gd name="connsiteX43" fmla="*/ 7886388 w 8259374"/>
              <a:gd name="connsiteY43" fmla="*/ 1909011 h 6864138"/>
              <a:gd name="connsiteX44" fmla="*/ 7875654 w 8259374"/>
              <a:gd name="connsiteY44" fmla="*/ 1989626 h 6864138"/>
              <a:gd name="connsiteX45" fmla="*/ 7860613 w 8259374"/>
              <a:gd name="connsiteY45" fmla="*/ 2049768 h 6864138"/>
              <a:gd name="connsiteX46" fmla="*/ 7855177 w 8259374"/>
              <a:gd name="connsiteY46" fmla="*/ 2083784 h 6864138"/>
              <a:gd name="connsiteX47" fmla="*/ 7847260 w 8259374"/>
              <a:gd name="connsiteY47" fmla="*/ 2172145 h 6864138"/>
              <a:gd name="connsiteX48" fmla="*/ 7853684 w 8259374"/>
              <a:gd name="connsiteY48" fmla="*/ 2278856 h 6864138"/>
              <a:gd name="connsiteX49" fmla="*/ 7844151 w 8259374"/>
              <a:gd name="connsiteY49" fmla="*/ 2398865 h 6864138"/>
              <a:gd name="connsiteX50" fmla="*/ 7836030 w 8259374"/>
              <a:gd name="connsiteY50" fmla="*/ 2447385 h 6864138"/>
              <a:gd name="connsiteX51" fmla="*/ 7844545 w 8259374"/>
              <a:gd name="connsiteY51" fmla="*/ 2559889 h 6864138"/>
              <a:gd name="connsiteX52" fmla="*/ 7862833 w 8259374"/>
              <a:gd name="connsiteY52" fmla="*/ 2767170 h 6864138"/>
              <a:gd name="connsiteX53" fmla="*/ 7863304 w 8259374"/>
              <a:gd name="connsiteY53" fmla="*/ 2860521 h 6864138"/>
              <a:gd name="connsiteX54" fmla="*/ 7876870 w 8259374"/>
              <a:gd name="connsiteY54" fmla="*/ 2956588 h 6864138"/>
              <a:gd name="connsiteX55" fmla="*/ 7872717 w 8259374"/>
              <a:gd name="connsiteY55" fmla="*/ 3028277 h 6864138"/>
              <a:gd name="connsiteX56" fmla="*/ 7874112 w 8259374"/>
              <a:gd name="connsiteY56" fmla="*/ 3044829 h 6864138"/>
              <a:gd name="connsiteX57" fmla="*/ 7878057 w 8259374"/>
              <a:gd name="connsiteY57" fmla="*/ 3047980 h 6864138"/>
              <a:gd name="connsiteX58" fmla="*/ 7892211 w 8259374"/>
              <a:gd name="connsiteY58" fmla="*/ 3118581 h 6864138"/>
              <a:gd name="connsiteX59" fmla="*/ 7870115 w 8259374"/>
              <a:gd name="connsiteY59" fmla="*/ 3128728 h 6864138"/>
              <a:gd name="connsiteX60" fmla="*/ 7853751 w 8259374"/>
              <a:gd name="connsiteY60" fmla="*/ 3194385 h 6864138"/>
              <a:gd name="connsiteX61" fmla="*/ 7860255 w 8259374"/>
              <a:gd name="connsiteY61" fmla="*/ 3229104 h 6864138"/>
              <a:gd name="connsiteX62" fmla="*/ 7860820 w 8259374"/>
              <a:gd name="connsiteY62" fmla="*/ 3236205 h 6864138"/>
              <a:gd name="connsiteX63" fmla="*/ 7860524 w 8259374"/>
              <a:gd name="connsiteY63" fmla="*/ 3236392 h 6864138"/>
              <a:gd name="connsiteX64" fmla="*/ 7860507 w 8259374"/>
              <a:gd name="connsiteY64" fmla="*/ 3243975 h 6864138"/>
              <a:gd name="connsiteX65" fmla="*/ 7861849 w 8259374"/>
              <a:gd name="connsiteY65" fmla="*/ 3249149 h 6864138"/>
              <a:gd name="connsiteX66" fmla="*/ 7825440 w 8259374"/>
              <a:gd name="connsiteY66" fmla="*/ 3308429 h 6864138"/>
              <a:gd name="connsiteX67" fmla="*/ 7797313 w 8259374"/>
              <a:gd name="connsiteY67" fmla="*/ 3396839 h 6864138"/>
              <a:gd name="connsiteX68" fmla="*/ 7773161 w 8259374"/>
              <a:gd name="connsiteY68" fmla="*/ 3485579 h 6864138"/>
              <a:gd name="connsiteX69" fmla="*/ 7766211 w 8259374"/>
              <a:gd name="connsiteY69" fmla="*/ 3518293 h 6864138"/>
              <a:gd name="connsiteX70" fmla="*/ 7745911 w 8259374"/>
              <a:gd name="connsiteY70" fmla="*/ 3574027 h 6864138"/>
              <a:gd name="connsiteX71" fmla="*/ 7731711 w 8259374"/>
              <a:gd name="connsiteY71" fmla="*/ 3597957 h 6864138"/>
              <a:gd name="connsiteX72" fmla="*/ 7731931 w 8259374"/>
              <a:gd name="connsiteY72" fmla="*/ 3599279 h 6864138"/>
              <a:gd name="connsiteX73" fmla="*/ 7727934 w 8259374"/>
              <a:gd name="connsiteY73" fmla="*/ 3600530 h 6864138"/>
              <a:gd name="connsiteX74" fmla="*/ 7723086 w 8259374"/>
              <a:gd name="connsiteY74" fmla="*/ 3618656 h 6864138"/>
              <a:gd name="connsiteX75" fmla="*/ 7723183 w 8259374"/>
              <a:gd name="connsiteY75" fmla="*/ 3624109 h 6864138"/>
              <a:gd name="connsiteX76" fmla="*/ 7721433 w 8259374"/>
              <a:gd name="connsiteY76" fmla="*/ 3631477 h 6864138"/>
              <a:gd name="connsiteX77" fmla="*/ 7721107 w 8259374"/>
              <a:gd name="connsiteY77" fmla="*/ 3631566 h 6864138"/>
              <a:gd name="connsiteX78" fmla="*/ 7720023 w 8259374"/>
              <a:gd name="connsiteY78" fmla="*/ 3638646 h 6864138"/>
              <a:gd name="connsiteX79" fmla="*/ 7718284 w 8259374"/>
              <a:gd name="connsiteY79" fmla="*/ 3674452 h 6864138"/>
              <a:gd name="connsiteX80" fmla="*/ 7690982 w 8259374"/>
              <a:gd name="connsiteY80" fmla="*/ 3736938 h 6864138"/>
              <a:gd name="connsiteX81" fmla="*/ 7676256 w 8259374"/>
              <a:gd name="connsiteY81" fmla="*/ 3798824 h 6864138"/>
              <a:gd name="connsiteX82" fmla="*/ 7660693 w 8259374"/>
              <a:gd name="connsiteY82" fmla="*/ 3831494 h 6864138"/>
              <a:gd name="connsiteX83" fmla="*/ 7663160 w 8259374"/>
              <a:gd name="connsiteY83" fmla="*/ 3846592 h 6864138"/>
              <a:gd name="connsiteX84" fmla="*/ 7670656 w 8259374"/>
              <a:gd name="connsiteY84" fmla="*/ 3861012 h 6864138"/>
              <a:gd name="connsiteX85" fmla="*/ 7658717 w 8259374"/>
              <a:gd name="connsiteY85" fmla="*/ 3984488 h 6864138"/>
              <a:gd name="connsiteX86" fmla="*/ 7647310 w 8259374"/>
              <a:gd name="connsiteY86" fmla="*/ 4128022 h 6864138"/>
              <a:gd name="connsiteX87" fmla="*/ 7625542 w 8259374"/>
              <a:gd name="connsiteY87" fmla="*/ 4200927 h 6864138"/>
              <a:gd name="connsiteX88" fmla="*/ 7564296 w 8259374"/>
              <a:gd name="connsiteY88" fmla="*/ 4406358 h 6864138"/>
              <a:gd name="connsiteX89" fmla="*/ 7545443 w 8259374"/>
              <a:gd name="connsiteY89" fmla="*/ 4450977 h 6864138"/>
              <a:gd name="connsiteX90" fmla="*/ 7551356 w 8259374"/>
              <a:gd name="connsiteY90" fmla="*/ 4497587 h 6864138"/>
              <a:gd name="connsiteX91" fmla="*/ 7539248 w 8259374"/>
              <a:gd name="connsiteY91" fmla="*/ 4512174 h 6864138"/>
              <a:gd name="connsiteX92" fmla="*/ 7536915 w 8259374"/>
              <a:gd name="connsiteY92" fmla="*/ 4514607 h 6864138"/>
              <a:gd name="connsiteX93" fmla="*/ 7532945 w 8259374"/>
              <a:gd name="connsiteY93" fmla="*/ 4526105 h 6864138"/>
              <a:gd name="connsiteX94" fmla="*/ 7525110 w 8259374"/>
              <a:gd name="connsiteY94" fmla="*/ 4527155 h 6864138"/>
              <a:gd name="connsiteX95" fmla="*/ 7514322 w 8259374"/>
              <a:gd name="connsiteY95" fmla="*/ 4542888 h 6864138"/>
              <a:gd name="connsiteX96" fmla="*/ 7508890 w 8259374"/>
              <a:gd name="connsiteY96" fmla="*/ 4564659 h 6864138"/>
              <a:gd name="connsiteX97" fmla="*/ 7484766 w 8259374"/>
              <a:gd name="connsiteY97" fmla="*/ 4662900 h 6864138"/>
              <a:gd name="connsiteX98" fmla="*/ 7480757 w 8259374"/>
              <a:gd name="connsiteY98" fmla="*/ 4780069 h 6864138"/>
              <a:gd name="connsiteX99" fmla="*/ 7463238 w 8259374"/>
              <a:gd name="connsiteY99" fmla="*/ 4893471 h 6864138"/>
              <a:gd name="connsiteX100" fmla="*/ 7453970 w 8259374"/>
              <a:gd name="connsiteY100" fmla="*/ 5050627 h 6864138"/>
              <a:gd name="connsiteX101" fmla="*/ 7442086 w 8259374"/>
              <a:gd name="connsiteY101" fmla="*/ 5203264 h 6864138"/>
              <a:gd name="connsiteX102" fmla="*/ 7445255 w 8259374"/>
              <a:gd name="connsiteY102" fmla="*/ 5233387 h 6864138"/>
              <a:gd name="connsiteX103" fmla="*/ 7439091 w 8259374"/>
              <a:gd name="connsiteY103" fmla="*/ 5259154 h 6864138"/>
              <a:gd name="connsiteX104" fmla="*/ 7429912 w 8259374"/>
              <a:gd name="connsiteY104" fmla="*/ 5265022 h 6864138"/>
              <a:gd name="connsiteX105" fmla="*/ 7430227 w 8259374"/>
              <a:gd name="connsiteY105" fmla="*/ 5281569 h 6864138"/>
              <a:gd name="connsiteX106" fmla="*/ 7428455 w 8259374"/>
              <a:gd name="connsiteY106" fmla="*/ 5285943 h 6864138"/>
              <a:gd name="connsiteX107" fmla="*/ 7448546 w 8259374"/>
              <a:gd name="connsiteY107" fmla="*/ 5365322 h 6864138"/>
              <a:gd name="connsiteX108" fmla="*/ 7445531 w 8259374"/>
              <a:gd name="connsiteY108" fmla="*/ 5431552 h 6864138"/>
              <a:gd name="connsiteX109" fmla="*/ 7493272 w 8259374"/>
              <a:gd name="connsiteY109" fmla="*/ 5683109 h 6864138"/>
              <a:gd name="connsiteX110" fmla="*/ 7523482 w 8259374"/>
              <a:gd name="connsiteY110" fmla="*/ 5758758 h 6864138"/>
              <a:gd name="connsiteX111" fmla="*/ 7571560 w 8259374"/>
              <a:gd name="connsiteY111" fmla="*/ 6023059 h 6864138"/>
              <a:gd name="connsiteX112" fmla="*/ 7610840 w 8259374"/>
              <a:gd name="connsiteY112" fmla="*/ 6183806 h 6864138"/>
              <a:gd name="connsiteX113" fmla="*/ 7618403 w 8259374"/>
              <a:gd name="connsiteY113" fmla="*/ 6274847 h 6864138"/>
              <a:gd name="connsiteX114" fmla="*/ 7612141 w 8259374"/>
              <a:gd name="connsiteY114" fmla="*/ 6397934 h 6864138"/>
              <a:gd name="connsiteX115" fmla="*/ 7642700 w 8259374"/>
              <a:gd name="connsiteY115" fmla="*/ 6446110 h 6864138"/>
              <a:gd name="connsiteX116" fmla="*/ 7604154 w 8259374"/>
              <a:gd name="connsiteY116" fmla="*/ 6492650 h 6864138"/>
              <a:gd name="connsiteX117" fmla="*/ 7606744 w 8259374"/>
              <a:gd name="connsiteY117" fmla="*/ 6499348 h 6864138"/>
              <a:gd name="connsiteX118" fmla="*/ 7611195 w 8259374"/>
              <a:gd name="connsiteY118" fmla="*/ 6571637 h 6864138"/>
              <a:gd name="connsiteX119" fmla="*/ 7605227 w 8259374"/>
              <a:gd name="connsiteY119" fmla="*/ 6658275 h 6864138"/>
              <a:gd name="connsiteX120" fmla="*/ 7657027 w 8259374"/>
              <a:gd name="connsiteY120" fmla="*/ 6827947 h 6864138"/>
              <a:gd name="connsiteX121" fmla="*/ 7523938 w 8259374"/>
              <a:gd name="connsiteY121" fmla="*/ 6864138 h 6864138"/>
              <a:gd name="connsiteX122" fmla="*/ 0 w 8259374"/>
              <a:gd name="connsiteY122" fmla="*/ 6853072 h 6864138"/>
              <a:gd name="connsiteX123" fmla="*/ 0 w 8259374"/>
              <a:gd name="connsiteY123" fmla="*/ 0 h 68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259374" h="6864138">
                <a:moveTo>
                  <a:pt x="0" y="0"/>
                </a:moveTo>
                <a:lnTo>
                  <a:pt x="8259374" y="4928"/>
                </a:lnTo>
                <a:cubicBezTo>
                  <a:pt x="8259277" y="5629"/>
                  <a:pt x="8259180" y="6331"/>
                  <a:pt x="8259082" y="7032"/>
                </a:cubicBezTo>
                <a:lnTo>
                  <a:pt x="8252923" y="30960"/>
                </a:lnTo>
                <a:lnTo>
                  <a:pt x="8213566" y="29154"/>
                </a:lnTo>
                <a:lnTo>
                  <a:pt x="8215843" y="67653"/>
                </a:lnTo>
                <a:cubicBezTo>
                  <a:pt x="8218092" y="95906"/>
                  <a:pt x="8219780" y="125458"/>
                  <a:pt x="8217200" y="155058"/>
                </a:cubicBezTo>
                <a:lnTo>
                  <a:pt x="8215915" y="163580"/>
                </a:lnTo>
                <a:lnTo>
                  <a:pt x="8209562" y="163412"/>
                </a:lnTo>
                <a:lnTo>
                  <a:pt x="8212690" y="184979"/>
                </a:lnTo>
                <a:lnTo>
                  <a:pt x="8206570" y="225577"/>
                </a:lnTo>
                <a:lnTo>
                  <a:pt x="8195588" y="246471"/>
                </a:lnTo>
                <a:cubicBezTo>
                  <a:pt x="8187636" y="261942"/>
                  <a:pt x="8179842" y="278153"/>
                  <a:pt x="8177225" y="287658"/>
                </a:cubicBezTo>
                <a:cubicBezTo>
                  <a:pt x="8179798" y="299195"/>
                  <a:pt x="8181950" y="311311"/>
                  <a:pt x="8183500" y="323765"/>
                </a:cubicBezTo>
                <a:lnTo>
                  <a:pt x="8119462" y="497784"/>
                </a:lnTo>
                <a:cubicBezTo>
                  <a:pt x="8110983" y="531963"/>
                  <a:pt x="8095160" y="558642"/>
                  <a:pt x="8094729" y="589887"/>
                </a:cubicBezTo>
                <a:cubicBezTo>
                  <a:pt x="8085042" y="599309"/>
                  <a:pt x="8079659" y="609479"/>
                  <a:pt x="8087563" y="623853"/>
                </a:cubicBezTo>
                <a:cubicBezTo>
                  <a:pt x="8079073" y="646863"/>
                  <a:pt x="8051070" y="709656"/>
                  <a:pt x="8043783" y="727950"/>
                </a:cubicBezTo>
                <a:cubicBezTo>
                  <a:pt x="8043804" y="729840"/>
                  <a:pt x="8043823" y="731729"/>
                  <a:pt x="8043844" y="733618"/>
                </a:cubicBezTo>
                <a:cubicBezTo>
                  <a:pt x="8043311" y="737079"/>
                  <a:pt x="8041461" y="739996"/>
                  <a:pt x="8040591" y="748711"/>
                </a:cubicBezTo>
                <a:cubicBezTo>
                  <a:pt x="8031933" y="766539"/>
                  <a:pt x="8001078" y="823800"/>
                  <a:pt x="7991903" y="840589"/>
                </a:cubicBezTo>
                <a:cubicBezTo>
                  <a:pt x="7991014" y="845655"/>
                  <a:pt x="7988645" y="848150"/>
                  <a:pt x="7985537" y="849454"/>
                </a:cubicBezTo>
                <a:lnTo>
                  <a:pt x="7984168" y="849670"/>
                </a:lnTo>
                <a:cubicBezTo>
                  <a:pt x="7983586" y="861573"/>
                  <a:pt x="7983003" y="873477"/>
                  <a:pt x="7982421" y="885380"/>
                </a:cubicBezTo>
                <a:lnTo>
                  <a:pt x="7979919" y="889343"/>
                </a:lnTo>
                <a:lnTo>
                  <a:pt x="7981684" y="913618"/>
                </a:lnTo>
                <a:lnTo>
                  <a:pt x="7981045" y="925626"/>
                </a:lnTo>
                <a:lnTo>
                  <a:pt x="7984059" y="930115"/>
                </a:lnTo>
                <a:cubicBezTo>
                  <a:pt x="7985541" y="934356"/>
                  <a:pt x="7985380" y="939650"/>
                  <a:pt x="7981497" y="947284"/>
                </a:cubicBezTo>
                <a:cubicBezTo>
                  <a:pt x="7981787" y="953037"/>
                  <a:pt x="7982076" y="958789"/>
                  <a:pt x="7982366" y="964542"/>
                </a:cubicBezTo>
                <a:cubicBezTo>
                  <a:pt x="7983909" y="969864"/>
                  <a:pt x="7964153" y="1034717"/>
                  <a:pt x="7967654" y="1039358"/>
                </a:cubicBezTo>
                <a:cubicBezTo>
                  <a:pt x="7964705" y="1088086"/>
                  <a:pt x="7973865" y="1147797"/>
                  <a:pt x="7965976" y="1206631"/>
                </a:cubicBezTo>
                <a:cubicBezTo>
                  <a:pt x="7947654" y="1301000"/>
                  <a:pt x="7922753" y="1428538"/>
                  <a:pt x="7905207" y="1492777"/>
                </a:cubicBezTo>
                <a:cubicBezTo>
                  <a:pt x="7867797" y="1515270"/>
                  <a:pt x="7874138" y="1560008"/>
                  <a:pt x="7860695" y="1592059"/>
                </a:cubicBezTo>
                <a:cubicBezTo>
                  <a:pt x="7890306" y="1592213"/>
                  <a:pt x="7835742" y="1628001"/>
                  <a:pt x="7866303" y="1640521"/>
                </a:cubicBezTo>
                <a:cubicBezTo>
                  <a:pt x="7862888" y="1645957"/>
                  <a:pt x="7858617" y="1650827"/>
                  <a:pt x="7854100" y="1655624"/>
                </a:cubicBezTo>
                <a:lnTo>
                  <a:pt x="7851751" y="1658142"/>
                </a:lnTo>
                <a:lnTo>
                  <a:pt x="7847705" y="1670072"/>
                </a:lnTo>
                <a:lnTo>
                  <a:pt x="7839861" y="1671129"/>
                </a:lnTo>
                <a:lnTo>
                  <a:pt x="7840809" y="1732607"/>
                </a:lnTo>
                <a:cubicBezTo>
                  <a:pt x="7845708" y="1756049"/>
                  <a:pt x="7853498" y="1780263"/>
                  <a:pt x="7868816" y="1805215"/>
                </a:cubicBezTo>
                <a:cubicBezTo>
                  <a:pt x="7878362" y="1815654"/>
                  <a:pt x="7878671" y="1833743"/>
                  <a:pt x="7869506" y="1845616"/>
                </a:cubicBezTo>
                <a:cubicBezTo>
                  <a:pt x="7867929" y="1847659"/>
                  <a:pt x="7866123" y="1849438"/>
                  <a:pt x="7864150" y="1850893"/>
                </a:cubicBezTo>
                <a:cubicBezTo>
                  <a:pt x="7886794" y="1881995"/>
                  <a:pt x="7869879" y="1893060"/>
                  <a:pt x="7886388" y="1909011"/>
                </a:cubicBezTo>
                <a:cubicBezTo>
                  <a:pt x="7886093" y="1949074"/>
                  <a:pt x="7861316" y="1975004"/>
                  <a:pt x="7875654" y="1989626"/>
                </a:cubicBezTo>
                <a:cubicBezTo>
                  <a:pt x="7870584" y="2008857"/>
                  <a:pt x="7845827" y="2030591"/>
                  <a:pt x="7860613" y="2049768"/>
                </a:cubicBezTo>
                <a:cubicBezTo>
                  <a:pt x="7845616" y="2048061"/>
                  <a:pt x="7867114" y="2074946"/>
                  <a:pt x="7855177" y="2083784"/>
                </a:cubicBezTo>
                <a:cubicBezTo>
                  <a:pt x="7852952" y="2104180"/>
                  <a:pt x="7847509" y="2139633"/>
                  <a:pt x="7847260" y="2172145"/>
                </a:cubicBezTo>
                <a:cubicBezTo>
                  <a:pt x="7870198" y="2205115"/>
                  <a:pt x="7836465" y="2252061"/>
                  <a:pt x="7853684" y="2278856"/>
                </a:cubicBezTo>
                <a:lnTo>
                  <a:pt x="7844151" y="2398865"/>
                </a:lnTo>
                <a:cubicBezTo>
                  <a:pt x="7838345" y="2432524"/>
                  <a:pt x="7867276" y="2414838"/>
                  <a:pt x="7836030" y="2447385"/>
                </a:cubicBezTo>
                <a:cubicBezTo>
                  <a:pt x="7849051" y="2506827"/>
                  <a:pt x="7815989" y="2507351"/>
                  <a:pt x="7844545" y="2559889"/>
                </a:cubicBezTo>
                <a:lnTo>
                  <a:pt x="7862833" y="2767170"/>
                </a:lnTo>
                <a:cubicBezTo>
                  <a:pt x="7856980" y="2801931"/>
                  <a:pt x="7863248" y="2810747"/>
                  <a:pt x="7863304" y="2860521"/>
                </a:cubicBezTo>
                <a:lnTo>
                  <a:pt x="7876870" y="2956588"/>
                </a:lnTo>
                <a:lnTo>
                  <a:pt x="7872717" y="3028277"/>
                </a:lnTo>
                <a:cubicBezTo>
                  <a:pt x="7870675" y="3036513"/>
                  <a:pt x="7871714" y="3041414"/>
                  <a:pt x="7874112" y="3044829"/>
                </a:cubicBezTo>
                <a:lnTo>
                  <a:pt x="7878057" y="3047980"/>
                </a:lnTo>
                <a:lnTo>
                  <a:pt x="7892211" y="3118581"/>
                </a:lnTo>
                <a:lnTo>
                  <a:pt x="7870115" y="3128728"/>
                </a:lnTo>
                <a:cubicBezTo>
                  <a:pt x="7863706" y="3141360"/>
                  <a:pt x="7858864" y="3176070"/>
                  <a:pt x="7853751" y="3194385"/>
                </a:cubicBezTo>
                <a:cubicBezTo>
                  <a:pt x="7856396" y="3205478"/>
                  <a:pt x="7858624" y="3217127"/>
                  <a:pt x="7860255" y="3229104"/>
                </a:cubicBezTo>
                <a:cubicBezTo>
                  <a:pt x="7860443" y="3231471"/>
                  <a:pt x="7860632" y="3233838"/>
                  <a:pt x="7860820" y="3236205"/>
                </a:cubicBezTo>
                <a:lnTo>
                  <a:pt x="7860524" y="3236392"/>
                </a:lnTo>
                <a:cubicBezTo>
                  <a:pt x="7859989" y="3238035"/>
                  <a:pt x="7859931" y="3240408"/>
                  <a:pt x="7860507" y="3243975"/>
                </a:cubicBezTo>
                <a:lnTo>
                  <a:pt x="7861849" y="3249149"/>
                </a:lnTo>
                <a:lnTo>
                  <a:pt x="7825440" y="3308429"/>
                </a:lnTo>
                <a:cubicBezTo>
                  <a:pt x="7816712" y="3343628"/>
                  <a:pt x="7814238" y="3356763"/>
                  <a:pt x="7797313" y="3396839"/>
                </a:cubicBezTo>
                <a:cubicBezTo>
                  <a:pt x="7789049" y="3429767"/>
                  <a:pt x="7773395" y="3455507"/>
                  <a:pt x="7773161" y="3485579"/>
                </a:cubicBezTo>
                <a:cubicBezTo>
                  <a:pt x="7763533" y="3494686"/>
                  <a:pt x="7758214" y="3504495"/>
                  <a:pt x="7766211" y="3518293"/>
                </a:cubicBezTo>
                <a:cubicBezTo>
                  <a:pt x="7755510" y="3548048"/>
                  <a:pt x="7738869" y="3550669"/>
                  <a:pt x="7745911" y="3574027"/>
                </a:cubicBezTo>
                <a:cubicBezTo>
                  <a:pt x="7717765" y="3583531"/>
                  <a:pt x="7726718" y="3587554"/>
                  <a:pt x="7731711" y="3597957"/>
                </a:cubicBezTo>
                <a:cubicBezTo>
                  <a:pt x="7731784" y="3598397"/>
                  <a:pt x="7731859" y="3598839"/>
                  <a:pt x="7731931" y="3599279"/>
                </a:cubicBezTo>
                <a:lnTo>
                  <a:pt x="7727934" y="3600530"/>
                </a:lnTo>
                <a:lnTo>
                  <a:pt x="7723086" y="3618656"/>
                </a:lnTo>
                <a:cubicBezTo>
                  <a:pt x="7723119" y="3620474"/>
                  <a:pt x="7723151" y="3622291"/>
                  <a:pt x="7723183" y="3624109"/>
                </a:cubicBezTo>
                <a:cubicBezTo>
                  <a:pt x="7722918" y="3627760"/>
                  <a:pt x="7722317" y="3630047"/>
                  <a:pt x="7721433" y="3631477"/>
                </a:cubicBezTo>
                <a:lnTo>
                  <a:pt x="7721107" y="3631566"/>
                </a:lnTo>
                <a:lnTo>
                  <a:pt x="7720023" y="3638646"/>
                </a:lnTo>
                <a:cubicBezTo>
                  <a:pt x="7718837" y="3650804"/>
                  <a:pt x="7718299" y="3662835"/>
                  <a:pt x="7718284" y="3674452"/>
                </a:cubicBezTo>
                <a:cubicBezTo>
                  <a:pt x="7709215" y="3690650"/>
                  <a:pt x="7699990" y="3726672"/>
                  <a:pt x="7690982" y="3736938"/>
                </a:cubicBezTo>
                <a:cubicBezTo>
                  <a:pt x="7681632" y="3762860"/>
                  <a:pt x="7681304" y="3783064"/>
                  <a:pt x="7676256" y="3798824"/>
                </a:cubicBezTo>
                <a:lnTo>
                  <a:pt x="7660693" y="3831494"/>
                </a:lnTo>
                <a:lnTo>
                  <a:pt x="7663160" y="3846592"/>
                </a:lnTo>
                <a:cubicBezTo>
                  <a:pt x="7664737" y="3851707"/>
                  <a:pt x="7667126" y="3856564"/>
                  <a:pt x="7670656" y="3861012"/>
                </a:cubicBezTo>
                <a:cubicBezTo>
                  <a:pt x="7637392" y="3898830"/>
                  <a:pt x="7674115" y="3936688"/>
                  <a:pt x="7658717" y="3984488"/>
                </a:cubicBezTo>
                <a:cubicBezTo>
                  <a:pt x="7656217" y="3991848"/>
                  <a:pt x="7630144" y="4084930"/>
                  <a:pt x="7647310" y="4128022"/>
                </a:cubicBezTo>
                <a:cubicBezTo>
                  <a:pt x="7647470" y="4149968"/>
                  <a:pt x="7646787" y="4131256"/>
                  <a:pt x="7625542" y="4200927"/>
                </a:cubicBezTo>
                <a:cubicBezTo>
                  <a:pt x="7611706" y="4247316"/>
                  <a:pt x="7577645" y="4364684"/>
                  <a:pt x="7564296" y="4406358"/>
                </a:cubicBezTo>
                <a:cubicBezTo>
                  <a:pt x="7527029" y="4428164"/>
                  <a:pt x="7558685" y="4420077"/>
                  <a:pt x="7545443" y="4450977"/>
                </a:cubicBezTo>
                <a:cubicBezTo>
                  <a:pt x="7575055" y="4450998"/>
                  <a:pt x="7520719" y="4485673"/>
                  <a:pt x="7551356" y="4497587"/>
                </a:cubicBezTo>
                <a:cubicBezTo>
                  <a:pt x="7547976" y="4502834"/>
                  <a:pt x="7543735" y="4507539"/>
                  <a:pt x="7539248" y="4512174"/>
                </a:cubicBezTo>
                <a:lnTo>
                  <a:pt x="7536915" y="4514607"/>
                </a:lnTo>
                <a:lnTo>
                  <a:pt x="7532945" y="4526105"/>
                </a:lnTo>
                <a:lnTo>
                  <a:pt x="7525110" y="4527155"/>
                </a:lnTo>
                <a:lnTo>
                  <a:pt x="7514322" y="4542888"/>
                </a:lnTo>
                <a:cubicBezTo>
                  <a:pt x="7511319" y="4549118"/>
                  <a:pt x="7509303" y="4556220"/>
                  <a:pt x="7508890" y="4564659"/>
                </a:cubicBezTo>
                <a:lnTo>
                  <a:pt x="7484766" y="4662900"/>
                </a:lnTo>
                <a:cubicBezTo>
                  <a:pt x="7481323" y="4671255"/>
                  <a:pt x="7491668" y="4777541"/>
                  <a:pt x="7480757" y="4780069"/>
                </a:cubicBezTo>
                <a:lnTo>
                  <a:pt x="7463238" y="4893471"/>
                </a:lnTo>
                <a:lnTo>
                  <a:pt x="7453970" y="5050627"/>
                </a:lnTo>
                <a:lnTo>
                  <a:pt x="7442086" y="5203264"/>
                </a:lnTo>
                <a:cubicBezTo>
                  <a:pt x="7445399" y="5213955"/>
                  <a:pt x="7446133" y="5223923"/>
                  <a:pt x="7445255" y="5233387"/>
                </a:cubicBezTo>
                <a:lnTo>
                  <a:pt x="7439091" y="5259154"/>
                </a:lnTo>
                <a:lnTo>
                  <a:pt x="7429912" y="5265022"/>
                </a:lnTo>
                <a:lnTo>
                  <a:pt x="7430227" y="5281569"/>
                </a:lnTo>
                <a:lnTo>
                  <a:pt x="7428455" y="5285943"/>
                </a:lnTo>
                <a:cubicBezTo>
                  <a:pt x="7431507" y="5299902"/>
                  <a:pt x="7445700" y="5341054"/>
                  <a:pt x="7448546" y="5365322"/>
                </a:cubicBezTo>
                <a:cubicBezTo>
                  <a:pt x="7446229" y="5411296"/>
                  <a:pt x="7481577" y="5382833"/>
                  <a:pt x="7445531" y="5431552"/>
                </a:cubicBezTo>
                <a:cubicBezTo>
                  <a:pt x="7472134" y="5508869"/>
                  <a:pt x="7447278" y="5617604"/>
                  <a:pt x="7493272" y="5683109"/>
                </a:cubicBezTo>
                <a:cubicBezTo>
                  <a:pt x="7497239" y="5748607"/>
                  <a:pt x="7514524" y="5709367"/>
                  <a:pt x="7523482" y="5758758"/>
                </a:cubicBezTo>
                <a:lnTo>
                  <a:pt x="7571560" y="6023059"/>
                </a:lnTo>
                <a:lnTo>
                  <a:pt x="7610840" y="6183806"/>
                </a:lnTo>
                <a:lnTo>
                  <a:pt x="7618403" y="6274847"/>
                </a:lnTo>
                <a:cubicBezTo>
                  <a:pt x="7621058" y="6303226"/>
                  <a:pt x="7612024" y="6359515"/>
                  <a:pt x="7612141" y="6397934"/>
                </a:cubicBezTo>
                <a:lnTo>
                  <a:pt x="7642700" y="6446110"/>
                </a:lnTo>
                <a:cubicBezTo>
                  <a:pt x="7642258" y="6448392"/>
                  <a:pt x="7602826" y="6487977"/>
                  <a:pt x="7604154" y="6492650"/>
                </a:cubicBezTo>
                <a:lnTo>
                  <a:pt x="7606744" y="6499348"/>
                </a:lnTo>
                <a:lnTo>
                  <a:pt x="7611195" y="6571637"/>
                </a:lnTo>
                <a:lnTo>
                  <a:pt x="7605227" y="6658275"/>
                </a:lnTo>
                <a:cubicBezTo>
                  <a:pt x="7608451" y="6705037"/>
                  <a:pt x="7651550" y="6790239"/>
                  <a:pt x="7657027" y="6827947"/>
                </a:cubicBezTo>
                <a:lnTo>
                  <a:pt x="7523938" y="6864138"/>
                </a:lnTo>
                <a:lnTo>
                  <a:pt x="0" y="6853072"/>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1">
            <a:extLst>
              <a:ext uri="{FF2B5EF4-FFF2-40B4-BE49-F238E27FC236}">
                <a16:creationId xmlns:a16="http://schemas.microsoft.com/office/drawing/2014/main" id="{AEEA803B-25F3-AE3E-553D-997E62424F0D}"/>
              </a:ext>
            </a:extLst>
          </p:cNvPr>
          <p:cNvSpPr txBox="1"/>
          <p:nvPr/>
        </p:nvSpPr>
        <p:spPr>
          <a:xfrm>
            <a:off x="482111" y="1300481"/>
            <a:ext cx="6117956" cy="5255568"/>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00100" lvl="1" indent="-342900" defTabSz="914400">
              <a:lnSpc>
                <a:spcPct val="90000"/>
              </a:lnSpc>
              <a:spcBef>
                <a:spcPts val="300"/>
              </a:spcBef>
              <a:spcAft>
                <a:spcPts val="3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After the material in the Organic Carts get collected, it is hauled back to our facility to get sorted out and then transferred into the Anaerobic Digester </a:t>
            </a:r>
          </a:p>
          <a:p>
            <a:pPr lvl="1" defTabSz="914400">
              <a:lnSpc>
                <a:spcPct val="90000"/>
              </a:lnSpc>
              <a:spcBef>
                <a:spcPts val="300"/>
              </a:spcBef>
              <a:spcAft>
                <a:spcPts val="300"/>
              </a:spcAft>
            </a:pPr>
            <a:endParaRPr lang="en-US" spc="50" dirty="0">
              <a:solidFill>
                <a:schemeClr val="tx1">
                  <a:lumMod val="85000"/>
                  <a:lumOff val="15000"/>
                </a:schemeClr>
              </a:solidFill>
              <a:effectLst/>
              <a:latin typeface="Abadi" panose="020B0604020104020204" pitchFamily="34" charset="0"/>
              <a:ea typeface="Batang" panose="02030600000101010101" pitchFamily="18" charset="-127"/>
            </a:endParaRPr>
          </a:p>
          <a:p>
            <a:pPr marL="800100" lvl="1" indent="-342900" defTabSz="914400">
              <a:lnSpc>
                <a:spcPct val="90000"/>
              </a:lnSpc>
              <a:spcBef>
                <a:spcPts val="300"/>
              </a:spcBef>
              <a:spcAft>
                <a:spcPts val="300"/>
              </a:spcAft>
              <a:buFont typeface="Arial" panose="020B0604020202020204" pitchFamily="34" charset="0"/>
              <a:buChar char="•"/>
            </a:pPr>
            <a:r>
              <a:rPr lang="en-US" spc="50" dirty="0">
                <a:solidFill>
                  <a:schemeClr val="tx1">
                    <a:lumMod val="85000"/>
                    <a:lumOff val="15000"/>
                  </a:schemeClr>
                </a:solidFill>
                <a:effectLst/>
                <a:latin typeface="Abadi" panose="020B0604020104020204" pitchFamily="34" charset="0"/>
                <a:ea typeface="Batang" panose="02030600000101010101" pitchFamily="18" charset="-127"/>
              </a:rPr>
              <a:t>CR&amp;R is one of the only environmental services companies to offer co-collection of residential food waste combined in a single cart with green waste for energy recovery and nutrient production with 100% capture of methane emissions using the AD</a:t>
            </a:r>
          </a:p>
          <a:p>
            <a:pPr marL="800100" lvl="1" indent="-342900" defTabSz="914400">
              <a:lnSpc>
                <a:spcPct val="90000"/>
              </a:lnSpc>
              <a:spcBef>
                <a:spcPts val="300"/>
              </a:spcBef>
              <a:spcAft>
                <a:spcPts val="300"/>
              </a:spcAft>
              <a:buFont typeface="Arial" panose="020B0604020202020204" pitchFamily="34" charset="0"/>
              <a:buChar char="•"/>
            </a:pPr>
            <a:endParaRPr lang="en-US" spc="50" dirty="0">
              <a:solidFill>
                <a:schemeClr val="tx1">
                  <a:lumMod val="85000"/>
                  <a:lumOff val="15000"/>
                </a:schemeClr>
              </a:solidFill>
              <a:latin typeface="Abadi" panose="020B0604020104020204" pitchFamily="34" charset="0"/>
              <a:ea typeface="Batang" panose="02030600000101010101" pitchFamily="18" charset="-127"/>
            </a:endParaRPr>
          </a:p>
          <a:p>
            <a:pPr marL="800100" lvl="1" indent="-342900" defTabSz="914400">
              <a:lnSpc>
                <a:spcPct val="90000"/>
              </a:lnSpc>
              <a:spcBef>
                <a:spcPts val="300"/>
              </a:spcBef>
              <a:spcAft>
                <a:spcPts val="300"/>
              </a:spcAft>
              <a:buFont typeface="Arial" panose="020B0604020202020204" pitchFamily="34" charset="0"/>
              <a:buChar char="•"/>
            </a:pPr>
            <a:r>
              <a:rPr lang="en-US" spc="50" dirty="0">
                <a:solidFill>
                  <a:schemeClr val="tx1">
                    <a:lumMod val="85000"/>
                    <a:lumOff val="15000"/>
                  </a:schemeClr>
                </a:solidFill>
                <a:effectLst/>
                <a:latin typeface="Abadi" panose="020B0604020104020204" pitchFamily="34" charset="0"/>
                <a:ea typeface="Batang" panose="02030600000101010101" pitchFamily="18" charset="-127"/>
              </a:rPr>
              <a:t>The methane that is captured is used to fuel our trucks and goes into our natural gas pipeline </a:t>
            </a:r>
          </a:p>
          <a:p>
            <a:pPr lvl="1" defTabSz="914400">
              <a:lnSpc>
                <a:spcPct val="90000"/>
              </a:lnSpc>
              <a:spcBef>
                <a:spcPts val="300"/>
              </a:spcBef>
              <a:spcAft>
                <a:spcPts val="300"/>
              </a:spcAft>
            </a:pPr>
            <a:endParaRPr lang="en-US" spc="50" dirty="0">
              <a:solidFill>
                <a:schemeClr val="tx1">
                  <a:lumMod val="85000"/>
                  <a:lumOff val="15000"/>
                </a:schemeClr>
              </a:solidFill>
              <a:effectLst/>
              <a:latin typeface="Abadi" panose="020B0604020104020204" pitchFamily="34" charset="0"/>
              <a:ea typeface="Batang" panose="02030600000101010101" pitchFamily="18" charset="-127"/>
            </a:endParaRPr>
          </a:p>
          <a:p>
            <a:pPr marL="742950" lvl="1" indent="-285750" defTabSz="914400">
              <a:lnSpc>
                <a:spcPct val="90000"/>
              </a:lnSpc>
              <a:spcBef>
                <a:spcPts val="300"/>
              </a:spcBef>
              <a:spcAft>
                <a:spcPts val="300"/>
              </a:spcAft>
              <a:buFont typeface="Arial" panose="020B0604020202020204" pitchFamily="34" charset="0"/>
              <a:buChar char="•"/>
            </a:pPr>
            <a:r>
              <a:rPr lang="en-US" b="0" spc="50" dirty="0">
                <a:solidFill>
                  <a:schemeClr val="tx1">
                    <a:lumMod val="85000"/>
                    <a:lumOff val="15000"/>
                  </a:schemeClr>
                </a:solidFill>
                <a:latin typeface="Abadi" panose="020B0604020104020204" pitchFamily="34" charset="0"/>
                <a:ea typeface="Batang" panose="02030600000101010101" pitchFamily="18" charset="-127"/>
              </a:rPr>
              <a:t>We have also</a:t>
            </a:r>
            <a:r>
              <a:rPr lang="en-US" spc="50" dirty="0">
                <a:solidFill>
                  <a:schemeClr val="tx1">
                    <a:lumMod val="85000"/>
                    <a:lumOff val="15000"/>
                  </a:schemeClr>
                </a:solidFill>
                <a:latin typeface="Abadi" panose="020B0604020104020204" pitchFamily="34" charset="0"/>
                <a:ea typeface="Batang" panose="02030600000101010101" pitchFamily="18" charset="-127"/>
              </a:rPr>
              <a:t> </a:t>
            </a:r>
            <a:r>
              <a:rPr lang="en-US" b="0" spc="50" dirty="0">
                <a:solidFill>
                  <a:schemeClr val="tx1">
                    <a:lumMod val="85000"/>
                    <a:lumOff val="15000"/>
                  </a:schemeClr>
                </a:solidFill>
                <a:latin typeface="Abadi" panose="020B0604020104020204" pitchFamily="34" charset="0"/>
                <a:ea typeface="Batang" panose="02030600000101010101" pitchFamily="18" charset="-127"/>
              </a:rPr>
              <a:t>already </a:t>
            </a:r>
            <a:r>
              <a:rPr lang="en-US" spc="50" dirty="0">
                <a:solidFill>
                  <a:schemeClr val="tx1">
                    <a:lumMod val="85000"/>
                    <a:lumOff val="15000"/>
                  </a:schemeClr>
                </a:solidFill>
                <a:latin typeface="Abadi" panose="020B0604020104020204" pitchFamily="34" charset="0"/>
                <a:ea typeface="Batang" panose="02030600000101010101" pitchFamily="18" charset="-127"/>
              </a:rPr>
              <a:t>started </a:t>
            </a:r>
            <a:r>
              <a:rPr lang="en-US" b="0" spc="50" dirty="0">
                <a:solidFill>
                  <a:schemeClr val="tx1">
                    <a:lumMod val="85000"/>
                    <a:lumOff val="15000"/>
                  </a:schemeClr>
                </a:solidFill>
                <a:latin typeface="Abadi" panose="020B0604020104020204" pitchFamily="34" charset="0"/>
                <a:ea typeface="Batang" panose="02030600000101010101" pitchFamily="18" charset="-127"/>
              </a:rPr>
              <a:t>given our cities the opportunity to procure the compost the AD produces, such as Calimesa, Wildomar and Perris </a:t>
            </a:r>
          </a:p>
        </p:txBody>
      </p:sp>
      <p:sp>
        <p:nvSpPr>
          <p:cNvPr id="6" name="TextBox 5">
            <a:extLst>
              <a:ext uri="{FF2B5EF4-FFF2-40B4-BE49-F238E27FC236}">
                <a16:creationId xmlns:a16="http://schemas.microsoft.com/office/drawing/2014/main" id="{67E37671-A010-5CC4-11E8-7EDE3B6C7B08}"/>
              </a:ext>
            </a:extLst>
          </p:cNvPr>
          <p:cNvSpPr txBox="1"/>
          <p:nvPr/>
        </p:nvSpPr>
        <p:spPr>
          <a:xfrm>
            <a:off x="399842" y="564909"/>
            <a:ext cx="7963983" cy="477182"/>
          </a:xfrm>
          <a:prstGeom prst="rect">
            <a:avLst/>
          </a:prstGeom>
          <a:noFill/>
        </p:spPr>
        <p:txBody>
          <a:bodyPr wrap="square">
            <a:spAutoFit/>
          </a:bodyPr>
          <a:lstStyle/>
          <a:p>
            <a:pPr algn="ctr">
              <a:lnSpc>
                <a:spcPct val="110000"/>
              </a:lnSpc>
              <a:spcBef>
                <a:spcPct val="0"/>
              </a:spcBef>
              <a:spcAft>
                <a:spcPts val="600"/>
              </a:spcAft>
            </a:pPr>
            <a:r>
              <a:rPr lang="en-US" sz="2400" b="1" cap="all" spc="600" dirty="0">
                <a:solidFill>
                  <a:schemeClr val="tx1">
                    <a:lumMod val="85000"/>
                    <a:lumOff val="15000"/>
                  </a:schemeClr>
                </a:solidFill>
                <a:latin typeface="Abadi" panose="020B0604020104020204" pitchFamily="34" charset="0"/>
                <a:ea typeface="Batang" panose="02030600000101010101" pitchFamily="18" charset="-127"/>
                <a:cs typeface="+mj-cs"/>
              </a:rPr>
              <a:t>Perris Anaerobic Digester </a:t>
            </a:r>
          </a:p>
        </p:txBody>
      </p:sp>
      <p:pic>
        <p:nvPicPr>
          <p:cNvPr id="8" name="Picture 7">
            <a:extLst>
              <a:ext uri="{FF2B5EF4-FFF2-40B4-BE49-F238E27FC236}">
                <a16:creationId xmlns:a16="http://schemas.microsoft.com/office/drawing/2014/main" id="{FF39A7C9-721E-67C0-4E62-71431898312A}"/>
              </a:ext>
            </a:extLst>
          </p:cNvPr>
          <p:cNvPicPr>
            <a:picLocks noChangeAspect="1"/>
          </p:cNvPicPr>
          <p:nvPr/>
        </p:nvPicPr>
        <p:blipFill>
          <a:blip r:embed="rId2"/>
          <a:stretch>
            <a:fillRect/>
          </a:stretch>
        </p:blipFill>
        <p:spPr>
          <a:xfrm>
            <a:off x="7900990" y="1461421"/>
            <a:ext cx="4076705" cy="2436651"/>
          </a:xfrm>
          <a:prstGeom prst="rect">
            <a:avLst/>
          </a:prstGeom>
        </p:spPr>
      </p:pic>
      <p:pic>
        <p:nvPicPr>
          <p:cNvPr id="11" name="Picture 10">
            <a:extLst>
              <a:ext uri="{FF2B5EF4-FFF2-40B4-BE49-F238E27FC236}">
                <a16:creationId xmlns:a16="http://schemas.microsoft.com/office/drawing/2014/main" id="{4E76B5F1-FDB8-6371-3924-466CDF60FF1C}"/>
              </a:ext>
            </a:extLst>
          </p:cNvPr>
          <p:cNvPicPr>
            <a:picLocks noChangeAspect="1"/>
          </p:cNvPicPr>
          <p:nvPr/>
        </p:nvPicPr>
        <p:blipFill>
          <a:blip r:embed="rId3"/>
          <a:stretch>
            <a:fillRect/>
          </a:stretch>
        </p:blipFill>
        <p:spPr>
          <a:xfrm>
            <a:off x="7900990" y="4254182"/>
            <a:ext cx="4076705" cy="2301866"/>
          </a:xfrm>
          <a:prstGeom prst="rect">
            <a:avLst/>
          </a:prstGeom>
        </p:spPr>
      </p:pic>
    </p:spTree>
    <p:extLst>
      <p:ext uri="{BB962C8B-B14F-4D97-AF65-F5344CB8AC3E}">
        <p14:creationId xmlns:p14="http://schemas.microsoft.com/office/powerpoint/2010/main" val="103996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8A486C7-0A45-41E8-B7B3-6DF01BEAC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047863" cy="6858000"/>
          </a:xfrm>
          <a:custGeom>
            <a:avLst/>
            <a:gdLst>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10065225 w 10955369"/>
              <a:gd name="connsiteY55" fmla="*/ 5745707 h 6858000"/>
              <a:gd name="connsiteX56" fmla="*/ 9585210 w 10955369"/>
              <a:gd name="connsiteY56" fmla="*/ 5745707 h 6858000"/>
              <a:gd name="connsiteX57" fmla="*/ 9575827 w 10955369"/>
              <a:gd name="connsiteY57" fmla="*/ 5758429 h 6858000"/>
              <a:gd name="connsiteX58" fmla="*/ 9565263 w 10955369"/>
              <a:gd name="connsiteY58" fmla="*/ 5811200 h 6858000"/>
              <a:gd name="connsiteX59" fmla="*/ 9567227 w 10955369"/>
              <a:gd name="connsiteY59" fmla="*/ 5838792 h 6858000"/>
              <a:gd name="connsiteX60" fmla="*/ 9563496 w 10955369"/>
              <a:gd name="connsiteY60" fmla="*/ 5875581 h 6858000"/>
              <a:gd name="connsiteX61" fmla="*/ 9564366 w 10955369"/>
              <a:gd name="connsiteY61" fmla="*/ 5942515 h 6858000"/>
              <a:gd name="connsiteX62" fmla="*/ 9552571 w 10955369"/>
              <a:gd name="connsiteY62" fmla="*/ 6028951 h 6858000"/>
              <a:gd name="connsiteX63" fmla="*/ 9502860 w 10955369"/>
              <a:gd name="connsiteY63" fmla="*/ 6080818 h 6858000"/>
              <a:gd name="connsiteX64" fmla="*/ 9508486 w 10955369"/>
              <a:gd name="connsiteY64" fmla="*/ 6088099 h 6858000"/>
              <a:gd name="connsiteX65" fmla="*/ 9494232 w 10955369"/>
              <a:gd name="connsiteY65" fmla="*/ 6129303 h 6858000"/>
              <a:gd name="connsiteX66" fmla="*/ 9394791 w 10955369"/>
              <a:gd name="connsiteY66" fmla="*/ 6260036 h 6858000"/>
              <a:gd name="connsiteX67" fmla="*/ 9368304 w 10955369"/>
              <a:gd name="connsiteY67" fmla="*/ 6340934 h 6858000"/>
              <a:gd name="connsiteX68" fmla="*/ 9366884 w 10955369"/>
              <a:gd name="connsiteY68" fmla="*/ 6371842 h 6858000"/>
              <a:gd name="connsiteX69" fmla="*/ 9343540 w 10955369"/>
              <a:gd name="connsiteY69" fmla="*/ 6511084 h 6858000"/>
              <a:gd name="connsiteX70" fmla="*/ 9340891 w 10955369"/>
              <a:gd name="connsiteY70" fmla="*/ 6557257 h 6858000"/>
              <a:gd name="connsiteX71" fmla="*/ 9339662 w 10955369"/>
              <a:gd name="connsiteY71" fmla="*/ 6628065 h 6858000"/>
              <a:gd name="connsiteX72" fmla="*/ 9332386 w 10955369"/>
              <a:gd name="connsiteY72" fmla="*/ 6667101 h 6858000"/>
              <a:gd name="connsiteX73" fmla="*/ 9319643 w 10955369"/>
              <a:gd name="connsiteY73" fmla="*/ 6775682 h 6858000"/>
              <a:gd name="connsiteX74" fmla="*/ 9312100 w 10955369"/>
              <a:gd name="connsiteY74" fmla="*/ 6855909 h 6858000"/>
              <a:gd name="connsiteX75" fmla="*/ 2094931 w 10955369"/>
              <a:gd name="connsiteY75" fmla="*/ 6857802 h 6858000"/>
              <a:gd name="connsiteX76" fmla="*/ 2094931 w 10955369"/>
              <a:gd name="connsiteY76" fmla="*/ 6858000 h 6858000"/>
              <a:gd name="connsiteX77" fmla="*/ 1339001 w 10955369"/>
              <a:gd name="connsiteY77" fmla="*/ 6858000 h 6858000"/>
              <a:gd name="connsiteX78" fmla="*/ 0 w 10955369"/>
              <a:gd name="connsiteY78" fmla="*/ 6858000 h 6858000"/>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9585210 w 10955369"/>
              <a:gd name="connsiteY55" fmla="*/ 5745707 h 6858000"/>
              <a:gd name="connsiteX56" fmla="*/ 9575827 w 10955369"/>
              <a:gd name="connsiteY56" fmla="*/ 5758429 h 6858000"/>
              <a:gd name="connsiteX57" fmla="*/ 9565263 w 10955369"/>
              <a:gd name="connsiteY57" fmla="*/ 5811200 h 6858000"/>
              <a:gd name="connsiteX58" fmla="*/ 9567227 w 10955369"/>
              <a:gd name="connsiteY58" fmla="*/ 5838792 h 6858000"/>
              <a:gd name="connsiteX59" fmla="*/ 9563496 w 10955369"/>
              <a:gd name="connsiteY59" fmla="*/ 5875581 h 6858000"/>
              <a:gd name="connsiteX60" fmla="*/ 9564366 w 10955369"/>
              <a:gd name="connsiteY60" fmla="*/ 5942515 h 6858000"/>
              <a:gd name="connsiteX61" fmla="*/ 9552571 w 10955369"/>
              <a:gd name="connsiteY61" fmla="*/ 6028951 h 6858000"/>
              <a:gd name="connsiteX62" fmla="*/ 9502860 w 10955369"/>
              <a:gd name="connsiteY62" fmla="*/ 6080818 h 6858000"/>
              <a:gd name="connsiteX63" fmla="*/ 9508486 w 10955369"/>
              <a:gd name="connsiteY63" fmla="*/ 6088099 h 6858000"/>
              <a:gd name="connsiteX64" fmla="*/ 9494232 w 10955369"/>
              <a:gd name="connsiteY64" fmla="*/ 6129303 h 6858000"/>
              <a:gd name="connsiteX65" fmla="*/ 9394791 w 10955369"/>
              <a:gd name="connsiteY65" fmla="*/ 6260036 h 6858000"/>
              <a:gd name="connsiteX66" fmla="*/ 9368304 w 10955369"/>
              <a:gd name="connsiteY66" fmla="*/ 6340934 h 6858000"/>
              <a:gd name="connsiteX67" fmla="*/ 9366884 w 10955369"/>
              <a:gd name="connsiteY67" fmla="*/ 6371842 h 6858000"/>
              <a:gd name="connsiteX68" fmla="*/ 9343540 w 10955369"/>
              <a:gd name="connsiteY68" fmla="*/ 6511084 h 6858000"/>
              <a:gd name="connsiteX69" fmla="*/ 9340891 w 10955369"/>
              <a:gd name="connsiteY69" fmla="*/ 6557257 h 6858000"/>
              <a:gd name="connsiteX70" fmla="*/ 9339662 w 10955369"/>
              <a:gd name="connsiteY70" fmla="*/ 6628065 h 6858000"/>
              <a:gd name="connsiteX71" fmla="*/ 9332386 w 10955369"/>
              <a:gd name="connsiteY71" fmla="*/ 6667101 h 6858000"/>
              <a:gd name="connsiteX72" fmla="*/ 9319643 w 10955369"/>
              <a:gd name="connsiteY72" fmla="*/ 6775682 h 6858000"/>
              <a:gd name="connsiteX73" fmla="*/ 9312100 w 10955369"/>
              <a:gd name="connsiteY73" fmla="*/ 6855909 h 6858000"/>
              <a:gd name="connsiteX74" fmla="*/ 2094931 w 10955369"/>
              <a:gd name="connsiteY74" fmla="*/ 6857802 h 6858000"/>
              <a:gd name="connsiteX75" fmla="*/ 2094931 w 10955369"/>
              <a:gd name="connsiteY75" fmla="*/ 6858000 h 6858000"/>
              <a:gd name="connsiteX76" fmla="*/ 1339001 w 10955369"/>
              <a:gd name="connsiteY76" fmla="*/ 6858000 h 6858000"/>
              <a:gd name="connsiteX77" fmla="*/ 0 w 10955369"/>
              <a:gd name="connsiteY77" fmla="*/ 6858000 h 6858000"/>
              <a:gd name="connsiteX78" fmla="*/ 0 w 10955369"/>
              <a:gd name="connsiteY7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55369" h="6858000">
                <a:moveTo>
                  <a:pt x="0" y="0"/>
                </a:moveTo>
                <a:lnTo>
                  <a:pt x="2094931" y="0"/>
                </a:lnTo>
                <a:lnTo>
                  <a:pt x="2094931" y="558"/>
                </a:lnTo>
                <a:lnTo>
                  <a:pt x="10950874" y="559"/>
                </a:lnTo>
                <a:lnTo>
                  <a:pt x="10953171" y="8753"/>
                </a:lnTo>
                <a:cubicBezTo>
                  <a:pt x="10956590" y="23728"/>
                  <a:pt x="10957153" y="38957"/>
                  <a:pt x="10946433" y="53973"/>
                </a:cubicBezTo>
                <a:cubicBezTo>
                  <a:pt x="10912443" y="73132"/>
                  <a:pt x="10938888" y="135050"/>
                  <a:pt x="10894710" y="157844"/>
                </a:cubicBezTo>
                <a:cubicBezTo>
                  <a:pt x="10881722" y="167822"/>
                  <a:pt x="10861453" y="208452"/>
                  <a:pt x="10869760" y="222070"/>
                </a:cubicBezTo>
                <a:cubicBezTo>
                  <a:pt x="10868036" y="231764"/>
                  <a:pt x="10858561" y="239428"/>
                  <a:pt x="10869698" y="249730"/>
                </a:cubicBezTo>
                <a:cubicBezTo>
                  <a:pt x="10882191" y="263867"/>
                  <a:pt x="10842410" y="281214"/>
                  <a:pt x="10863281" y="286161"/>
                </a:cubicBezTo>
                <a:cubicBezTo>
                  <a:pt x="10835642" y="298777"/>
                  <a:pt x="10860185" y="331502"/>
                  <a:pt x="10859244" y="352984"/>
                </a:cubicBezTo>
                <a:cubicBezTo>
                  <a:pt x="10834047" y="361247"/>
                  <a:pt x="10856922" y="398174"/>
                  <a:pt x="10841145" y="438373"/>
                </a:cubicBezTo>
                <a:cubicBezTo>
                  <a:pt x="10812494" y="446997"/>
                  <a:pt x="10830786" y="465571"/>
                  <a:pt x="10787761" y="486627"/>
                </a:cubicBezTo>
                <a:cubicBezTo>
                  <a:pt x="10789831" y="488961"/>
                  <a:pt x="10791541" y="491539"/>
                  <a:pt x="10792839" y="494282"/>
                </a:cubicBezTo>
                <a:cubicBezTo>
                  <a:pt x="10800379" y="510223"/>
                  <a:pt x="10792661" y="528177"/>
                  <a:pt x="10775602" y="534382"/>
                </a:cubicBezTo>
                <a:cubicBezTo>
                  <a:pt x="10714232" y="570697"/>
                  <a:pt x="10694576" y="617422"/>
                  <a:pt x="10666837" y="657817"/>
                </a:cubicBezTo>
                <a:cubicBezTo>
                  <a:pt x="10639740" y="705103"/>
                  <a:pt x="10698865" y="688947"/>
                  <a:pt x="10634488" y="736652"/>
                </a:cubicBezTo>
                <a:cubicBezTo>
                  <a:pt x="10646868" y="748916"/>
                  <a:pt x="10644086" y="756967"/>
                  <a:pt x="10630810" y="767381"/>
                </a:cubicBezTo>
                <a:cubicBezTo>
                  <a:pt x="10618792" y="790780"/>
                  <a:pt x="10658282" y="803120"/>
                  <a:pt x="10624160" y="818695"/>
                </a:cubicBezTo>
                <a:cubicBezTo>
                  <a:pt x="10646879" y="821990"/>
                  <a:pt x="10611846" y="866927"/>
                  <a:pt x="10638403" y="863814"/>
                </a:cubicBezTo>
                <a:cubicBezTo>
                  <a:pt x="10650337" y="886303"/>
                  <a:pt x="10615721" y="882569"/>
                  <a:pt x="10625231" y="904039"/>
                </a:cubicBezTo>
                <a:cubicBezTo>
                  <a:pt x="10617379" y="918486"/>
                  <a:pt x="10598021" y="930999"/>
                  <a:pt x="10591296" y="950499"/>
                </a:cubicBezTo>
                <a:cubicBezTo>
                  <a:pt x="10568711" y="970728"/>
                  <a:pt x="10588481" y="983465"/>
                  <a:pt x="10584881" y="1021040"/>
                </a:cubicBezTo>
                <a:cubicBezTo>
                  <a:pt x="10566631" y="1030687"/>
                  <a:pt x="10567736" y="1044151"/>
                  <a:pt x="10574763" y="1059465"/>
                </a:cubicBezTo>
                <a:cubicBezTo>
                  <a:pt x="10557585" y="1091092"/>
                  <a:pt x="10562659" y="1127441"/>
                  <a:pt x="10554098" y="1166876"/>
                </a:cubicBezTo>
                <a:cubicBezTo>
                  <a:pt x="10523245" y="1201707"/>
                  <a:pt x="10547997" y="1234236"/>
                  <a:pt x="10538709" y="1276330"/>
                </a:cubicBezTo>
                <a:cubicBezTo>
                  <a:pt x="10496989" y="1300598"/>
                  <a:pt x="10555815" y="1315008"/>
                  <a:pt x="10561060" y="1340205"/>
                </a:cubicBezTo>
                <a:cubicBezTo>
                  <a:pt x="10560791" y="1342301"/>
                  <a:pt x="10560521" y="1344396"/>
                  <a:pt x="10560252" y="1346492"/>
                </a:cubicBezTo>
                <a:lnTo>
                  <a:pt x="10550847" y="1360254"/>
                </a:lnTo>
                <a:lnTo>
                  <a:pt x="10546123" y="1364867"/>
                </a:lnTo>
                <a:cubicBezTo>
                  <a:pt x="10543311" y="1368255"/>
                  <a:pt x="10542009" y="1370777"/>
                  <a:pt x="10541736" y="1372815"/>
                </a:cubicBezTo>
                <a:lnTo>
                  <a:pt x="10542005" y="1373191"/>
                </a:lnTo>
                <a:lnTo>
                  <a:pt x="10537159" y="1380284"/>
                </a:lnTo>
                <a:cubicBezTo>
                  <a:pt x="10533146" y="1397718"/>
                  <a:pt x="10521938" y="1457742"/>
                  <a:pt x="10517929" y="1477797"/>
                </a:cubicBezTo>
                <a:cubicBezTo>
                  <a:pt x="10505853" y="1491881"/>
                  <a:pt x="10484024" y="1493519"/>
                  <a:pt x="10513107" y="1500615"/>
                </a:cubicBezTo>
                <a:cubicBezTo>
                  <a:pt x="10509882" y="1505602"/>
                  <a:pt x="10510336" y="1509832"/>
                  <a:pt x="10512551" y="1513756"/>
                </a:cubicBezTo>
                <a:lnTo>
                  <a:pt x="10513819" y="1515188"/>
                </a:lnTo>
                <a:lnTo>
                  <a:pt x="10486311" y="1546203"/>
                </a:lnTo>
                <a:cubicBezTo>
                  <a:pt x="10477988" y="1555361"/>
                  <a:pt x="10469151" y="1564401"/>
                  <a:pt x="10463879" y="1570136"/>
                </a:cubicBezTo>
                <a:lnTo>
                  <a:pt x="10454681" y="1580611"/>
                </a:lnTo>
                <a:lnTo>
                  <a:pt x="10447802" y="1581543"/>
                </a:lnTo>
                <a:cubicBezTo>
                  <a:pt x="10442750" y="1583679"/>
                  <a:pt x="10438570" y="1588186"/>
                  <a:pt x="10436396" y="1598036"/>
                </a:cubicBezTo>
                <a:cubicBezTo>
                  <a:pt x="10436499" y="1598922"/>
                  <a:pt x="10436600" y="1599807"/>
                  <a:pt x="10436702" y="1600693"/>
                </a:cubicBezTo>
                <a:lnTo>
                  <a:pt x="10421291" y="1611451"/>
                </a:lnTo>
                <a:cubicBezTo>
                  <a:pt x="10415286" y="1614421"/>
                  <a:pt x="10408634" y="1616423"/>
                  <a:pt x="10401116" y="1617032"/>
                </a:cubicBezTo>
                <a:cubicBezTo>
                  <a:pt x="10404368" y="1680015"/>
                  <a:pt x="10351031" y="1712763"/>
                  <a:pt x="10326865" y="1768029"/>
                </a:cubicBezTo>
                <a:cubicBezTo>
                  <a:pt x="10272656" y="1799536"/>
                  <a:pt x="10252730" y="1877044"/>
                  <a:pt x="10199642" y="1868486"/>
                </a:cubicBezTo>
                <a:cubicBezTo>
                  <a:pt x="10252912" y="1894183"/>
                  <a:pt x="10181701" y="1936790"/>
                  <a:pt x="10160965" y="1971677"/>
                </a:cubicBezTo>
                <a:cubicBezTo>
                  <a:pt x="10145964" y="2007373"/>
                  <a:pt x="10120946" y="2054943"/>
                  <a:pt x="10109635" y="2082663"/>
                </a:cubicBezTo>
                <a:lnTo>
                  <a:pt x="10093097" y="2117525"/>
                </a:lnTo>
                <a:lnTo>
                  <a:pt x="10093472" y="2124650"/>
                </a:lnTo>
                <a:cubicBezTo>
                  <a:pt x="10095921" y="2139897"/>
                  <a:pt x="10100026" y="2159005"/>
                  <a:pt x="10094623" y="2180054"/>
                </a:cubicBezTo>
                <a:cubicBezTo>
                  <a:pt x="10067188" y="2192018"/>
                  <a:pt x="10087626" y="2208499"/>
                  <a:pt x="10047413" y="2234585"/>
                </a:cubicBezTo>
                <a:lnTo>
                  <a:pt x="10050493" y="2238233"/>
                </a:lnTo>
                <a:lnTo>
                  <a:pt x="10065225" y="2238233"/>
                </a:lnTo>
                <a:lnTo>
                  <a:pt x="9585210" y="5745707"/>
                </a:lnTo>
                <a:lnTo>
                  <a:pt x="9575827" y="5758429"/>
                </a:lnTo>
                <a:cubicBezTo>
                  <a:pt x="9566257" y="5775417"/>
                  <a:pt x="9558299" y="5801449"/>
                  <a:pt x="9565263" y="5811200"/>
                </a:cubicBezTo>
                <a:cubicBezTo>
                  <a:pt x="9564253" y="5820988"/>
                  <a:pt x="9555364" y="5829297"/>
                  <a:pt x="9567227" y="5838792"/>
                </a:cubicBezTo>
                <a:cubicBezTo>
                  <a:pt x="9580723" y="5852018"/>
                  <a:pt x="9542316" y="5872107"/>
                  <a:pt x="9563496" y="5875581"/>
                </a:cubicBezTo>
                <a:cubicBezTo>
                  <a:pt x="9536853" y="5890098"/>
                  <a:pt x="9563730" y="5921022"/>
                  <a:pt x="9564366" y="5942515"/>
                </a:cubicBezTo>
                <a:cubicBezTo>
                  <a:pt x="9539839" y="5952520"/>
                  <a:pt x="9565361" y="5987751"/>
                  <a:pt x="9552571" y="6028951"/>
                </a:cubicBezTo>
                <a:cubicBezTo>
                  <a:pt x="9524624" y="6039559"/>
                  <a:pt x="9544232" y="6056805"/>
                  <a:pt x="9502860" y="6080818"/>
                </a:cubicBezTo>
                <a:cubicBezTo>
                  <a:pt x="9505095" y="6083002"/>
                  <a:pt x="9506990" y="6085453"/>
                  <a:pt x="9508486" y="6088099"/>
                </a:cubicBezTo>
                <a:cubicBezTo>
                  <a:pt x="9517174" y="6103471"/>
                  <a:pt x="9510792" y="6121919"/>
                  <a:pt x="9494232" y="6129303"/>
                </a:cubicBezTo>
                <a:cubicBezTo>
                  <a:pt x="9435680" y="6169822"/>
                  <a:pt x="9419496" y="6217803"/>
                  <a:pt x="9394791" y="6260036"/>
                </a:cubicBezTo>
                <a:cubicBezTo>
                  <a:pt x="9371230" y="6309098"/>
                  <a:pt x="9429018" y="6288844"/>
                  <a:pt x="9368304" y="6340934"/>
                </a:cubicBezTo>
                <a:cubicBezTo>
                  <a:pt x="9381548" y="6352300"/>
                  <a:pt x="9379362" y="6360525"/>
                  <a:pt x="9366884" y="6371842"/>
                </a:cubicBezTo>
                <a:cubicBezTo>
                  <a:pt x="9362758" y="6400200"/>
                  <a:pt x="9347872" y="6480182"/>
                  <a:pt x="9343540" y="6511084"/>
                </a:cubicBezTo>
                <a:cubicBezTo>
                  <a:pt x="9336718" y="6535696"/>
                  <a:pt x="9297714" y="6524401"/>
                  <a:pt x="9340891" y="6557257"/>
                </a:cubicBezTo>
                <a:cubicBezTo>
                  <a:pt x="9319846" y="6579015"/>
                  <a:pt x="9340499" y="6590335"/>
                  <a:pt x="9339662" y="6628065"/>
                </a:cubicBezTo>
                <a:cubicBezTo>
                  <a:pt x="9322164" y="6638965"/>
                  <a:pt x="9324254" y="6652318"/>
                  <a:pt x="9332386" y="6667101"/>
                </a:cubicBezTo>
                <a:cubicBezTo>
                  <a:pt x="9317570" y="6699849"/>
                  <a:pt x="9325292" y="6735749"/>
                  <a:pt x="9319643" y="6775682"/>
                </a:cubicBezTo>
                <a:cubicBezTo>
                  <a:pt x="9298478" y="6803360"/>
                  <a:pt x="9308415" y="6827554"/>
                  <a:pt x="9312100" y="6855909"/>
                </a:cubicBezTo>
                <a:lnTo>
                  <a:pt x="2094931" y="6857802"/>
                </a:lnTo>
                <a:lnTo>
                  <a:pt x="2094931" y="6858000"/>
                </a:lnTo>
                <a:lnTo>
                  <a:pt x="1339001"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679382-11F6-53E4-A300-7487AF7E325A}"/>
              </a:ext>
            </a:extLst>
          </p:cNvPr>
          <p:cNvSpPr>
            <a:spLocks noGrp="1"/>
          </p:cNvSpPr>
          <p:nvPr>
            <p:ph type="title"/>
          </p:nvPr>
        </p:nvSpPr>
        <p:spPr>
          <a:xfrm>
            <a:off x="1050877" y="603623"/>
            <a:ext cx="9287301" cy="1222001"/>
          </a:xfrm>
        </p:spPr>
        <p:txBody>
          <a:bodyPr vert="horz" lIns="91440" tIns="45720" rIns="91440" bIns="45720" rtlCol="0" anchor="ctr">
            <a:normAutofit/>
          </a:bodyPr>
          <a:lstStyle/>
          <a:p>
            <a:r>
              <a:rPr lang="en-US" b="1" dirty="0">
                <a:latin typeface="Abadi" panose="020B0604020104020204" pitchFamily="34" charset="0"/>
              </a:rPr>
              <a:t>SB 1383 – field audits</a:t>
            </a:r>
          </a:p>
        </p:txBody>
      </p:sp>
      <p:sp>
        <p:nvSpPr>
          <p:cNvPr id="73" name="TextBox 16">
            <a:extLst>
              <a:ext uri="{FF2B5EF4-FFF2-40B4-BE49-F238E27FC236}">
                <a16:creationId xmlns:a16="http://schemas.microsoft.com/office/drawing/2014/main" id="{1A1C96CB-019C-25BE-AF03-DAC498087DEE}"/>
              </a:ext>
            </a:extLst>
          </p:cNvPr>
          <p:cNvSpPr txBox="1"/>
          <p:nvPr/>
        </p:nvSpPr>
        <p:spPr>
          <a:xfrm>
            <a:off x="982392" y="1825624"/>
            <a:ext cx="6485208" cy="4636136"/>
          </a:xfrm>
          <a:prstGeom prst="rect">
            <a:avLst/>
          </a:prstGeom>
        </p:spPr>
        <p:txBody>
          <a:bodyPr vert="horz" lIns="91440" tIns="45720" rIns="91440" bIns="45720" rtlCol="0">
            <a:normAutofit lnSpcReduction="10000"/>
          </a:bodyPr>
          <a:lstStyle/>
          <a:p>
            <a:pPr marL="285750" marR="0" indent="-285750">
              <a:spcBef>
                <a:spcPts val="0"/>
              </a:spcBef>
              <a:spcAft>
                <a:spcPts val="8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Our a</a:t>
            </a:r>
            <a:r>
              <a:rPr lang="en-US" spc="50" dirty="0">
                <a:solidFill>
                  <a:schemeClr val="tx1">
                    <a:lumMod val="85000"/>
                    <a:lumOff val="15000"/>
                  </a:schemeClr>
                </a:solidFill>
                <a:effectLst/>
                <a:latin typeface="Abadi" panose="020B0604020104020204" pitchFamily="34" charset="0"/>
                <a:ea typeface="Batang" panose="02030600000101010101" pitchFamily="18" charset="-127"/>
              </a:rPr>
              <a:t>nnual field audits, which are performed at random due to SB 1383 regulations, have already started. </a:t>
            </a:r>
            <a:r>
              <a:rPr lang="en-US" spc="50" dirty="0">
                <a:solidFill>
                  <a:schemeClr val="tx1">
                    <a:lumMod val="85000"/>
                    <a:lumOff val="15000"/>
                  </a:schemeClr>
                </a:solidFill>
                <a:latin typeface="Abadi" panose="020B0604020104020204" pitchFamily="34" charset="0"/>
                <a:ea typeface="Batang" panose="02030600000101010101" pitchFamily="18" charset="-127"/>
              </a:rPr>
              <a:t>Both residential and commercial sites have already been audited.</a:t>
            </a:r>
          </a:p>
          <a:p>
            <a:pPr marR="0">
              <a:spcBef>
                <a:spcPts val="0"/>
              </a:spcBef>
              <a:spcAft>
                <a:spcPts val="800"/>
              </a:spcAft>
            </a:pPr>
            <a:r>
              <a:rPr lang="en-US" spc="50" dirty="0">
                <a:solidFill>
                  <a:schemeClr val="tx1">
                    <a:lumMod val="85000"/>
                    <a:lumOff val="15000"/>
                  </a:schemeClr>
                </a:solidFill>
                <a:latin typeface="Abadi" panose="020B0604020104020204" pitchFamily="34" charset="0"/>
                <a:ea typeface="Batang" panose="02030600000101010101" pitchFamily="18" charset="-127"/>
              </a:rPr>
              <a:t> </a:t>
            </a:r>
            <a:endParaRPr lang="en-US" spc="50" dirty="0">
              <a:solidFill>
                <a:schemeClr val="tx1">
                  <a:lumMod val="85000"/>
                  <a:lumOff val="15000"/>
                </a:schemeClr>
              </a:solidFill>
              <a:effectLst/>
              <a:latin typeface="Abadi" panose="020B0604020104020204" pitchFamily="34" charset="0"/>
              <a:ea typeface="Batang" panose="02030600000101010101" pitchFamily="18" charset="-127"/>
            </a:endParaRPr>
          </a:p>
          <a:p>
            <a:pPr marL="285750" marR="0" indent="-285750">
              <a:spcBef>
                <a:spcPts val="0"/>
              </a:spcBef>
              <a:spcAft>
                <a:spcPts val="800"/>
              </a:spcAft>
              <a:buFont typeface="Arial" panose="020B0604020202020204" pitchFamily="34" charset="0"/>
              <a:buChar char="•"/>
            </a:pPr>
            <a:r>
              <a:rPr lang="en-US" spc="50" dirty="0">
                <a:solidFill>
                  <a:schemeClr val="tx1">
                    <a:lumMod val="85000"/>
                    <a:lumOff val="15000"/>
                  </a:schemeClr>
                </a:solidFill>
                <a:latin typeface="Abadi" panose="020B0604020104020204" pitchFamily="34" charset="0"/>
                <a:ea typeface="Batang" panose="02030600000101010101" pitchFamily="18" charset="-127"/>
              </a:rPr>
              <a:t>A</a:t>
            </a:r>
            <a:r>
              <a:rPr lang="en-US" spc="50" dirty="0">
                <a:solidFill>
                  <a:schemeClr val="tx1">
                    <a:lumMod val="85000"/>
                    <a:lumOff val="15000"/>
                  </a:schemeClr>
                </a:solidFill>
                <a:effectLst/>
                <a:latin typeface="Abadi" panose="020B0604020104020204" pitchFamily="34" charset="0"/>
                <a:ea typeface="Batang" panose="02030600000101010101" pitchFamily="18" charset="-127"/>
              </a:rPr>
              <a:t>uditors are looking for contamination in </a:t>
            </a:r>
            <a:r>
              <a:rPr lang="en-US" spc="50" dirty="0">
                <a:solidFill>
                  <a:schemeClr val="tx1">
                    <a:lumMod val="85000"/>
                    <a:lumOff val="15000"/>
                  </a:schemeClr>
                </a:solidFill>
                <a:latin typeface="Abadi" panose="020B0604020104020204" pitchFamily="34" charset="0"/>
                <a:ea typeface="Batang" panose="02030600000101010101" pitchFamily="18" charset="-127"/>
              </a:rPr>
              <a:t>our customers</a:t>
            </a:r>
            <a:r>
              <a:rPr lang="en-US" spc="50" dirty="0">
                <a:solidFill>
                  <a:schemeClr val="tx1">
                    <a:lumMod val="85000"/>
                    <a:lumOff val="15000"/>
                  </a:schemeClr>
                </a:solidFill>
                <a:effectLst/>
                <a:latin typeface="Abadi" panose="020B0604020104020204" pitchFamily="34" charset="0"/>
                <a:ea typeface="Batang" panose="02030600000101010101" pitchFamily="18" charset="-127"/>
              </a:rPr>
              <a:t> Trash, Recycling, and Organic carts/bins. Pictures and notes of the contamination are taken and saved using </a:t>
            </a:r>
            <a:r>
              <a:rPr lang="en-US" spc="50" dirty="0" err="1">
                <a:solidFill>
                  <a:schemeClr val="tx1">
                    <a:lumMod val="85000"/>
                    <a:lumOff val="15000"/>
                  </a:schemeClr>
                </a:solidFill>
                <a:effectLst/>
                <a:latin typeface="Abadi" panose="020B0604020104020204" pitchFamily="34" charset="0"/>
                <a:ea typeface="Batang" panose="02030600000101010101" pitchFamily="18" charset="-127"/>
              </a:rPr>
              <a:t>AuditPro</a:t>
            </a:r>
            <a:r>
              <a:rPr lang="en-US" spc="50" dirty="0">
                <a:solidFill>
                  <a:schemeClr val="tx1">
                    <a:lumMod val="85000"/>
                    <a:lumOff val="15000"/>
                  </a:schemeClr>
                </a:solidFill>
                <a:effectLst/>
                <a:latin typeface="Abadi" panose="020B0604020104020204" pitchFamily="34" charset="0"/>
                <a:ea typeface="Batang" panose="02030600000101010101" pitchFamily="18" charset="-127"/>
              </a:rPr>
              <a:t>. An application we created and patented. </a:t>
            </a:r>
          </a:p>
          <a:p>
            <a:pPr marR="0">
              <a:spcBef>
                <a:spcPts val="0"/>
              </a:spcBef>
              <a:spcAft>
                <a:spcPts val="800"/>
              </a:spcAft>
            </a:pPr>
            <a:endParaRPr lang="en-US" spc="50" dirty="0">
              <a:solidFill>
                <a:schemeClr val="tx1">
                  <a:lumMod val="85000"/>
                  <a:lumOff val="15000"/>
                </a:schemeClr>
              </a:solidFill>
              <a:effectLst/>
              <a:latin typeface="Abadi" panose="020B0604020104020204" pitchFamily="34" charset="0"/>
              <a:ea typeface="Batang" panose="02030600000101010101" pitchFamily="18" charset="-127"/>
            </a:endParaRPr>
          </a:p>
          <a:p>
            <a:pPr marL="285750" marR="0" indent="-285750">
              <a:spcBef>
                <a:spcPts val="0"/>
              </a:spcBef>
              <a:spcAft>
                <a:spcPts val="800"/>
              </a:spcAft>
              <a:buFont typeface="Arial" panose="020B0604020202020204" pitchFamily="34" charset="0"/>
              <a:buChar char="•"/>
            </a:pPr>
            <a:r>
              <a:rPr lang="en-US" spc="50" dirty="0">
                <a:solidFill>
                  <a:schemeClr val="tx1">
                    <a:lumMod val="85000"/>
                    <a:lumOff val="15000"/>
                  </a:schemeClr>
                </a:solidFill>
                <a:effectLst/>
                <a:latin typeface="Abadi" panose="020B0604020104020204" pitchFamily="34" charset="0"/>
                <a:ea typeface="Batang" panose="02030600000101010101" pitchFamily="18" charset="-127"/>
              </a:rPr>
              <a:t>The goal for these field audits are to provide education and information on our recycling program to our customers. Educational tags, which we notate where the contamination occurred, are placed on the carts/bins, and educational flyers are also handed out to our customers (see next slide) </a:t>
            </a:r>
          </a:p>
          <a:p>
            <a:pPr marL="285750" marR="0" indent="-285750">
              <a:spcBef>
                <a:spcPts val="0"/>
              </a:spcBef>
              <a:spcAft>
                <a:spcPts val="800"/>
              </a:spcAft>
              <a:buFont typeface="Arial" panose="020B0604020202020204" pitchFamily="34" charset="0"/>
              <a:buChar char="•"/>
            </a:pPr>
            <a:endParaRPr lang="en-US" spc="50" dirty="0">
              <a:solidFill>
                <a:schemeClr val="tx1">
                  <a:lumMod val="85000"/>
                  <a:lumOff val="15000"/>
                </a:schemeClr>
              </a:solidFill>
              <a:effectLst/>
              <a:ea typeface="Batang" panose="02030600000101010101" pitchFamily="18" charset="-127"/>
            </a:endParaRPr>
          </a:p>
        </p:txBody>
      </p:sp>
      <p:sp>
        <p:nvSpPr>
          <p:cNvPr id="89" name="Freeform: Shape 88">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0167" y="2094931"/>
            <a:ext cx="3320955" cy="37829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20E7B329-BD0E-8F92-8B70-679316472A3E}"/>
              </a:ext>
            </a:extLst>
          </p:cNvPr>
          <p:cNvPicPr>
            <a:picLocks noChangeAspect="1"/>
          </p:cNvPicPr>
          <p:nvPr/>
        </p:nvPicPr>
        <p:blipFill>
          <a:blip r:embed="rId3"/>
          <a:stretch>
            <a:fillRect/>
          </a:stretch>
        </p:blipFill>
        <p:spPr>
          <a:xfrm>
            <a:off x="8394444" y="2451819"/>
            <a:ext cx="2214638" cy="2937472"/>
          </a:xfrm>
          <a:prstGeom prst="rect">
            <a:avLst/>
          </a:prstGeom>
        </p:spPr>
      </p:pic>
    </p:spTree>
    <p:extLst>
      <p:ext uri="{BB962C8B-B14F-4D97-AF65-F5344CB8AC3E}">
        <p14:creationId xmlns:p14="http://schemas.microsoft.com/office/powerpoint/2010/main" val="1618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15E46E1-B54D-4C21-89C1-94645CDF6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4" y="0"/>
            <a:ext cx="1222132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08DFA20-FF63-4A3F-BB33-CF2DEA05F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0" y="0"/>
            <a:ext cx="12226455" cy="2094438"/>
          </a:xfrm>
          <a:custGeom>
            <a:avLst/>
            <a:gdLst>
              <a:gd name="connsiteX0" fmla="*/ 14660 w 12226455"/>
              <a:gd name="connsiteY0" fmla="*/ 0 h 2094438"/>
              <a:gd name="connsiteX1" fmla="*/ 12226455 w 12226455"/>
              <a:gd name="connsiteY1" fmla="*/ 0 h 2094438"/>
              <a:gd name="connsiteX2" fmla="*/ 12226455 w 12226455"/>
              <a:gd name="connsiteY2" fmla="*/ 457198 h 2094438"/>
              <a:gd name="connsiteX3" fmla="*/ 12226455 w 12226455"/>
              <a:gd name="connsiteY3" fmla="*/ 1016758 h 2094438"/>
              <a:gd name="connsiteX4" fmla="*/ 12226455 w 12226455"/>
              <a:gd name="connsiteY4" fmla="*/ 1392257 h 2094438"/>
              <a:gd name="connsiteX5" fmla="*/ 12210010 w 12226455"/>
              <a:gd name="connsiteY5" fmla="*/ 1392079 h 2094438"/>
              <a:gd name="connsiteX6" fmla="*/ 12097957 w 12226455"/>
              <a:gd name="connsiteY6" fmla="*/ 1378121 h 2094438"/>
              <a:gd name="connsiteX7" fmla="*/ 11705048 w 12226455"/>
              <a:gd name="connsiteY7" fmla="*/ 1504448 h 2094438"/>
              <a:gd name="connsiteX8" fmla="*/ 11578252 w 12226455"/>
              <a:gd name="connsiteY8" fmla="*/ 1622780 h 2094438"/>
              <a:gd name="connsiteX9" fmla="*/ 11441414 w 12226455"/>
              <a:gd name="connsiteY9" fmla="*/ 1671606 h 2094438"/>
              <a:gd name="connsiteX10" fmla="*/ 11384400 w 12226455"/>
              <a:gd name="connsiteY10" fmla="*/ 1726735 h 2094438"/>
              <a:gd name="connsiteX11" fmla="*/ 11243987 w 12226455"/>
              <a:gd name="connsiteY11" fmla="*/ 1775920 h 2094438"/>
              <a:gd name="connsiteX12" fmla="*/ 11146741 w 12226455"/>
              <a:gd name="connsiteY12" fmla="*/ 1786963 h 2094438"/>
              <a:gd name="connsiteX13" fmla="*/ 10932107 w 12226455"/>
              <a:gd name="connsiteY13" fmla="*/ 1783616 h 2094438"/>
              <a:gd name="connsiteX14" fmla="*/ 10374059 w 12226455"/>
              <a:gd name="connsiteY14" fmla="*/ 1797882 h 2094438"/>
              <a:gd name="connsiteX15" fmla="*/ 10227592 w 12226455"/>
              <a:gd name="connsiteY15" fmla="*/ 1817257 h 2094438"/>
              <a:gd name="connsiteX16" fmla="*/ 10015680 w 12226455"/>
              <a:gd name="connsiteY16" fmla="*/ 1830474 h 2094438"/>
              <a:gd name="connsiteX17" fmla="*/ 9411126 w 12226455"/>
              <a:gd name="connsiteY17" fmla="*/ 1869136 h 2094438"/>
              <a:gd name="connsiteX18" fmla="*/ 9341661 w 12226455"/>
              <a:gd name="connsiteY18" fmla="*/ 1903018 h 2094438"/>
              <a:gd name="connsiteX19" fmla="*/ 9091392 w 12226455"/>
              <a:gd name="connsiteY19" fmla="*/ 1925623 h 2094438"/>
              <a:gd name="connsiteX20" fmla="*/ 9046316 w 12226455"/>
              <a:gd name="connsiteY20" fmla="*/ 1931643 h 2094438"/>
              <a:gd name="connsiteX21" fmla="*/ 8924496 w 12226455"/>
              <a:gd name="connsiteY21" fmla="*/ 1934111 h 2094438"/>
              <a:gd name="connsiteX22" fmla="*/ 8730039 w 12226455"/>
              <a:gd name="connsiteY22" fmla="*/ 1958718 h 2094438"/>
              <a:gd name="connsiteX23" fmla="*/ 8637317 w 12226455"/>
              <a:gd name="connsiteY23" fmla="*/ 1976178 h 2094438"/>
              <a:gd name="connsiteX24" fmla="*/ 8497138 w 12226455"/>
              <a:gd name="connsiteY24" fmla="*/ 2026648 h 2094438"/>
              <a:gd name="connsiteX25" fmla="*/ 8281534 w 12226455"/>
              <a:gd name="connsiteY25" fmla="*/ 2036428 h 2094438"/>
              <a:gd name="connsiteX26" fmla="*/ 8275009 w 12226455"/>
              <a:gd name="connsiteY26" fmla="*/ 2036933 h 2094438"/>
              <a:gd name="connsiteX27" fmla="*/ 8215546 w 12226455"/>
              <a:gd name="connsiteY27" fmla="*/ 2024013 h 2094438"/>
              <a:gd name="connsiteX28" fmla="*/ 8191205 w 12226455"/>
              <a:gd name="connsiteY28" fmla="*/ 2026109 h 2094438"/>
              <a:gd name="connsiteX29" fmla="*/ 8022833 w 12226455"/>
              <a:gd name="connsiteY29" fmla="*/ 2020804 h 2094438"/>
              <a:gd name="connsiteX30" fmla="*/ 7842457 w 12226455"/>
              <a:gd name="connsiteY30" fmla="*/ 2032833 h 2094438"/>
              <a:gd name="connsiteX31" fmla="*/ 7623424 w 12226455"/>
              <a:gd name="connsiteY31" fmla="*/ 2023819 h 2094438"/>
              <a:gd name="connsiteX32" fmla="*/ 7513247 w 12226455"/>
              <a:gd name="connsiteY32" fmla="*/ 2034454 h 2094438"/>
              <a:gd name="connsiteX33" fmla="*/ 7252408 w 12226455"/>
              <a:gd name="connsiteY33" fmla="*/ 2048724 h 2094438"/>
              <a:gd name="connsiteX34" fmla="*/ 7058491 w 12226455"/>
              <a:gd name="connsiteY34" fmla="*/ 2026452 h 2094438"/>
              <a:gd name="connsiteX35" fmla="*/ 7014654 w 12226455"/>
              <a:gd name="connsiteY35" fmla="*/ 2008338 h 2094438"/>
              <a:gd name="connsiteX36" fmla="*/ 6869558 w 12226455"/>
              <a:gd name="connsiteY36" fmla="*/ 2009516 h 2094438"/>
              <a:gd name="connsiteX37" fmla="*/ 6801700 w 12226455"/>
              <a:gd name="connsiteY37" fmla="*/ 1992683 h 2094438"/>
              <a:gd name="connsiteX38" fmla="*/ 6630448 w 12226455"/>
              <a:gd name="connsiteY38" fmla="*/ 1990539 h 2094438"/>
              <a:gd name="connsiteX39" fmla="*/ 6343083 w 12226455"/>
              <a:gd name="connsiteY39" fmla="*/ 1975132 h 2094438"/>
              <a:gd name="connsiteX40" fmla="*/ 6118325 w 12226455"/>
              <a:gd name="connsiteY40" fmla="*/ 1977815 h 2094438"/>
              <a:gd name="connsiteX41" fmla="*/ 5951117 w 12226455"/>
              <a:gd name="connsiteY41" fmla="*/ 1980301 h 2094438"/>
              <a:gd name="connsiteX42" fmla="*/ 5899039 w 12226455"/>
              <a:gd name="connsiteY42" fmla="*/ 1970051 h 2094438"/>
              <a:gd name="connsiteX43" fmla="*/ 5826960 w 12226455"/>
              <a:gd name="connsiteY43" fmla="*/ 1971340 h 2094438"/>
              <a:gd name="connsiteX44" fmla="*/ 5750590 w 12226455"/>
              <a:gd name="connsiteY44" fmla="*/ 1974055 h 2094438"/>
              <a:gd name="connsiteX45" fmla="*/ 5692650 w 12226455"/>
              <a:gd name="connsiteY45" fmla="*/ 1973132 h 2094438"/>
              <a:gd name="connsiteX46" fmla="*/ 5707621 w 12226455"/>
              <a:gd name="connsiteY46" fmla="*/ 1971397 h 2094438"/>
              <a:gd name="connsiteX47" fmla="*/ 5678447 w 12226455"/>
              <a:gd name="connsiteY47" fmla="*/ 1972906 h 2094438"/>
              <a:gd name="connsiteX48" fmla="*/ 5692650 w 12226455"/>
              <a:gd name="connsiteY48" fmla="*/ 1973132 h 2094438"/>
              <a:gd name="connsiteX49" fmla="*/ 5624294 w 12226455"/>
              <a:gd name="connsiteY49" fmla="*/ 1981056 h 2094438"/>
              <a:gd name="connsiteX50" fmla="*/ 5554110 w 12226455"/>
              <a:gd name="connsiteY50" fmla="*/ 1965114 h 2094438"/>
              <a:gd name="connsiteX51" fmla="*/ 5488422 w 12226455"/>
              <a:gd name="connsiteY51" fmla="*/ 1963610 h 2094438"/>
              <a:gd name="connsiteX52" fmla="*/ 5234009 w 12226455"/>
              <a:gd name="connsiteY52" fmla="*/ 1945946 h 2094438"/>
              <a:gd name="connsiteX53" fmla="*/ 5054956 w 12226455"/>
              <a:gd name="connsiteY53" fmla="*/ 1961326 h 2094438"/>
              <a:gd name="connsiteX54" fmla="*/ 4968494 w 12226455"/>
              <a:gd name="connsiteY54" fmla="*/ 1980959 h 2094438"/>
              <a:gd name="connsiteX55" fmla="*/ 4887159 w 12226455"/>
              <a:gd name="connsiteY55" fmla="*/ 1987230 h 2094438"/>
              <a:gd name="connsiteX56" fmla="*/ 4823752 w 12226455"/>
              <a:gd name="connsiteY56" fmla="*/ 2010623 h 2094438"/>
              <a:gd name="connsiteX57" fmla="*/ 4763730 w 12226455"/>
              <a:gd name="connsiteY57" fmla="*/ 2037027 h 2094438"/>
              <a:gd name="connsiteX58" fmla="*/ 4758100 w 12226455"/>
              <a:gd name="connsiteY58" fmla="*/ 2037626 h 2094438"/>
              <a:gd name="connsiteX59" fmla="*/ 4753293 w 12226455"/>
              <a:gd name="connsiteY59" fmla="*/ 2034727 h 2094438"/>
              <a:gd name="connsiteX60" fmla="*/ 4738854 w 12226455"/>
              <a:gd name="connsiteY60" fmla="*/ 2040382 h 2094438"/>
              <a:gd name="connsiteX61" fmla="*/ 4679090 w 12226455"/>
              <a:gd name="connsiteY61" fmla="*/ 2049175 h 2094438"/>
              <a:gd name="connsiteX62" fmla="*/ 4670823 w 12226455"/>
              <a:gd name="connsiteY62" fmla="*/ 2060199 h 2094438"/>
              <a:gd name="connsiteX63" fmla="*/ 4652693 w 12226455"/>
              <a:gd name="connsiteY63" fmla="*/ 2068081 h 2094438"/>
              <a:gd name="connsiteX64" fmla="*/ 4596668 w 12226455"/>
              <a:gd name="connsiteY64" fmla="*/ 2066844 h 2094438"/>
              <a:gd name="connsiteX65" fmla="*/ 4515079 w 12226455"/>
              <a:gd name="connsiteY65" fmla="*/ 2093488 h 2094438"/>
              <a:gd name="connsiteX66" fmla="*/ 4359987 w 12226455"/>
              <a:gd name="connsiteY66" fmla="*/ 2087091 h 2094438"/>
              <a:gd name="connsiteX67" fmla="*/ 4299514 w 12226455"/>
              <a:gd name="connsiteY67" fmla="*/ 2072092 h 2094438"/>
              <a:gd name="connsiteX68" fmla="*/ 4215049 w 12226455"/>
              <a:gd name="connsiteY68" fmla="*/ 2078442 h 2094438"/>
              <a:gd name="connsiteX69" fmla="*/ 4182398 w 12226455"/>
              <a:gd name="connsiteY69" fmla="*/ 2068549 h 2094438"/>
              <a:gd name="connsiteX70" fmla="*/ 4148880 w 12226455"/>
              <a:gd name="connsiteY70" fmla="*/ 2087980 h 2094438"/>
              <a:gd name="connsiteX71" fmla="*/ 4132217 w 12226455"/>
              <a:gd name="connsiteY71" fmla="*/ 2074087 h 2094438"/>
              <a:gd name="connsiteX72" fmla="*/ 4073825 w 12226455"/>
              <a:gd name="connsiteY72" fmla="*/ 2078770 h 2094438"/>
              <a:gd name="connsiteX73" fmla="*/ 3997663 w 12226455"/>
              <a:gd name="connsiteY73" fmla="*/ 2084777 h 2094438"/>
              <a:gd name="connsiteX74" fmla="*/ 4004645 w 12226455"/>
              <a:gd name="connsiteY74" fmla="*/ 2091682 h 2094438"/>
              <a:gd name="connsiteX75" fmla="*/ 3969056 w 12226455"/>
              <a:gd name="connsiteY75" fmla="*/ 2094067 h 2094438"/>
              <a:gd name="connsiteX76" fmla="*/ 3959847 w 12226455"/>
              <a:gd name="connsiteY76" fmla="*/ 2091531 h 2094438"/>
              <a:gd name="connsiteX77" fmla="*/ 3925749 w 12226455"/>
              <a:gd name="connsiteY77" fmla="*/ 2090653 h 2094438"/>
              <a:gd name="connsiteX78" fmla="*/ 3860022 w 12226455"/>
              <a:gd name="connsiteY78" fmla="*/ 2080934 h 2094438"/>
              <a:gd name="connsiteX79" fmla="*/ 3741602 w 12226455"/>
              <a:gd name="connsiteY79" fmla="*/ 2071656 h 2094438"/>
              <a:gd name="connsiteX80" fmla="*/ 3608325 w 12226455"/>
              <a:gd name="connsiteY80" fmla="*/ 2079355 h 2094438"/>
              <a:gd name="connsiteX81" fmla="*/ 3491740 w 12226455"/>
              <a:gd name="connsiteY81" fmla="*/ 2092551 h 2094438"/>
              <a:gd name="connsiteX82" fmla="*/ 3381317 w 12226455"/>
              <a:gd name="connsiteY82" fmla="*/ 2072555 h 2094438"/>
              <a:gd name="connsiteX83" fmla="*/ 3248436 w 12226455"/>
              <a:gd name="connsiteY83" fmla="*/ 2062278 h 2094438"/>
              <a:gd name="connsiteX84" fmla="*/ 3028186 w 12226455"/>
              <a:gd name="connsiteY84" fmla="*/ 2060434 h 2094438"/>
              <a:gd name="connsiteX85" fmla="*/ 2637295 w 12226455"/>
              <a:gd name="connsiteY85" fmla="*/ 2026539 h 2094438"/>
              <a:gd name="connsiteX86" fmla="*/ 2222596 w 12226455"/>
              <a:gd name="connsiteY86" fmla="*/ 1936508 h 2094438"/>
              <a:gd name="connsiteX87" fmla="*/ 2139456 w 12226455"/>
              <a:gd name="connsiteY87" fmla="*/ 1911826 h 2094438"/>
              <a:gd name="connsiteX88" fmla="*/ 1981598 w 12226455"/>
              <a:gd name="connsiteY88" fmla="*/ 1886446 h 2094438"/>
              <a:gd name="connsiteX89" fmla="*/ 1980797 w 12226455"/>
              <a:gd name="connsiteY89" fmla="*/ 1886431 h 2094438"/>
              <a:gd name="connsiteX90" fmla="*/ 1980797 w 12226455"/>
              <a:gd name="connsiteY90" fmla="*/ 1871257 h 2094438"/>
              <a:gd name="connsiteX91" fmla="*/ 1849717 w 12226455"/>
              <a:gd name="connsiteY91" fmla="*/ 1881890 h 2094438"/>
              <a:gd name="connsiteX92" fmla="*/ 1687091 w 12226455"/>
              <a:gd name="connsiteY92" fmla="*/ 1842347 h 2094438"/>
              <a:gd name="connsiteX93" fmla="*/ 1596958 w 12226455"/>
              <a:gd name="connsiteY93" fmla="*/ 1804773 h 2094438"/>
              <a:gd name="connsiteX94" fmla="*/ 1521970 w 12226455"/>
              <a:gd name="connsiteY94" fmla="*/ 1790233 h 2094438"/>
              <a:gd name="connsiteX95" fmla="*/ 1412763 w 12226455"/>
              <a:gd name="connsiteY95" fmla="*/ 1794175 h 2094438"/>
              <a:gd name="connsiteX96" fmla="*/ 1296465 w 12226455"/>
              <a:gd name="connsiteY96" fmla="*/ 1797322 h 2094438"/>
              <a:gd name="connsiteX97" fmla="*/ 1289314 w 12226455"/>
              <a:gd name="connsiteY97" fmla="*/ 1796575 h 2094438"/>
              <a:gd name="connsiteX98" fmla="*/ 1209396 w 12226455"/>
              <a:gd name="connsiteY98" fmla="*/ 1799340 h 2094438"/>
              <a:gd name="connsiteX99" fmla="*/ 1178816 w 12226455"/>
              <a:gd name="connsiteY99" fmla="*/ 1797726 h 2094438"/>
              <a:gd name="connsiteX100" fmla="*/ 1118448 w 12226455"/>
              <a:gd name="connsiteY100" fmla="*/ 1799162 h 2094438"/>
              <a:gd name="connsiteX101" fmla="*/ 1109457 w 12226455"/>
              <a:gd name="connsiteY101" fmla="*/ 1799309 h 2094438"/>
              <a:gd name="connsiteX102" fmla="*/ 1051695 w 12226455"/>
              <a:gd name="connsiteY102" fmla="*/ 1795466 h 2094438"/>
              <a:gd name="connsiteX103" fmla="*/ 1047719 w 12226455"/>
              <a:gd name="connsiteY103" fmla="*/ 1796377 h 2094438"/>
              <a:gd name="connsiteX104" fmla="*/ 1013633 w 12226455"/>
              <a:gd name="connsiteY104" fmla="*/ 1794723 h 2094438"/>
              <a:gd name="connsiteX105" fmla="*/ 1008016 w 12226455"/>
              <a:gd name="connsiteY105" fmla="*/ 1792656 h 2094438"/>
              <a:gd name="connsiteX106" fmla="*/ 999124 w 12226455"/>
              <a:gd name="connsiteY106" fmla="*/ 1794019 h 2094438"/>
              <a:gd name="connsiteX107" fmla="*/ 955075 w 12226455"/>
              <a:gd name="connsiteY107" fmla="*/ 1791883 h 2094438"/>
              <a:gd name="connsiteX108" fmla="*/ 882562 w 12226455"/>
              <a:gd name="connsiteY108" fmla="*/ 1796804 h 2094438"/>
              <a:gd name="connsiteX109" fmla="*/ 879961 w 12226455"/>
              <a:gd name="connsiteY109" fmla="*/ 1796413 h 2094438"/>
              <a:gd name="connsiteX110" fmla="*/ 879375 w 12226455"/>
              <a:gd name="connsiteY110" fmla="*/ 1796200 h 2094438"/>
              <a:gd name="connsiteX111" fmla="*/ 826826 w 12226455"/>
              <a:gd name="connsiteY111" fmla="*/ 1773120 h 2094438"/>
              <a:gd name="connsiteX112" fmla="*/ 788810 w 12226455"/>
              <a:gd name="connsiteY112" fmla="*/ 1780877 h 2094438"/>
              <a:gd name="connsiteX113" fmla="*/ 786858 w 12226455"/>
              <a:gd name="connsiteY113" fmla="*/ 1782406 h 2094438"/>
              <a:gd name="connsiteX114" fmla="*/ 719311 w 12226455"/>
              <a:gd name="connsiteY114" fmla="*/ 1772245 h 2094438"/>
              <a:gd name="connsiteX115" fmla="*/ 605941 w 12226455"/>
              <a:gd name="connsiteY115" fmla="*/ 1750592 h 2094438"/>
              <a:gd name="connsiteX116" fmla="*/ 571662 w 12226455"/>
              <a:gd name="connsiteY116" fmla="*/ 1759938 h 2094438"/>
              <a:gd name="connsiteX117" fmla="*/ 561295 w 12226455"/>
              <a:gd name="connsiteY117" fmla="*/ 1764746 h 2094438"/>
              <a:gd name="connsiteX118" fmla="*/ 552495 w 12226455"/>
              <a:gd name="connsiteY118" fmla="*/ 1762244 h 2094438"/>
              <a:gd name="connsiteX119" fmla="*/ 387891 w 12226455"/>
              <a:gd name="connsiteY119" fmla="*/ 1712379 h 2094438"/>
              <a:gd name="connsiteX120" fmla="*/ 264389 w 12226455"/>
              <a:gd name="connsiteY120" fmla="*/ 1691576 h 2094438"/>
              <a:gd name="connsiteX121" fmla="*/ 155395 w 12226455"/>
              <a:gd name="connsiteY121" fmla="*/ 1682653 h 2094438"/>
              <a:gd name="connsiteX122" fmla="*/ 114621 w 12226455"/>
              <a:gd name="connsiteY122" fmla="*/ 1682091 h 2094438"/>
              <a:gd name="connsiteX123" fmla="*/ 84645 w 12226455"/>
              <a:gd name="connsiteY123" fmla="*/ 1684851 h 2094438"/>
              <a:gd name="connsiteX124" fmla="*/ 10003 w 12226455"/>
              <a:gd name="connsiteY124" fmla="*/ 1674828 h 2094438"/>
              <a:gd name="connsiteX125" fmla="*/ 0 w 12226455"/>
              <a:gd name="connsiteY125" fmla="*/ 1673934 h 2094438"/>
              <a:gd name="connsiteX126" fmla="*/ 0 w 12226455"/>
              <a:gd name="connsiteY126" fmla="*/ 457198 h 2094438"/>
              <a:gd name="connsiteX127" fmla="*/ 14660 w 12226455"/>
              <a:gd name="connsiteY127" fmla="*/ 457198 h 2094438"/>
              <a:gd name="connsiteX0" fmla="*/ 14660 w 12226455"/>
              <a:gd name="connsiteY0" fmla="*/ 0 h 2094438"/>
              <a:gd name="connsiteX1" fmla="*/ 12226455 w 12226455"/>
              <a:gd name="connsiteY1" fmla="*/ 0 h 2094438"/>
              <a:gd name="connsiteX2" fmla="*/ 12226455 w 12226455"/>
              <a:gd name="connsiteY2" fmla="*/ 457198 h 2094438"/>
              <a:gd name="connsiteX3" fmla="*/ 12226455 w 12226455"/>
              <a:gd name="connsiteY3" fmla="*/ 1016758 h 2094438"/>
              <a:gd name="connsiteX4" fmla="*/ 12226455 w 12226455"/>
              <a:gd name="connsiteY4" fmla="*/ 1392257 h 2094438"/>
              <a:gd name="connsiteX5" fmla="*/ 12210010 w 12226455"/>
              <a:gd name="connsiteY5" fmla="*/ 1392079 h 2094438"/>
              <a:gd name="connsiteX6" fmla="*/ 12097957 w 12226455"/>
              <a:gd name="connsiteY6" fmla="*/ 1378121 h 2094438"/>
              <a:gd name="connsiteX7" fmla="*/ 11705048 w 12226455"/>
              <a:gd name="connsiteY7" fmla="*/ 1504448 h 2094438"/>
              <a:gd name="connsiteX8" fmla="*/ 11578252 w 12226455"/>
              <a:gd name="connsiteY8" fmla="*/ 1622780 h 2094438"/>
              <a:gd name="connsiteX9" fmla="*/ 11441414 w 12226455"/>
              <a:gd name="connsiteY9" fmla="*/ 1671606 h 2094438"/>
              <a:gd name="connsiteX10" fmla="*/ 11384400 w 12226455"/>
              <a:gd name="connsiteY10" fmla="*/ 1726735 h 2094438"/>
              <a:gd name="connsiteX11" fmla="*/ 11243987 w 12226455"/>
              <a:gd name="connsiteY11" fmla="*/ 1775920 h 2094438"/>
              <a:gd name="connsiteX12" fmla="*/ 11146741 w 12226455"/>
              <a:gd name="connsiteY12" fmla="*/ 1786963 h 2094438"/>
              <a:gd name="connsiteX13" fmla="*/ 10932107 w 12226455"/>
              <a:gd name="connsiteY13" fmla="*/ 1783616 h 2094438"/>
              <a:gd name="connsiteX14" fmla="*/ 10374059 w 12226455"/>
              <a:gd name="connsiteY14" fmla="*/ 1797882 h 2094438"/>
              <a:gd name="connsiteX15" fmla="*/ 10227592 w 12226455"/>
              <a:gd name="connsiteY15" fmla="*/ 1817257 h 2094438"/>
              <a:gd name="connsiteX16" fmla="*/ 10015680 w 12226455"/>
              <a:gd name="connsiteY16" fmla="*/ 1830474 h 2094438"/>
              <a:gd name="connsiteX17" fmla="*/ 9411126 w 12226455"/>
              <a:gd name="connsiteY17" fmla="*/ 1869136 h 2094438"/>
              <a:gd name="connsiteX18" fmla="*/ 9341661 w 12226455"/>
              <a:gd name="connsiteY18" fmla="*/ 1903018 h 2094438"/>
              <a:gd name="connsiteX19" fmla="*/ 9091392 w 12226455"/>
              <a:gd name="connsiteY19" fmla="*/ 1925623 h 2094438"/>
              <a:gd name="connsiteX20" fmla="*/ 9046316 w 12226455"/>
              <a:gd name="connsiteY20" fmla="*/ 1931643 h 2094438"/>
              <a:gd name="connsiteX21" fmla="*/ 8924496 w 12226455"/>
              <a:gd name="connsiteY21" fmla="*/ 1934111 h 2094438"/>
              <a:gd name="connsiteX22" fmla="*/ 8730039 w 12226455"/>
              <a:gd name="connsiteY22" fmla="*/ 1958718 h 2094438"/>
              <a:gd name="connsiteX23" fmla="*/ 8637317 w 12226455"/>
              <a:gd name="connsiteY23" fmla="*/ 1976178 h 2094438"/>
              <a:gd name="connsiteX24" fmla="*/ 8497138 w 12226455"/>
              <a:gd name="connsiteY24" fmla="*/ 2026648 h 2094438"/>
              <a:gd name="connsiteX25" fmla="*/ 8281534 w 12226455"/>
              <a:gd name="connsiteY25" fmla="*/ 2036428 h 2094438"/>
              <a:gd name="connsiteX26" fmla="*/ 8275009 w 12226455"/>
              <a:gd name="connsiteY26" fmla="*/ 2036933 h 2094438"/>
              <a:gd name="connsiteX27" fmla="*/ 8215546 w 12226455"/>
              <a:gd name="connsiteY27" fmla="*/ 2024013 h 2094438"/>
              <a:gd name="connsiteX28" fmla="*/ 8191205 w 12226455"/>
              <a:gd name="connsiteY28" fmla="*/ 2026109 h 2094438"/>
              <a:gd name="connsiteX29" fmla="*/ 8022833 w 12226455"/>
              <a:gd name="connsiteY29" fmla="*/ 2020804 h 2094438"/>
              <a:gd name="connsiteX30" fmla="*/ 7842457 w 12226455"/>
              <a:gd name="connsiteY30" fmla="*/ 2032833 h 2094438"/>
              <a:gd name="connsiteX31" fmla="*/ 7623424 w 12226455"/>
              <a:gd name="connsiteY31" fmla="*/ 2023819 h 2094438"/>
              <a:gd name="connsiteX32" fmla="*/ 7513247 w 12226455"/>
              <a:gd name="connsiteY32" fmla="*/ 2034454 h 2094438"/>
              <a:gd name="connsiteX33" fmla="*/ 7252408 w 12226455"/>
              <a:gd name="connsiteY33" fmla="*/ 2048724 h 2094438"/>
              <a:gd name="connsiteX34" fmla="*/ 7058491 w 12226455"/>
              <a:gd name="connsiteY34" fmla="*/ 2026452 h 2094438"/>
              <a:gd name="connsiteX35" fmla="*/ 7014654 w 12226455"/>
              <a:gd name="connsiteY35" fmla="*/ 2008338 h 2094438"/>
              <a:gd name="connsiteX36" fmla="*/ 6869558 w 12226455"/>
              <a:gd name="connsiteY36" fmla="*/ 2009516 h 2094438"/>
              <a:gd name="connsiteX37" fmla="*/ 6801700 w 12226455"/>
              <a:gd name="connsiteY37" fmla="*/ 1992683 h 2094438"/>
              <a:gd name="connsiteX38" fmla="*/ 6630448 w 12226455"/>
              <a:gd name="connsiteY38" fmla="*/ 1990539 h 2094438"/>
              <a:gd name="connsiteX39" fmla="*/ 6343083 w 12226455"/>
              <a:gd name="connsiteY39" fmla="*/ 1975132 h 2094438"/>
              <a:gd name="connsiteX40" fmla="*/ 6118325 w 12226455"/>
              <a:gd name="connsiteY40" fmla="*/ 1977815 h 2094438"/>
              <a:gd name="connsiteX41" fmla="*/ 5951117 w 12226455"/>
              <a:gd name="connsiteY41" fmla="*/ 1980301 h 2094438"/>
              <a:gd name="connsiteX42" fmla="*/ 5899039 w 12226455"/>
              <a:gd name="connsiteY42" fmla="*/ 1970051 h 2094438"/>
              <a:gd name="connsiteX43" fmla="*/ 5826960 w 12226455"/>
              <a:gd name="connsiteY43" fmla="*/ 1971340 h 2094438"/>
              <a:gd name="connsiteX44" fmla="*/ 5750590 w 12226455"/>
              <a:gd name="connsiteY44" fmla="*/ 1974055 h 2094438"/>
              <a:gd name="connsiteX45" fmla="*/ 5692650 w 12226455"/>
              <a:gd name="connsiteY45" fmla="*/ 1973132 h 2094438"/>
              <a:gd name="connsiteX46" fmla="*/ 5707621 w 12226455"/>
              <a:gd name="connsiteY46" fmla="*/ 1971397 h 2094438"/>
              <a:gd name="connsiteX47" fmla="*/ 5678447 w 12226455"/>
              <a:gd name="connsiteY47" fmla="*/ 1972906 h 2094438"/>
              <a:gd name="connsiteX48" fmla="*/ 5692650 w 12226455"/>
              <a:gd name="connsiteY48" fmla="*/ 1973132 h 2094438"/>
              <a:gd name="connsiteX49" fmla="*/ 5624294 w 12226455"/>
              <a:gd name="connsiteY49" fmla="*/ 1981056 h 2094438"/>
              <a:gd name="connsiteX50" fmla="*/ 5554110 w 12226455"/>
              <a:gd name="connsiteY50" fmla="*/ 1965114 h 2094438"/>
              <a:gd name="connsiteX51" fmla="*/ 5488422 w 12226455"/>
              <a:gd name="connsiteY51" fmla="*/ 1963610 h 2094438"/>
              <a:gd name="connsiteX52" fmla="*/ 5234009 w 12226455"/>
              <a:gd name="connsiteY52" fmla="*/ 1945946 h 2094438"/>
              <a:gd name="connsiteX53" fmla="*/ 5054956 w 12226455"/>
              <a:gd name="connsiteY53" fmla="*/ 1961326 h 2094438"/>
              <a:gd name="connsiteX54" fmla="*/ 4968494 w 12226455"/>
              <a:gd name="connsiteY54" fmla="*/ 1980959 h 2094438"/>
              <a:gd name="connsiteX55" fmla="*/ 4887159 w 12226455"/>
              <a:gd name="connsiteY55" fmla="*/ 1987230 h 2094438"/>
              <a:gd name="connsiteX56" fmla="*/ 4823752 w 12226455"/>
              <a:gd name="connsiteY56" fmla="*/ 2010623 h 2094438"/>
              <a:gd name="connsiteX57" fmla="*/ 4763730 w 12226455"/>
              <a:gd name="connsiteY57" fmla="*/ 2037027 h 2094438"/>
              <a:gd name="connsiteX58" fmla="*/ 4758100 w 12226455"/>
              <a:gd name="connsiteY58" fmla="*/ 2037626 h 2094438"/>
              <a:gd name="connsiteX59" fmla="*/ 4753293 w 12226455"/>
              <a:gd name="connsiteY59" fmla="*/ 2034727 h 2094438"/>
              <a:gd name="connsiteX60" fmla="*/ 4738854 w 12226455"/>
              <a:gd name="connsiteY60" fmla="*/ 2040382 h 2094438"/>
              <a:gd name="connsiteX61" fmla="*/ 4679090 w 12226455"/>
              <a:gd name="connsiteY61" fmla="*/ 2049175 h 2094438"/>
              <a:gd name="connsiteX62" fmla="*/ 4670823 w 12226455"/>
              <a:gd name="connsiteY62" fmla="*/ 2060199 h 2094438"/>
              <a:gd name="connsiteX63" fmla="*/ 4652693 w 12226455"/>
              <a:gd name="connsiteY63" fmla="*/ 2068081 h 2094438"/>
              <a:gd name="connsiteX64" fmla="*/ 4596668 w 12226455"/>
              <a:gd name="connsiteY64" fmla="*/ 2066844 h 2094438"/>
              <a:gd name="connsiteX65" fmla="*/ 4515079 w 12226455"/>
              <a:gd name="connsiteY65" fmla="*/ 2093488 h 2094438"/>
              <a:gd name="connsiteX66" fmla="*/ 4359987 w 12226455"/>
              <a:gd name="connsiteY66" fmla="*/ 2087091 h 2094438"/>
              <a:gd name="connsiteX67" fmla="*/ 4299514 w 12226455"/>
              <a:gd name="connsiteY67" fmla="*/ 2072092 h 2094438"/>
              <a:gd name="connsiteX68" fmla="*/ 4215049 w 12226455"/>
              <a:gd name="connsiteY68" fmla="*/ 2078442 h 2094438"/>
              <a:gd name="connsiteX69" fmla="*/ 4182398 w 12226455"/>
              <a:gd name="connsiteY69" fmla="*/ 2068549 h 2094438"/>
              <a:gd name="connsiteX70" fmla="*/ 4148880 w 12226455"/>
              <a:gd name="connsiteY70" fmla="*/ 2087980 h 2094438"/>
              <a:gd name="connsiteX71" fmla="*/ 4132217 w 12226455"/>
              <a:gd name="connsiteY71" fmla="*/ 2074087 h 2094438"/>
              <a:gd name="connsiteX72" fmla="*/ 4073825 w 12226455"/>
              <a:gd name="connsiteY72" fmla="*/ 2078770 h 2094438"/>
              <a:gd name="connsiteX73" fmla="*/ 3997663 w 12226455"/>
              <a:gd name="connsiteY73" fmla="*/ 2084777 h 2094438"/>
              <a:gd name="connsiteX74" fmla="*/ 4004645 w 12226455"/>
              <a:gd name="connsiteY74" fmla="*/ 2091682 h 2094438"/>
              <a:gd name="connsiteX75" fmla="*/ 3969056 w 12226455"/>
              <a:gd name="connsiteY75" fmla="*/ 2094067 h 2094438"/>
              <a:gd name="connsiteX76" fmla="*/ 3959847 w 12226455"/>
              <a:gd name="connsiteY76" fmla="*/ 2091531 h 2094438"/>
              <a:gd name="connsiteX77" fmla="*/ 3925749 w 12226455"/>
              <a:gd name="connsiteY77" fmla="*/ 2090653 h 2094438"/>
              <a:gd name="connsiteX78" fmla="*/ 3860022 w 12226455"/>
              <a:gd name="connsiteY78" fmla="*/ 2080934 h 2094438"/>
              <a:gd name="connsiteX79" fmla="*/ 3741602 w 12226455"/>
              <a:gd name="connsiteY79" fmla="*/ 2071656 h 2094438"/>
              <a:gd name="connsiteX80" fmla="*/ 3608325 w 12226455"/>
              <a:gd name="connsiteY80" fmla="*/ 2079355 h 2094438"/>
              <a:gd name="connsiteX81" fmla="*/ 3491740 w 12226455"/>
              <a:gd name="connsiteY81" fmla="*/ 2092551 h 2094438"/>
              <a:gd name="connsiteX82" fmla="*/ 3381317 w 12226455"/>
              <a:gd name="connsiteY82" fmla="*/ 2072555 h 2094438"/>
              <a:gd name="connsiteX83" fmla="*/ 3248436 w 12226455"/>
              <a:gd name="connsiteY83" fmla="*/ 2062278 h 2094438"/>
              <a:gd name="connsiteX84" fmla="*/ 3028186 w 12226455"/>
              <a:gd name="connsiteY84" fmla="*/ 2060434 h 2094438"/>
              <a:gd name="connsiteX85" fmla="*/ 2637295 w 12226455"/>
              <a:gd name="connsiteY85" fmla="*/ 2026539 h 2094438"/>
              <a:gd name="connsiteX86" fmla="*/ 2222596 w 12226455"/>
              <a:gd name="connsiteY86" fmla="*/ 1936508 h 2094438"/>
              <a:gd name="connsiteX87" fmla="*/ 2139456 w 12226455"/>
              <a:gd name="connsiteY87" fmla="*/ 1911826 h 2094438"/>
              <a:gd name="connsiteX88" fmla="*/ 1981598 w 12226455"/>
              <a:gd name="connsiteY88" fmla="*/ 1886446 h 2094438"/>
              <a:gd name="connsiteX89" fmla="*/ 1980797 w 12226455"/>
              <a:gd name="connsiteY89" fmla="*/ 1886431 h 2094438"/>
              <a:gd name="connsiteX90" fmla="*/ 1980797 w 12226455"/>
              <a:gd name="connsiteY90" fmla="*/ 1871257 h 2094438"/>
              <a:gd name="connsiteX91" fmla="*/ 1849717 w 12226455"/>
              <a:gd name="connsiteY91" fmla="*/ 1881890 h 2094438"/>
              <a:gd name="connsiteX92" fmla="*/ 1687091 w 12226455"/>
              <a:gd name="connsiteY92" fmla="*/ 1842347 h 2094438"/>
              <a:gd name="connsiteX93" fmla="*/ 1596958 w 12226455"/>
              <a:gd name="connsiteY93" fmla="*/ 1804773 h 2094438"/>
              <a:gd name="connsiteX94" fmla="*/ 1521970 w 12226455"/>
              <a:gd name="connsiteY94" fmla="*/ 1790233 h 2094438"/>
              <a:gd name="connsiteX95" fmla="*/ 1412763 w 12226455"/>
              <a:gd name="connsiteY95" fmla="*/ 1794175 h 2094438"/>
              <a:gd name="connsiteX96" fmla="*/ 1296465 w 12226455"/>
              <a:gd name="connsiteY96" fmla="*/ 1797322 h 2094438"/>
              <a:gd name="connsiteX97" fmla="*/ 1289314 w 12226455"/>
              <a:gd name="connsiteY97" fmla="*/ 1796575 h 2094438"/>
              <a:gd name="connsiteX98" fmla="*/ 1209396 w 12226455"/>
              <a:gd name="connsiteY98" fmla="*/ 1799340 h 2094438"/>
              <a:gd name="connsiteX99" fmla="*/ 1178816 w 12226455"/>
              <a:gd name="connsiteY99" fmla="*/ 1797726 h 2094438"/>
              <a:gd name="connsiteX100" fmla="*/ 1118448 w 12226455"/>
              <a:gd name="connsiteY100" fmla="*/ 1799162 h 2094438"/>
              <a:gd name="connsiteX101" fmla="*/ 1109457 w 12226455"/>
              <a:gd name="connsiteY101" fmla="*/ 1799309 h 2094438"/>
              <a:gd name="connsiteX102" fmla="*/ 1051695 w 12226455"/>
              <a:gd name="connsiteY102" fmla="*/ 1795466 h 2094438"/>
              <a:gd name="connsiteX103" fmla="*/ 1047719 w 12226455"/>
              <a:gd name="connsiteY103" fmla="*/ 1796377 h 2094438"/>
              <a:gd name="connsiteX104" fmla="*/ 1013633 w 12226455"/>
              <a:gd name="connsiteY104" fmla="*/ 1794723 h 2094438"/>
              <a:gd name="connsiteX105" fmla="*/ 1008016 w 12226455"/>
              <a:gd name="connsiteY105" fmla="*/ 1792656 h 2094438"/>
              <a:gd name="connsiteX106" fmla="*/ 999124 w 12226455"/>
              <a:gd name="connsiteY106" fmla="*/ 1794019 h 2094438"/>
              <a:gd name="connsiteX107" fmla="*/ 955075 w 12226455"/>
              <a:gd name="connsiteY107" fmla="*/ 1791883 h 2094438"/>
              <a:gd name="connsiteX108" fmla="*/ 882562 w 12226455"/>
              <a:gd name="connsiteY108" fmla="*/ 1796804 h 2094438"/>
              <a:gd name="connsiteX109" fmla="*/ 879961 w 12226455"/>
              <a:gd name="connsiteY109" fmla="*/ 1796413 h 2094438"/>
              <a:gd name="connsiteX110" fmla="*/ 879375 w 12226455"/>
              <a:gd name="connsiteY110" fmla="*/ 1796200 h 2094438"/>
              <a:gd name="connsiteX111" fmla="*/ 826826 w 12226455"/>
              <a:gd name="connsiteY111" fmla="*/ 1773120 h 2094438"/>
              <a:gd name="connsiteX112" fmla="*/ 788810 w 12226455"/>
              <a:gd name="connsiteY112" fmla="*/ 1780877 h 2094438"/>
              <a:gd name="connsiteX113" fmla="*/ 786858 w 12226455"/>
              <a:gd name="connsiteY113" fmla="*/ 1782406 h 2094438"/>
              <a:gd name="connsiteX114" fmla="*/ 719311 w 12226455"/>
              <a:gd name="connsiteY114" fmla="*/ 1772245 h 2094438"/>
              <a:gd name="connsiteX115" fmla="*/ 605941 w 12226455"/>
              <a:gd name="connsiteY115" fmla="*/ 1750592 h 2094438"/>
              <a:gd name="connsiteX116" fmla="*/ 571662 w 12226455"/>
              <a:gd name="connsiteY116" fmla="*/ 1759938 h 2094438"/>
              <a:gd name="connsiteX117" fmla="*/ 561295 w 12226455"/>
              <a:gd name="connsiteY117" fmla="*/ 1764746 h 2094438"/>
              <a:gd name="connsiteX118" fmla="*/ 552495 w 12226455"/>
              <a:gd name="connsiteY118" fmla="*/ 1762244 h 2094438"/>
              <a:gd name="connsiteX119" fmla="*/ 387891 w 12226455"/>
              <a:gd name="connsiteY119" fmla="*/ 1712379 h 2094438"/>
              <a:gd name="connsiteX120" fmla="*/ 264389 w 12226455"/>
              <a:gd name="connsiteY120" fmla="*/ 1691576 h 2094438"/>
              <a:gd name="connsiteX121" fmla="*/ 155395 w 12226455"/>
              <a:gd name="connsiteY121" fmla="*/ 1682653 h 2094438"/>
              <a:gd name="connsiteX122" fmla="*/ 114621 w 12226455"/>
              <a:gd name="connsiteY122" fmla="*/ 1682091 h 2094438"/>
              <a:gd name="connsiteX123" fmla="*/ 84645 w 12226455"/>
              <a:gd name="connsiteY123" fmla="*/ 1684851 h 2094438"/>
              <a:gd name="connsiteX124" fmla="*/ 10003 w 12226455"/>
              <a:gd name="connsiteY124" fmla="*/ 1674828 h 2094438"/>
              <a:gd name="connsiteX125" fmla="*/ 0 w 12226455"/>
              <a:gd name="connsiteY125" fmla="*/ 1673934 h 2094438"/>
              <a:gd name="connsiteX126" fmla="*/ 0 w 12226455"/>
              <a:gd name="connsiteY126" fmla="*/ 457198 h 2094438"/>
              <a:gd name="connsiteX127" fmla="*/ 14660 w 12226455"/>
              <a:gd name="connsiteY127" fmla="*/ 0 h 2094438"/>
              <a:gd name="connsiteX0" fmla="*/ 14660 w 12226455"/>
              <a:gd name="connsiteY0" fmla="*/ 0 h 2094438"/>
              <a:gd name="connsiteX1" fmla="*/ 12226455 w 12226455"/>
              <a:gd name="connsiteY1" fmla="*/ 0 h 2094438"/>
              <a:gd name="connsiteX2" fmla="*/ 12226455 w 12226455"/>
              <a:gd name="connsiteY2" fmla="*/ 457198 h 2094438"/>
              <a:gd name="connsiteX3" fmla="*/ 12226455 w 12226455"/>
              <a:gd name="connsiteY3" fmla="*/ 1016758 h 2094438"/>
              <a:gd name="connsiteX4" fmla="*/ 12226455 w 12226455"/>
              <a:gd name="connsiteY4" fmla="*/ 1392257 h 2094438"/>
              <a:gd name="connsiteX5" fmla="*/ 12210010 w 12226455"/>
              <a:gd name="connsiteY5" fmla="*/ 1392079 h 2094438"/>
              <a:gd name="connsiteX6" fmla="*/ 12097957 w 12226455"/>
              <a:gd name="connsiteY6" fmla="*/ 1378121 h 2094438"/>
              <a:gd name="connsiteX7" fmla="*/ 11705048 w 12226455"/>
              <a:gd name="connsiteY7" fmla="*/ 1504448 h 2094438"/>
              <a:gd name="connsiteX8" fmla="*/ 11578252 w 12226455"/>
              <a:gd name="connsiteY8" fmla="*/ 1622780 h 2094438"/>
              <a:gd name="connsiteX9" fmla="*/ 11441414 w 12226455"/>
              <a:gd name="connsiteY9" fmla="*/ 1671606 h 2094438"/>
              <a:gd name="connsiteX10" fmla="*/ 11384400 w 12226455"/>
              <a:gd name="connsiteY10" fmla="*/ 1726735 h 2094438"/>
              <a:gd name="connsiteX11" fmla="*/ 11243987 w 12226455"/>
              <a:gd name="connsiteY11" fmla="*/ 1775920 h 2094438"/>
              <a:gd name="connsiteX12" fmla="*/ 11146741 w 12226455"/>
              <a:gd name="connsiteY12" fmla="*/ 1786963 h 2094438"/>
              <a:gd name="connsiteX13" fmla="*/ 10932107 w 12226455"/>
              <a:gd name="connsiteY13" fmla="*/ 1783616 h 2094438"/>
              <a:gd name="connsiteX14" fmla="*/ 10374059 w 12226455"/>
              <a:gd name="connsiteY14" fmla="*/ 1797882 h 2094438"/>
              <a:gd name="connsiteX15" fmla="*/ 10227592 w 12226455"/>
              <a:gd name="connsiteY15" fmla="*/ 1817257 h 2094438"/>
              <a:gd name="connsiteX16" fmla="*/ 10015680 w 12226455"/>
              <a:gd name="connsiteY16" fmla="*/ 1830474 h 2094438"/>
              <a:gd name="connsiteX17" fmla="*/ 9411126 w 12226455"/>
              <a:gd name="connsiteY17" fmla="*/ 1869136 h 2094438"/>
              <a:gd name="connsiteX18" fmla="*/ 9341661 w 12226455"/>
              <a:gd name="connsiteY18" fmla="*/ 1903018 h 2094438"/>
              <a:gd name="connsiteX19" fmla="*/ 9091392 w 12226455"/>
              <a:gd name="connsiteY19" fmla="*/ 1925623 h 2094438"/>
              <a:gd name="connsiteX20" fmla="*/ 9046316 w 12226455"/>
              <a:gd name="connsiteY20" fmla="*/ 1931643 h 2094438"/>
              <a:gd name="connsiteX21" fmla="*/ 8924496 w 12226455"/>
              <a:gd name="connsiteY21" fmla="*/ 1934111 h 2094438"/>
              <a:gd name="connsiteX22" fmla="*/ 8730039 w 12226455"/>
              <a:gd name="connsiteY22" fmla="*/ 1958718 h 2094438"/>
              <a:gd name="connsiteX23" fmla="*/ 8637317 w 12226455"/>
              <a:gd name="connsiteY23" fmla="*/ 1976178 h 2094438"/>
              <a:gd name="connsiteX24" fmla="*/ 8497138 w 12226455"/>
              <a:gd name="connsiteY24" fmla="*/ 2026648 h 2094438"/>
              <a:gd name="connsiteX25" fmla="*/ 8281534 w 12226455"/>
              <a:gd name="connsiteY25" fmla="*/ 2036428 h 2094438"/>
              <a:gd name="connsiteX26" fmla="*/ 8275009 w 12226455"/>
              <a:gd name="connsiteY26" fmla="*/ 2036933 h 2094438"/>
              <a:gd name="connsiteX27" fmla="*/ 8215546 w 12226455"/>
              <a:gd name="connsiteY27" fmla="*/ 2024013 h 2094438"/>
              <a:gd name="connsiteX28" fmla="*/ 8191205 w 12226455"/>
              <a:gd name="connsiteY28" fmla="*/ 2026109 h 2094438"/>
              <a:gd name="connsiteX29" fmla="*/ 8022833 w 12226455"/>
              <a:gd name="connsiteY29" fmla="*/ 2020804 h 2094438"/>
              <a:gd name="connsiteX30" fmla="*/ 7842457 w 12226455"/>
              <a:gd name="connsiteY30" fmla="*/ 2032833 h 2094438"/>
              <a:gd name="connsiteX31" fmla="*/ 7623424 w 12226455"/>
              <a:gd name="connsiteY31" fmla="*/ 2023819 h 2094438"/>
              <a:gd name="connsiteX32" fmla="*/ 7513247 w 12226455"/>
              <a:gd name="connsiteY32" fmla="*/ 2034454 h 2094438"/>
              <a:gd name="connsiteX33" fmla="*/ 7252408 w 12226455"/>
              <a:gd name="connsiteY33" fmla="*/ 2048724 h 2094438"/>
              <a:gd name="connsiteX34" fmla="*/ 7058491 w 12226455"/>
              <a:gd name="connsiteY34" fmla="*/ 2026452 h 2094438"/>
              <a:gd name="connsiteX35" fmla="*/ 7014654 w 12226455"/>
              <a:gd name="connsiteY35" fmla="*/ 2008338 h 2094438"/>
              <a:gd name="connsiteX36" fmla="*/ 6869558 w 12226455"/>
              <a:gd name="connsiteY36" fmla="*/ 2009516 h 2094438"/>
              <a:gd name="connsiteX37" fmla="*/ 6801700 w 12226455"/>
              <a:gd name="connsiteY37" fmla="*/ 1992683 h 2094438"/>
              <a:gd name="connsiteX38" fmla="*/ 6630448 w 12226455"/>
              <a:gd name="connsiteY38" fmla="*/ 1990539 h 2094438"/>
              <a:gd name="connsiteX39" fmla="*/ 6343083 w 12226455"/>
              <a:gd name="connsiteY39" fmla="*/ 1975132 h 2094438"/>
              <a:gd name="connsiteX40" fmla="*/ 6118325 w 12226455"/>
              <a:gd name="connsiteY40" fmla="*/ 1977815 h 2094438"/>
              <a:gd name="connsiteX41" fmla="*/ 5951117 w 12226455"/>
              <a:gd name="connsiteY41" fmla="*/ 1980301 h 2094438"/>
              <a:gd name="connsiteX42" fmla="*/ 5899039 w 12226455"/>
              <a:gd name="connsiteY42" fmla="*/ 1970051 h 2094438"/>
              <a:gd name="connsiteX43" fmla="*/ 5826960 w 12226455"/>
              <a:gd name="connsiteY43" fmla="*/ 1971340 h 2094438"/>
              <a:gd name="connsiteX44" fmla="*/ 5750590 w 12226455"/>
              <a:gd name="connsiteY44" fmla="*/ 1974055 h 2094438"/>
              <a:gd name="connsiteX45" fmla="*/ 5692650 w 12226455"/>
              <a:gd name="connsiteY45" fmla="*/ 1973132 h 2094438"/>
              <a:gd name="connsiteX46" fmla="*/ 5707621 w 12226455"/>
              <a:gd name="connsiteY46" fmla="*/ 1971397 h 2094438"/>
              <a:gd name="connsiteX47" fmla="*/ 5678447 w 12226455"/>
              <a:gd name="connsiteY47" fmla="*/ 1972906 h 2094438"/>
              <a:gd name="connsiteX48" fmla="*/ 5692650 w 12226455"/>
              <a:gd name="connsiteY48" fmla="*/ 1973132 h 2094438"/>
              <a:gd name="connsiteX49" fmla="*/ 5624294 w 12226455"/>
              <a:gd name="connsiteY49" fmla="*/ 1981056 h 2094438"/>
              <a:gd name="connsiteX50" fmla="*/ 5554110 w 12226455"/>
              <a:gd name="connsiteY50" fmla="*/ 1965114 h 2094438"/>
              <a:gd name="connsiteX51" fmla="*/ 5488422 w 12226455"/>
              <a:gd name="connsiteY51" fmla="*/ 1963610 h 2094438"/>
              <a:gd name="connsiteX52" fmla="*/ 5234009 w 12226455"/>
              <a:gd name="connsiteY52" fmla="*/ 1945946 h 2094438"/>
              <a:gd name="connsiteX53" fmla="*/ 5054956 w 12226455"/>
              <a:gd name="connsiteY53" fmla="*/ 1961326 h 2094438"/>
              <a:gd name="connsiteX54" fmla="*/ 4968494 w 12226455"/>
              <a:gd name="connsiteY54" fmla="*/ 1980959 h 2094438"/>
              <a:gd name="connsiteX55" fmla="*/ 4887159 w 12226455"/>
              <a:gd name="connsiteY55" fmla="*/ 1987230 h 2094438"/>
              <a:gd name="connsiteX56" fmla="*/ 4823752 w 12226455"/>
              <a:gd name="connsiteY56" fmla="*/ 2010623 h 2094438"/>
              <a:gd name="connsiteX57" fmla="*/ 4763730 w 12226455"/>
              <a:gd name="connsiteY57" fmla="*/ 2037027 h 2094438"/>
              <a:gd name="connsiteX58" fmla="*/ 4758100 w 12226455"/>
              <a:gd name="connsiteY58" fmla="*/ 2037626 h 2094438"/>
              <a:gd name="connsiteX59" fmla="*/ 4753293 w 12226455"/>
              <a:gd name="connsiteY59" fmla="*/ 2034727 h 2094438"/>
              <a:gd name="connsiteX60" fmla="*/ 4738854 w 12226455"/>
              <a:gd name="connsiteY60" fmla="*/ 2040382 h 2094438"/>
              <a:gd name="connsiteX61" fmla="*/ 4679090 w 12226455"/>
              <a:gd name="connsiteY61" fmla="*/ 2049175 h 2094438"/>
              <a:gd name="connsiteX62" fmla="*/ 4670823 w 12226455"/>
              <a:gd name="connsiteY62" fmla="*/ 2060199 h 2094438"/>
              <a:gd name="connsiteX63" fmla="*/ 4652693 w 12226455"/>
              <a:gd name="connsiteY63" fmla="*/ 2068081 h 2094438"/>
              <a:gd name="connsiteX64" fmla="*/ 4596668 w 12226455"/>
              <a:gd name="connsiteY64" fmla="*/ 2066844 h 2094438"/>
              <a:gd name="connsiteX65" fmla="*/ 4515079 w 12226455"/>
              <a:gd name="connsiteY65" fmla="*/ 2093488 h 2094438"/>
              <a:gd name="connsiteX66" fmla="*/ 4359987 w 12226455"/>
              <a:gd name="connsiteY66" fmla="*/ 2087091 h 2094438"/>
              <a:gd name="connsiteX67" fmla="*/ 4299514 w 12226455"/>
              <a:gd name="connsiteY67" fmla="*/ 2072092 h 2094438"/>
              <a:gd name="connsiteX68" fmla="*/ 4215049 w 12226455"/>
              <a:gd name="connsiteY68" fmla="*/ 2078442 h 2094438"/>
              <a:gd name="connsiteX69" fmla="*/ 4182398 w 12226455"/>
              <a:gd name="connsiteY69" fmla="*/ 2068549 h 2094438"/>
              <a:gd name="connsiteX70" fmla="*/ 4148880 w 12226455"/>
              <a:gd name="connsiteY70" fmla="*/ 2087980 h 2094438"/>
              <a:gd name="connsiteX71" fmla="*/ 4132217 w 12226455"/>
              <a:gd name="connsiteY71" fmla="*/ 2074087 h 2094438"/>
              <a:gd name="connsiteX72" fmla="*/ 4073825 w 12226455"/>
              <a:gd name="connsiteY72" fmla="*/ 2078770 h 2094438"/>
              <a:gd name="connsiteX73" fmla="*/ 3997663 w 12226455"/>
              <a:gd name="connsiteY73" fmla="*/ 2084777 h 2094438"/>
              <a:gd name="connsiteX74" fmla="*/ 4004645 w 12226455"/>
              <a:gd name="connsiteY74" fmla="*/ 2091682 h 2094438"/>
              <a:gd name="connsiteX75" fmla="*/ 3969056 w 12226455"/>
              <a:gd name="connsiteY75" fmla="*/ 2094067 h 2094438"/>
              <a:gd name="connsiteX76" fmla="*/ 3959847 w 12226455"/>
              <a:gd name="connsiteY76" fmla="*/ 2091531 h 2094438"/>
              <a:gd name="connsiteX77" fmla="*/ 3925749 w 12226455"/>
              <a:gd name="connsiteY77" fmla="*/ 2090653 h 2094438"/>
              <a:gd name="connsiteX78" fmla="*/ 3860022 w 12226455"/>
              <a:gd name="connsiteY78" fmla="*/ 2080934 h 2094438"/>
              <a:gd name="connsiteX79" fmla="*/ 3741602 w 12226455"/>
              <a:gd name="connsiteY79" fmla="*/ 2071656 h 2094438"/>
              <a:gd name="connsiteX80" fmla="*/ 3608325 w 12226455"/>
              <a:gd name="connsiteY80" fmla="*/ 2079355 h 2094438"/>
              <a:gd name="connsiteX81" fmla="*/ 3491740 w 12226455"/>
              <a:gd name="connsiteY81" fmla="*/ 2092551 h 2094438"/>
              <a:gd name="connsiteX82" fmla="*/ 3381317 w 12226455"/>
              <a:gd name="connsiteY82" fmla="*/ 2072555 h 2094438"/>
              <a:gd name="connsiteX83" fmla="*/ 3248436 w 12226455"/>
              <a:gd name="connsiteY83" fmla="*/ 2062278 h 2094438"/>
              <a:gd name="connsiteX84" fmla="*/ 3028186 w 12226455"/>
              <a:gd name="connsiteY84" fmla="*/ 2060434 h 2094438"/>
              <a:gd name="connsiteX85" fmla="*/ 2637295 w 12226455"/>
              <a:gd name="connsiteY85" fmla="*/ 2026539 h 2094438"/>
              <a:gd name="connsiteX86" fmla="*/ 2222596 w 12226455"/>
              <a:gd name="connsiteY86" fmla="*/ 1936508 h 2094438"/>
              <a:gd name="connsiteX87" fmla="*/ 2139456 w 12226455"/>
              <a:gd name="connsiteY87" fmla="*/ 1911826 h 2094438"/>
              <a:gd name="connsiteX88" fmla="*/ 1981598 w 12226455"/>
              <a:gd name="connsiteY88" fmla="*/ 1886446 h 2094438"/>
              <a:gd name="connsiteX89" fmla="*/ 1980797 w 12226455"/>
              <a:gd name="connsiteY89" fmla="*/ 1886431 h 2094438"/>
              <a:gd name="connsiteX90" fmla="*/ 1980797 w 12226455"/>
              <a:gd name="connsiteY90" fmla="*/ 1871257 h 2094438"/>
              <a:gd name="connsiteX91" fmla="*/ 1849717 w 12226455"/>
              <a:gd name="connsiteY91" fmla="*/ 1881890 h 2094438"/>
              <a:gd name="connsiteX92" fmla="*/ 1687091 w 12226455"/>
              <a:gd name="connsiteY92" fmla="*/ 1842347 h 2094438"/>
              <a:gd name="connsiteX93" fmla="*/ 1596958 w 12226455"/>
              <a:gd name="connsiteY93" fmla="*/ 1804773 h 2094438"/>
              <a:gd name="connsiteX94" fmla="*/ 1521970 w 12226455"/>
              <a:gd name="connsiteY94" fmla="*/ 1790233 h 2094438"/>
              <a:gd name="connsiteX95" fmla="*/ 1412763 w 12226455"/>
              <a:gd name="connsiteY95" fmla="*/ 1794175 h 2094438"/>
              <a:gd name="connsiteX96" fmla="*/ 1296465 w 12226455"/>
              <a:gd name="connsiteY96" fmla="*/ 1797322 h 2094438"/>
              <a:gd name="connsiteX97" fmla="*/ 1289314 w 12226455"/>
              <a:gd name="connsiteY97" fmla="*/ 1796575 h 2094438"/>
              <a:gd name="connsiteX98" fmla="*/ 1209396 w 12226455"/>
              <a:gd name="connsiteY98" fmla="*/ 1799340 h 2094438"/>
              <a:gd name="connsiteX99" fmla="*/ 1178816 w 12226455"/>
              <a:gd name="connsiteY99" fmla="*/ 1797726 h 2094438"/>
              <a:gd name="connsiteX100" fmla="*/ 1118448 w 12226455"/>
              <a:gd name="connsiteY100" fmla="*/ 1799162 h 2094438"/>
              <a:gd name="connsiteX101" fmla="*/ 1109457 w 12226455"/>
              <a:gd name="connsiteY101" fmla="*/ 1799309 h 2094438"/>
              <a:gd name="connsiteX102" fmla="*/ 1051695 w 12226455"/>
              <a:gd name="connsiteY102" fmla="*/ 1795466 h 2094438"/>
              <a:gd name="connsiteX103" fmla="*/ 1047719 w 12226455"/>
              <a:gd name="connsiteY103" fmla="*/ 1796377 h 2094438"/>
              <a:gd name="connsiteX104" fmla="*/ 1013633 w 12226455"/>
              <a:gd name="connsiteY104" fmla="*/ 1794723 h 2094438"/>
              <a:gd name="connsiteX105" fmla="*/ 1008016 w 12226455"/>
              <a:gd name="connsiteY105" fmla="*/ 1792656 h 2094438"/>
              <a:gd name="connsiteX106" fmla="*/ 999124 w 12226455"/>
              <a:gd name="connsiteY106" fmla="*/ 1794019 h 2094438"/>
              <a:gd name="connsiteX107" fmla="*/ 955075 w 12226455"/>
              <a:gd name="connsiteY107" fmla="*/ 1791883 h 2094438"/>
              <a:gd name="connsiteX108" fmla="*/ 882562 w 12226455"/>
              <a:gd name="connsiteY108" fmla="*/ 1796804 h 2094438"/>
              <a:gd name="connsiteX109" fmla="*/ 879961 w 12226455"/>
              <a:gd name="connsiteY109" fmla="*/ 1796413 h 2094438"/>
              <a:gd name="connsiteX110" fmla="*/ 879375 w 12226455"/>
              <a:gd name="connsiteY110" fmla="*/ 1796200 h 2094438"/>
              <a:gd name="connsiteX111" fmla="*/ 826826 w 12226455"/>
              <a:gd name="connsiteY111" fmla="*/ 1773120 h 2094438"/>
              <a:gd name="connsiteX112" fmla="*/ 788810 w 12226455"/>
              <a:gd name="connsiteY112" fmla="*/ 1780877 h 2094438"/>
              <a:gd name="connsiteX113" fmla="*/ 786858 w 12226455"/>
              <a:gd name="connsiteY113" fmla="*/ 1782406 h 2094438"/>
              <a:gd name="connsiteX114" fmla="*/ 719311 w 12226455"/>
              <a:gd name="connsiteY114" fmla="*/ 1772245 h 2094438"/>
              <a:gd name="connsiteX115" fmla="*/ 605941 w 12226455"/>
              <a:gd name="connsiteY115" fmla="*/ 1750592 h 2094438"/>
              <a:gd name="connsiteX116" fmla="*/ 571662 w 12226455"/>
              <a:gd name="connsiteY116" fmla="*/ 1759938 h 2094438"/>
              <a:gd name="connsiteX117" fmla="*/ 561295 w 12226455"/>
              <a:gd name="connsiteY117" fmla="*/ 1764746 h 2094438"/>
              <a:gd name="connsiteX118" fmla="*/ 552495 w 12226455"/>
              <a:gd name="connsiteY118" fmla="*/ 1762244 h 2094438"/>
              <a:gd name="connsiteX119" fmla="*/ 387891 w 12226455"/>
              <a:gd name="connsiteY119" fmla="*/ 1712379 h 2094438"/>
              <a:gd name="connsiteX120" fmla="*/ 264389 w 12226455"/>
              <a:gd name="connsiteY120" fmla="*/ 1691576 h 2094438"/>
              <a:gd name="connsiteX121" fmla="*/ 155395 w 12226455"/>
              <a:gd name="connsiteY121" fmla="*/ 1682653 h 2094438"/>
              <a:gd name="connsiteX122" fmla="*/ 114621 w 12226455"/>
              <a:gd name="connsiteY122" fmla="*/ 1682091 h 2094438"/>
              <a:gd name="connsiteX123" fmla="*/ 84645 w 12226455"/>
              <a:gd name="connsiteY123" fmla="*/ 1684851 h 2094438"/>
              <a:gd name="connsiteX124" fmla="*/ 10003 w 12226455"/>
              <a:gd name="connsiteY124" fmla="*/ 1674828 h 2094438"/>
              <a:gd name="connsiteX125" fmla="*/ 0 w 12226455"/>
              <a:gd name="connsiteY125" fmla="*/ 1673934 h 2094438"/>
              <a:gd name="connsiteX126" fmla="*/ 14660 w 12226455"/>
              <a:gd name="connsiteY126" fmla="*/ 0 h 2094438"/>
              <a:gd name="connsiteX0" fmla="*/ 1013 w 12226455"/>
              <a:gd name="connsiteY0" fmla="*/ 0 h 2094438"/>
              <a:gd name="connsiteX1" fmla="*/ 12226455 w 12226455"/>
              <a:gd name="connsiteY1" fmla="*/ 0 h 2094438"/>
              <a:gd name="connsiteX2" fmla="*/ 12226455 w 12226455"/>
              <a:gd name="connsiteY2" fmla="*/ 457198 h 2094438"/>
              <a:gd name="connsiteX3" fmla="*/ 12226455 w 12226455"/>
              <a:gd name="connsiteY3" fmla="*/ 1016758 h 2094438"/>
              <a:gd name="connsiteX4" fmla="*/ 12226455 w 12226455"/>
              <a:gd name="connsiteY4" fmla="*/ 1392257 h 2094438"/>
              <a:gd name="connsiteX5" fmla="*/ 12210010 w 12226455"/>
              <a:gd name="connsiteY5" fmla="*/ 1392079 h 2094438"/>
              <a:gd name="connsiteX6" fmla="*/ 12097957 w 12226455"/>
              <a:gd name="connsiteY6" fmla="*/ 1378121 h 2094438"/>
              <a:gd name="connsiteX7" fmla="*/ 11705048 w 12226455"/>
              <a:gd name="connsiteY7" fmla="*/ 1504448 h 2094438"/>
              <a:gd name="connsiteX8" fmla="*/ 11578252 w 12226455"/>
              <a:gd name="connsiteY8" fmla="*/ 1622780 h 2094438"/>
              <a:gd name="connsiteX9" fmla="*/ 11441414 w 12226455"/>
              <a:gd name="connsiteY9" fmla="*/ 1671606 h 2094438"/>
              <a:gd name="connsiteX10" fmla="*/ 11384400 w 12226455"/>
              <a:gd name="connsiteY10" fmla="*/ 1726735 h 2094438"/>
              <a:gd name="connsiteX11" fmla="*/ 11243987 w 12226455"/>
              <a:gd name="connsiteY11" fmla="*/ 1775920 h 2094438"/>
              <a:gd name="connsiteX12" fmla="*/ 11146741 w 12226455"/>
              <a:gd name="connsiteY12" fmla="*/ 1786963 h 2094438"/>
              <a:gd name="connsiteX13" fmla="*/ 10932107 w 12226455"/>
              <a:gd name="connsiteY13" fmla="*/ 1783616 h 2094438"/>
              <a:gd name="connsiteX14" fmla="*/ 10374059 w 12226455"/>
              <a:gd name="connsiteY14" fmla="*/ 1797882 h 2094438"/>
              <a:gd name="connsiteX15" fmla="*/ 10227592 w 12226455"/>
              <a:gd name="connsiteY15" fmla="*/ 1817257 h 2094438"/>
              <a:gd name="connsiteX16" fmla="*/ 10015680 w 12226455"/>
              <a:gd name="connsiteY16" fmla="*/ 1830474 h 2094438"/>
              <a:gd name="connsiteX17" fmla="*/ 9411126 w 12226455"/>
              <a:gd name="connsiteY17" fmla="*/ 1869136 h 2094438"/>
              <a:gd name="connsiteX18" fmla="*/ 9341661 w 12226455"/>
              <a:gd name="connsiteY18" fmla="*/ 1903018 h 2094438"/>
              <a:gd name="connsiteX19" fmla="*/ 9091392 w 12226455"/>
              <a:gd name="connsiteY19" fmla="*/ 1925623 h 2094438"/>
              <a:gd name="connsiteX20" fmla="*/ 9046316 w 12226455"/>
              <a:gd name="connsiteY20" fmla="*/ 1931643 h 2094438"/>
              <a:gd name="connsiteX21" fmla="*/ 8924496 w 12226455"/>
              <a:gd name="connsiteY21" fmla="*/ 1934111 h 2094438"/>
              <a:gd name="connsiteX22" fmla="*/ 8730039 w 12226455"/>
              <a:gd name="connsiteY22" fmla="*/ 1958718 h 2094438"/>
              <a:gd name="connsiteX23" fmla="*/ 8637317 w 12226455"/>
              <a:gd name="connsiteY23" fmla="*/ 1976178 h 2094438"/>
              <a:gd name="connsiteX24" fmla="*/ 8497138 w 12226455"/>
              <a:gd name="connsiteY24" fmla="*/ 2026648 h 2094438"/>
              <a:gd name="connsiteX25" fmla="*/ 8281534 w 12226455"/>
              <a:gd name="connsiteY25" fmla="*/ 2036428 h 2094438"/>
              <a:gd name="connsiteX26" fmla="*/ 8275009 w 12226455"/>
              <a:gd name="connsiteY26" fmla="*/ 2036933 h 2094438"/>
              <a:gd name="connsiteX27" fmla="*/ 8215546 w 12226455"/>
              <a:gd name="connsiteY27" fmla="*/ 2024013 h 2094438"/>
              <a:gd name="connsiteX28" fmla="*/ 8191205 w 12226455"/>
              <a:gd name="connsiteY28" fmla="*/ 2026109 h 2094438"/>
              <a:gd name="connsiteX29" fmla="*/ 8022833 w 12226455"/>
              <a:gd name="connsiteY29" fmla="*/ 2020804 h 2094438"/>
              <a:gd name="connsiteX30" fmla="*/ 7842457 w 12226455"/>
              <a:gd name="connsiteY30" fmla="*/ 2032833 h 2094438"/>
              <a:gd name="connsiteX31" fmla="*/ 7623424 w 12226455"/>
              <a:gd name="connsiteY31" fmla="*/ 2023819 h 2094438"/>
              <a:gd name="connsiteX32" fmla="*/ 7513247 w 12226455"/>
              <a:gd name="connsiteY32" fmla="*/ 2034454 h 2094438"/>
              <a:gd name="connsiteX33" fmla="*/ 7252408 w 12226455"/>
              <a:gd name="connsiteY33" fmla="*/ 2048724 h 2094438"/>
              <a:gd name="connsiteX34" fmla="*/ 7058491 w 12226455"/>
              <a:gd name="connsiteY34" fmla="*/ 2026452 h 2094438"/>
              <a:gd name="connsiteX35" fmla="*/ 7014654 w 12226455"/>
              <a:gd name="connsiteY35" fmla="*/ 2008338 h 2094438"/>
              <a:gd name="connsiteX36" fmla="*/ 6869558 w 12226455"/>
              <a:gd name="connsiteY36" fmla="*/ 2009516 h 2094438"/>
              <a:gd name="connsiteX37" fmla="*/ 6801700 w 12226455"/>
              <a:gd name="connsiteY37" fmla="*/ 1992683 h 2094438"/>
              <a:gd name="connsiteX38" fmla="*/ 6630448 w 12226455"/>
              <a:gd name="connsiteY38" fmla="*/ 1990539 h 2094438"/>
              <a:gd name="connsiteX39" fmla="*/ 6343083 w 12226455"/>
              <a:gd name="connsiteY39" fmla="*/ 1975132 h 2094438"/>
              <a:gd name="connsiteX40" fmla="*/ 6118325 w 12226455"/>
              <a:gd name="connsiteY40" fmla="*/ 1977815 h 2094438"/>
              <a:gd name="connsiteX41" fmla="*/ 5951117 w 12226455"/>
              <a:gd name="connsiteY41" fmla="*/ 1980301 h 2094438"/>
              <a:gd name="connsiteX42" fmla="*/ 5899039 w 12226455"/>
              <a:gd name="connsiteY42" fmla="*/ 1970051 h 2094438"/>
              <a:gd name="connsiteX43" fmla="*/ 5826960 w 12226455"/>
              <a:gd name="connsiteY43" fmla="*/ 1971340 h 2094438"/>
              <a:gd name="connsiteX44" fmla="*/ 5750590 w 12226455"/>
              <a:gd name="connsiteY44" fmla="*/ 1974055 h 2094438"/>
              <a:gd name="connsiteX45" fmla="*/ 5692650 w 12226455"/>
              <a:gd name="connsiteY45" fmla="*/ 1973132 h 2094438"/>
              <a:gd name="connsiteX46" fmla="*/ 5707621 w 12226455"/>
              <a:gd name="connsiteY46" fmla="*/ 1971397 h 2094438"/>
              <a:gd name="connsiteX47" fmla="*/ 5678447 w 12226455"/>
              <a:gd name="connsiteY47" fmla="*/ 1972906 h 2094438"/>
              <a:gd name="connsiteX48" fmla="*/ 5692650 w 12226455"/>
              <a:gd name="connsiteY48" fmla="*/ 1973132 h 2094438"/>
              <a:gd name="connsiteX49" fmla="*/ 5624294 w 12226455"/>
              <a:gd name="connsiteY49" fmla="*/ 1981056 h 2094438"/>
              <a:gd name="connsiteX50" fmla="*/ 5554110 w 12226455"/>
              <a:gd name="connsiteY50" fmla="*/ 1965114 h 2094438"/>
              <a:gd name="connsiteX51" fmla="*/ 5488422 w 12226455"/>
              <a:gd name="connsiteY51" fmla="*/ 1963610 h 2094438"/>
              <a:gd name="connsiteX52" fmla="*/ 5234009 w 12226455"/>
              <a:gd name="connsiteY52" fmla="*/ 1945946 h 2094438"/>
              <a:gd name="connsiteX53" fmla="*/ 5054956 w 12226455"/>
              <a:gd name="connsiteY53" fmla="*/ 1961326 h 2094438"/>
              <a:gd name="connsiteX54" fmla="*/ 4968494 w 12226455"/>
              <a:gd name="connsiteY54" fmla="*/ 1980959 h 2094438"/>
              <a:gd name="connsiteX55" fmla="*/ 4887159 w 12226455"/>
              <a:gd name="connsiteY55" fmla="*/ 1987230 h 2094438"/>
              <a:gd name="connsiteX56" fmla="*/ 4823752 w 12226455"/>
              <a:gd name="connsiteY56" fmla="*/ 2010623 h 2094438"/>
              <a:gd name="connsiteX57" fmla="*/ 4763730 w 12226455"/>
              <a:gd name="connsiteY57" fmla="*/ 2037027 h 2094438"/>
              <a:gd name="connsiteX58" fmla="*/ 4758100 w 12226455"/>
              <a:gd name="connsiteY58" fmla="*/ 2037626 h 2094438"/>
              <a:gd name="connsiteX59" fmla="*/ 4753293 w 12226455"/>
              <a:gd name="connsiteY59" fmla="*/ 2034727 h 2094438"/>
              <a:gd name="connsiteX60" fmla="*/ 4738854 w 12226455"/>
              <a:gd name="connsiteY60" fmla="*/ 2040382 h 2094438"/>
              <a:gd name="connsiteX61" fmla="*/ 4679090 w 12226455"/>
              <a:gd name="connsiteY61" fmla="*/ 2049175 h 2094438"/>
              <a:gd name="connsiteX62" fmla="*/ 4670823 w 12226455"/>
              <a:gd name="connsiteY62" fmla="*/ 2060199 h 2094438"/>
              <a:gd name="connsiteX63" fmla="*/ 4652693 w 12226455"/>
              <a:gd name="connsiteY63" fmla="*/ 2068081 h 2094438"/>
              <a:gd name="connsiteX64" fmla="*/ 4596668 w 12226455"/>
              <a:gd name="connsiteY64" fmla="*/ 2066844 h 2094438"/>
              <a:gd name="connsiteX65" fmla="*/ 4515079 w 12226455"/>
              <a:gd name="connsiteY65" fmla="*/ 2093488 h 2094438"/>
              <a:gd name="connsiteX66" fmla="*/ 4359987 w 12226455"/>
              <a:gd name="connsiteY66" fmla="*/ 2087091 h 2094438"/>
              <a:gd name="connsiteX67" fmla="*/ 4299514 w 12226455"/>
              <a:gd name="connsiteY67" fmla="*/ 2072092 h 2094438"/>
              <a:gd name="connsiteX68" fmla="*/ 4215049 w 12226455"/>
              <a:gd name="connsiteY68" fmla="*/ 2078442 h 2094438"/>
              <a:gd name="connsiteX69" fmla="*/ 4182398 w 12226455"/>
              <a:gd name="connsiteY69" fmla="*/ 2068549 h 2094438"/>
              <a:gd name="connsiteX70" fmla="*/ 4148880 w 12226455"/>
              <a:gd name="connsiteY70" fmla="*/ 2087980 h 2094438"/>
              <a:gd name="connsiteX71" fmla="*/ 4132217 w 12226455"/>
              <a:gd name="connsiteY71" fmla="*/ 2074087 h 2094438"/>
              <a:gd name="connsiteX72" fmla="*/ 4073825 w 12226455"/>
              <a:gd name="connsiteY72" fmla="*/ 2078770 h 2094438"/>
              <a:gd name="connsiteX73" fmla="*/ 3997663 w 12226455"/>
              <a:gd name="connsiteY73" fmla="*/ 2084777 h 2094438"/>
              <a:gd name="connsiteX74" fmla="*/ 4004645 w 12226455"/>
              <a:gd name="connsiteY74" fmla="*/ 2091682 h 2094438"/>
              <a:gd name="connsiteX75" fmla="*/ 3969056 w 12226455"/>
              <a:gd name="connsiteY75" fmla="*/ 2094067 h 2094438"/>
              <a:gd name="connsiteX76" fmla="*/ 3959847 w 12226455"/>
              <a:gd name="connsiteY76" fmla="*/ 2091531 h 2094438"/>
              <a:gd name="connsiteX77" fmla="*/ 3925749 w 12226455"/>
              <a:gd name="connsiteY77" fmla="*/ 2090653 h 2094438"/>
              <a:gd name="connsiteX78" fmla="*/ 3860022 w 12226455"/>
              <a:gd name="connsiteY78" fmla="*/ 2080934 h 2094438"/>
              <a:gd name="connsiteX79" fmla="*/ 3741602 w 12226455"/>
              <a:gd name="connsiteY79" fmla="*/ 2071656 h 2094438"/>
              <a:gd name="connsiteX80" fmla="*/ 3608325 w 12226455"/>
              <a:gd name="connsiteY80" fmla="*/ 2079355 h 2094438"/>
              <a:gd name="connsiteX81" fmla="*/ 3491740 w 12226455"/>
              <a:gd name="connsiteY81" fmla="*/ 2092551 h 2094438"/>
              <a:gd name="connsiteX82" fmla="*/ 3381317 w 12226455"/>
              <a:gd name="connsiteY82" fmla="*/ 2072555 h 2094438"/>
              <a:gd name="connsiteX83" fmla="*/ 3248436 w 12226455"/>
              <a:gd name="connsiteY83" fmla="*/ 2062278 h 2094438"/>
              <a:gd name="connsiteX84" fmla="*/ 3028186 w 12226455"/>
              <a:gd name="connsiteY84" fmla="*/ 2060434 h 2094438"/>
              <a:gd name="connsiteX85" fmla="*/ 2637295 w 12226455"/>
              <a:gd name="connsiteY85" fmla="*/ 2026539 h 2094438"/>
              <a:gd name="connsiteX86" fmla="*/ 2222596 w 12226455"/>
              <a:gd name="connsiteY86" fmla="*/ 1936508 h 2094438"/>
              <a:gd name="connsiteX87" fmla="*/ 2139456 w 12226455"/>
              <a:gd name="connsiteY87" fmla="*/ 1911826 h 2094438"/>
              <a:gd name="connsiteX88" fmla="*/ 1981598 w 12226455"/>
              <a:gd name="connsiteY88" fmla="*/ 1886446 h 2094438"/>
              <a:gd name="connsiteX89" fmla="*/ 1980797 w 12226455"/>
              <a:gd name="connsiteY89" fmla="*/ 1886431 h 2094438"/>
              <a:gd name="connsiteX90" fmla="*/ 1980797 w 12226455"/>
              <a:gd name="connsiteY90" fmla="*/ 1871257 h 2094438"/>
              <a:gd name="connsiteX91" fmla="*/ 1849717 w 12226455"/>
              <a:gd name="connsiteY91" fmla="*/ 1881890 h 2094438"/>
              <a:gd name="connsiteX92" fmla="*/ 1687091 w 12226455"/>
              <a:gd name="connsiteY92" fmla="*/ 1842347 h 2094438"/>
              <a:gd name="connsiteX93" fmla="*/ 1596958 w 12226455"/>
              <a:gd name="connsiteY93" fmla="*/ 1804773 h 2094438"/>
              <a:gd name="connsiteX94" fmla="*/ 1521970 w 12226455"/>
              <a:gd name="connsiteY94" fmla="*/ 1790233 h 2094438"/>
              <a:gd name="connsiteX95" fmla="*/ 1412763 w 12226455"/>
              <a:gd name="connsiteY95" fmla="*/ 1794175 h 2094438"/>
              <a:gd name="connsiteX96" fmla="*/ 1296465 w 12226455"/>
              <a:gd name="connsiteY96" fmla="*/ 1797322 h 2094438"/>
              <a:gd name="connsiteX97" fmla="*/ 1289314 w 12226455"/>
              <a:gd name="connsiteY97" fmla="*/ 1796575 h 2094438"/>
              <a:gd name="connsiteX98" fmla="*/ 1209396 w 12226455"/>
              <a:gd name="connsiteY98" fmla="*/ 1799340 h 2094438"/>
              <a:gd name="connsiteX99" fmla="*/ 1178816 w 12226455"/>
              <a:gd name="connsiteY99" fmla="*/ 1797726 h 2094438"/>
              <a:gd name="connsiteX100" fmla="*/ 1118448 w 12226455"/>
              <a:gd name="connsiteY100" fmla="*/ 1799162 h 2094438"/>
              <a:gd name="connsiteX101" fmla="*/ 1109457 w 12226455"/>
              <a:gd name="connsiteY101" fmla="*/ 1799309 h 2094438"/>
              <a:gd name="connsiteX102" fmla="*/ 1051695 w 12226455"/>
              <a:gd name="connsiteY102" fmla="*/ 1795466 h 2094438"/>
              <a:gd name="connsiteX103" fmla="*/ 1047719 w 12226455"/>
              <a:gd name="connsiteY103" fmla="*/ 1796377 h 2094438"/>
              <a:gd name="connsiteX104" fmla="*/ 1013633 w 12226455"/>
              <a:gd name="connsiteY104" fmla="*/ 1794723 h 2094438"/>
              <a:gd name="connsiteX105" fmla="*/ 1008016 w 12226455"/>
              <a:gd name="connsiteY105" fmla="*/ 1792656 h 2094438"/>
              <a:gd name="connsiteX106" fmla="*/ 999124 w 12226455"/>
              <a:gd name="connsiteY106" fmla="*/ 1794019 h 2094438"/>
              <a:gd name="connsiteX107" fmla="*/ 955075 w 12226455"/>
              <a:gd name="connsiteY107" fmla="*/ 1791883 h 2094438"/>
              <a:gd name="connsiteX108" fmla="*/ 882562 w 12226455"/>
              <a:gd name="connsiteY108" fmla="*/ 1796804 h 2094438"/>
              <a:gd name="connsiteX109" fmla="*/ 879961 w 12226455"/>
              <a:gd name="connsiteY109" fmla="*/ 1796413 h 2094438"/>
              <a:gd name="connsiteX110" fmla="*/ 879375 w 12226455"/>
              <a:gd name="connsiteY110" fmla="*/ 1796200 h 2094438"/>
              <a:gd name="connsiteX111" fmla="*/ 826826 w 12226455"/>
              <a:gd name="connsiteY111" fmla="*/ 1773120 h 2094438"/>
              <a:gd name="connsiteX112" fmla="*/ 788810 w 12226455"/>
              <a:gd name="connsiteY112" fmla="*/ 1780877 h 2094438"/>
              <a:gd name="connsiteX113" fmla="*/ 786858 w 12226455"/>
              <a:gd name="connsiteY113" fmla="*/ 1782406 h 2094438"/>
              <a:gd name="connsiteX114" fmla="*/ 719311 w 12226455"/>
              <a:gd name="connsiteY114" fmla="*/ 1772245 h 2094438"/>
              <a:gd name="connsiteX115" fmla="*/ 605941 w 12226455"/>
              <a:gd name="connsiteY115" fmla="*/ 1750592 h 2094438"/>
              <a:gd name="connsiteX116" fmla="*/ 571662 w 12226455"/>
              <a:gd name="connsiteY116" fmla="*/ 1759938 h 2094438"/>
              <a:gd name="connsiteX117" fmla="*/ 561295 w 12226455"/>
              <a:gd name="connsiteY117" fmla="*/ 1764746 h 2094438"/>
              <a:gd name="connsiteX118" fmla="*/ 552495 w 12226455"/>
              <a:gd name="connsiteY118" fmla="*/ 1762244 h 2094438"/>
              <a:gd name="connsiteX119" fmla="*/ 387891 w 12226455"/>
              <a:gd name="connsiteY119" fmla="*/ 1712379 h 2094438"/>
              <a:gd name="connsiteX120" fmla="*/ 264389 w 12226455"/>
              <a:gd name="connsiteY120" fmla="*/ 1691576 h 2094438"/>
              <a:gd name="connsiteX121" fmla="*/ 155395 w 12226455"/>
              <a:gd name="connsiteY121" fmla="*/ 1682653 h 2094438"/>
              <a:gd name="connsiteX122" fmla="*/ 114621 w 12226455"/>
              <a:gd name="connsiteY122" fmla="*/ 1682091 h 2094438"/>
              <a:gd name="connsiteX123" fmla="*/ 84645 w 12226455"/>
              <a:gd name="connsiteY123" fmla="*/ 1684851 h 2094438"/>
              <a:gd name="connsiteX124" fmla="*/ 10003 w 12226455"/>
              <a:gd name="connsiteY124" fmla="*/ 1674828 h 2094438"/>
              <a:gd name="connsiteX125" fmla="*/ 0 w 12226455"/>
              <a:gd name="connsiteY125" fmla="*/ 1673934 h 2094438"/>
              <a:gd name="connsiteX126" fmla="*/ 1013 w 12226455"/>
              <a:gd name="connsiteY126" fmla="*/ 0 h 2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226455" h="2094438">
                <a:moveTo>
                  <a:pt x="1013" y="0"/>
                </a:moveTo>
                <a:lnTo>
                  <a:pt x="12226455" y="0"/>
                </a:lnTo>
                <a:lnTo>
                  <a:pt x="12226455" y="457198"/>
                </a:lnTo>
                <a:lnTo>
                  <a:pt x="12226455" y="1016758"/>
                </a:lnTo>
                <a:lnTo>
                  <a:pt x="12226455" y="1392257"/>
                </a:lnTo>
                <a:lnTo>
                  <a:pt x="12210010" y="1392079"/>
                </a:lnTo>
                <a:cubicBezTo>
                  <a:pt x="12177369" y="1401762"/>
                  <a:pt x="12165221" y="1375797"/>
                  <a:pt x="12097957" y="1378121"/>
                </a:cubicBezTo>
                <a:cubicBezTo>
                  <a:pt x="11982408" y="1397026"/>
                  <a:pt x="11744000" y="1479580"/>
                  <a:pt x="11705048" y="1504448"/>
                </a:cubicBezTo>
                <a:cubicBezTo>
                  <a:pt x="11653673" y="1545577"/>
                  <a:pt x="11612549" y="1567611"/>
                  <a:pt x="11578252" y="1622780"/>
                </a:cubicBezTo>
                <a:cubicBezTo>
                  <a:pt x="11532313" y="1662349"/>
                  <a:pt x="11474481" y="1608627"/>
                  <a:pt x="11441414" y="1671606"/>
                </a:cubicBezTo>
                <a:cubicBezTo>
                  <a:pt x="11434289" y="1685031"/>
                  <a:pt x="11414202" y="1730284"/>
                  <a:pt x="11384400" y="1726735"/>
                </a:cubicBezTo>
                <a:cubicBezTo>
                  <a:pt x="11364941" y="1726080"/>
                  <a:pt x="11231983" y="1760808"/>
                  <a:pt x="11243987" y="1775920"/>
                </a:cubicBezTo>
                <a:cubicBezTo>
                  <a:pt x="11215065" y="1776200"/>
                  <a:pt x="11198721" y="1785681"/>
                  <a:pt x="11146741" y="1786963"/>
                </a:cubicBezTo>
                <a:cubicBezTo>
                  <a:pt x="11094761" y="1788246"/>
                  <a:pt x="11060195" y="1794679"/>
                  <a:pt x="10932107" y="1783616"/>
                </a:cubicBezTo>
                <a:cubicBezTo>
                  <a:pt x="10815241" y="1773521"/>
                  <a:pt x="10458451" y="1789204"/>
                  <a:pt x="10374059" y="1797882"/>
                </a:cubicBezTo>
                <a:cubicBezTo>
                  <a:pt x="10266568" y="1803488"/>
                  <a:pt x="10301733" y="1805661"/>
                  <a:pt x="10227592" y="1817257"/>
                </a:cubicBezTo>
                <a:cubicBezTo>
                  <a:pt x="10159795" y="1826913"/>
                  <a:pt x="10151758" y="1821828"/>
                  <a:pt x="10015680" y="1830474"/>
                </a:cubicBezTo>
                <a:cubicBezTo>
                  <a:pt x="9814162" y="1843361"/>
                  <a:pt x="9618601" y="1880077"/>
                  <a:pt x="9411126" y="1869136"/>
                </a:cubicBezTo>
                <a:cubicBezTo>
                  <a:pt x="9373213" y="1876546"/>
                  <a:pt x="9394950" y="1893604"/>
                  <a:pt x="9341661" y="1903018"/>
                </a:cubicBezTo>
                <a:cubicBezTo>
                  <a:pt x="9288372" y="1912432"/>
                  <a:pt x="9130756" y="1921467"/>
                  <a:pt x="9091392" y="1925623"/>
                </a:cubicBezTo>
                <a:cubicBezTo>
                  <a:pt x="9071445" y="1919716"/>
                  <a:pt x="9058205" y="1924023"/>
                  <a:pt x="9046316" y="1931643"/>
                </a:cubicBezTo>
                <a:cubicBezTo>
                  <a:pt x="9004352" y="1932420"/>
                  <a:pt x="8969757" y="1927074"/>
                  <a:pt x="8924496" y="1934111"/>
                </a:cubicBezTo>
                <a:cubicBezTo>
                  <a:pt x="8873011" y="1946604"/>
                  <a:pt x="8777904" y="1946721"/>
                  <a:pt x="8730039" y="1958718"/>
                </a:cubicBezTo>
                <a:cubicBezTo>
                  <a:pt x="8656986" y="1947221"/>
                  <a:pt x="8743731" y="1973503"/>
                  <a:pt x="8637317" y="1976178"/>
                </a:cubicBezTo>
                <a:cubicBezTo>
                  <a:pt x="8598500" y="1987499"/>
                  <a:pt x="8556435" y="2024586"/>
                  <a:pt x="8497138" y="2026648"/>
                </a:cubicBezTo>
                <a:cubicBezTo>
                  <a:pt x="8440495" y="2027805"/>
                  <a:pt x="8318556" y="2034713"/>
                  <a:pt x="8281534" y="2036428"/>
                </a:cubicBezTo>
                <a:lnTo>
                  <a:pt x="8275009" y="2036933"/>
                </a:lnTo>
                <a:lnTo>
                  <a:pt x="8215546" y="2024013"/>
                </a:lnTo>
                <a:cubicBezTo>
                  <a:pt x="8215156" y="2029330"/>
                  <a:pt x="8197251" y="2030867"/>
                  <a:pt x="8191205" y="2026109"/>
                </a:cubicBezTo>
                <a:cubicBezTo>
                  <a:pt x="8059869" y="1999550"/>
                  <a:pt x="8100586" y="2055132"/>
                  <a:pt x="8022833" y="2020804"/>
                </a:cubicBezTo>
                <a:cubicBezTo>
                  <a:pt x="7953710" y="2021891"/>
                  <a:pt x="7909025" y="2032330"/>
                  <a:pt x="7842457" y="2032833"/>
                </a:cubicBezTo>
                <a:cubicBezTo>
                  <a:pt x="7775888" y="2033334"/>
                  <a:pt x="7690162" y="2026488"/>
                  <a:pt x="7623424" y="2023819"/>
                </a:cubicBezTo>
                <a:cubicBezTo>
                  <a:pt x="7539371" y="2028810"/>
                  <a:pt x="7562808" y="2029306"/>
                  <a:pt x="7513247" y="2034454"/>
                </a:cubicBezTo>
                <a:cubicBezTo>
                  <a:pt x="7352211" y="2028209"/>
                  <a:pt x="7354639" y="2049419"/>
                  <a:pt x="7252408" y="2048724"/>
                </a:cubicBezTo>
                <a:cubicBezTo>
                  <a:pt x="7204063" y="2040800"/>
                  <a:pt x="7114224" y="2024619"/>
                  <a:pt x="7058491" y="2026452"/>
                </a:cubicBezTo>
                <a:cubicBezTo>
                  <a:pt x="7021084" y="2020844"/>
                  <a:pt x="7045432" y="2013227"/>
                  <a:pt x="7014654" y="2008338"/>
                </a:cubicBezTo>
                <a:lnTo>
                  <a:pt x="6869558" y="2009516"/>
                </a:lnTo>
                <a:cubicBezTo>
                  <a:pt x="6847718" y="2014302"/>
                  <a:pt x="6856427" y="1989230"/>
                  <a:pt x="6801700" y="1992683"/>
                </a:cubicBezTo>
                <a:lnTo>
                  <a:pt x="6630448" y="1990539"/>
                </a:lnTo>
                <a:cubicBezTo>
                  <a:pt x="6554012" y="1987613"/>
                  <a:pt x="6428437" y="1977252"/>
                  <a:pt x="6343083" y="1975132"/>
                </a:cubicBezTo>
                <a:cubicBezTo>
                  <a:pt x="6257729" y="1973011"/>
                  <a:pt x="6200984" y="1982277"/>
                  <a:pt x="6118325" y="1977815"/>
                </a:cubicBezTo>
                <a:cubicBezTo>
                  <a:pt x="6040211" y="1994968"/>
                  <a:pt x="6018927" y="1986168"/>
                  <a:pt x="5951117" y="1980301"/>
                </a:cubicBezTo>
                <a:lnTo>
                  <a:pt x="5899039" y="1970051"/>
                </a:lnTo>
                <a:lnTo>
                  <a:pt x="5826960" y="1971340"/>
                </a:lnTo>
                <a:cubicBezTo>
                  <a:pt x="5822059" y="1972558"/>
                  <a:pt x="5785971" y="1973629"/>
                  <a:pt x="5750590" y="1974055"/>
                </a:cubicBezTo>
                <a:lnTo>
                  <a:pt x="5692650" y="1973132"/>
                </a:lnTo>
                <a:lnTo>
                  <a:pt x="5707621" y="1971397"/>
                </a:lnTo>
                <a:lnTo>
                  <a:pt x="5678447" y="1972906"/>
                </a:lnTo>
                <a:lnTo>
                  <a:pt x="5692650" y="1973132"/>
                </a:lnTo>
                <a:lnTo>
                  <a:pt x="5624294" y="1981056"/>
                </a:lnTo>
                <a:cubicBezTo>
                  <a:pt x="5604222" y="1980507"/>
                  <a:pt x="5576756" y="1968021"/>
                  <a:pt x="5554110" y="1965114"/>
                </a:cubicBezTo>
                <a:cubicBezTo>
                  <a:pt x="5531465" y="1962207"/>
                  <a:pt x="5518322" y="1978148"/>
                  <a:pt x="5488422" y="1963610"/>
                </a:cubicBezTo>
                <a:cubicBezTo>
                  <a:pt x="5435072" y="1960415"/>
                  <a:pt x="5306254" y="1946327"/>
                  <a:pt x="5234009" y="1945946"/>
                </a:cubicBezTo>
                <a:cubicBezTo>
                  <a:pt x="5161765" y="1945566"/>
                  <a:pt x="5099209" y="1955491"/>
                  <a:pt x="5054956" y="1961326"/>
                </a:cubicBezTo>
                <a:cubicBezTo>
                  <a:pt x="5010704" y="1967160"/>
                  <a:pt x="4975591" y="1978636"/>
                  <a:pt x="4968494" y="1980959"/>
                </a:cubicBezTo>
                <a:lnTo>
                  <a:pt x="4887159" y="1987230"/>
                </a:lnTo>
                <a:lnTo>
                  <a:pt x="4823752" y="2010623"/>
                </a:lnTo>
                <a:lnTo>
                  <a:pt x="4763730" y="2037027"/>
                </a:lnTo>
                <a:lnTo>
                  <a:pt x="4758100" y="2037626"/>
                </a:lnTo>
                <a:lnTo>
                  <a:pt x="4753293" y="2034727"/>
                </a:lnTo>
                <a:lnTo>
                  <a:pt x="4738854" y="2040382"/>
                </a:lnTo>
                <a:cubicBezTo>
                  <a:pt x="4719567" y="2047559"/>
                  <a:pt x="4700371" y="2052707"/>
                  <a:pt x="4679090" y="2049175"/>
                </a:cubicBezTo>
                <a:cubicBezTo>
                  <a:pt x="4677019" y="2053404"/>
                  <a:pt x="4674180" y="2057026"/>
                  <a:pt x="4670823" y="2060199"/>
                </a:cubicBezTo>
                <a:lnTo>
                  <a:pt x="4652693" y="2068081"/>
                </a:lnTo>
                <a:lnTo>
                  <a:pt x="4596668" y="2066844"/>
                </a:lnTo>
                <a:lnTo>
                  <a:pt x="4515079" y="2093488"/>
                </a:lnTo>
                <a:cubicBezTo>
                  <a:pt x="4463698" y="2097853"/>
                  <a:pt x="4402865" y="2085692"/>
                  <a:pt x="4359987" y="2087091"/>
                </a:cubicBezTo>
                <a:cubicBezTo>
                  <a:pt x="4331010" y="2088701"/>
                  <a:pt x="4325018" y="2064931"/>
                  <a:pt x="4299514" y="2072092"/>
                </a:cubicBezTo>
                <a:cubicBezTo>
                  <a:pt x="4273371" y="2072636"/>
                  <a:pt x="4227618" y="2083997"/>
                  <a:pt x="4215049" y="2078442"/>
                </a:cubicBezTo>
                <a:lnTo>
                  <a:pt x="4182398" y="2068549"/>
                </a:lnTo>
                <a:lnTo>
                  <a:pt x="4148880" y="2087980"/>
                </a:lnTo>
                <a:lnTo>
                  <a:pt x="4132217" y="2074087"/>
                </a:lnTo>
                <a:lnTo>
                  <a:pt x="4073825" y="2078770"/>
                </a:lnTo>
                <a:lnTo>
                  <a:pt x="3997663" y="2084777"/>
                </a:lnTo>
                <a:lnTo>
                  <a:pt x="4004645" y="2091682"/>
                </a:lnTo>
                <a:lnTo>
                  <a:pt x="3969056" y="2094067"/>
                </a:lnTo>
                <a:lnTo>
                  <a:pt x="3959847" y="2091531"/>
                </a:lnTo>
                <a:cubicBezTo>
                  <a:pt x="3956591" y="2093697"/>
                  <a:pt x="3932491" y="2091838"/>
                  <a:pt x="3925749" y="2090653"/>
                </a:cubicBezTo>
                <a:lnTo>
                  <a:pt x="3860022" y="2080934"/>
                </a:lnTo>
                <a:lnTo>
                  <a:pt x="3741602" y="2071656"/>
                </a:lnTo>
                <a:cubicBezTo>
                  <a:pt x="3685648" y="2078843"/>
                  <a:pt x="3689521" y="2069398"/>
                  <a:pt x="3608325" y="2079355"/>
                </a:cubicBezTo>
                <a:cubicBezTo>
                  <a:pt x="3559435" y="2105880"/>
                  <a:pt x="3544328" y="2078348"/>
                  <a:pt x="3491740" y="2092551"/>
                </a:cubicBezTo>
                <a:lnTo>
                  <a:pt x="3381317" y="2072555"/>
                </a:lnTo>
                <a:cubicBezTo>
                  <a:pt x="3321138" y="2069130"/>
                  <a:pt x="3308615" y="2065704"/>
                  <a:pt x="3248436" y="2062278"/>
                </a:cubicBezTo>
                <a:cubicBezTo>
                  <a:pt x="3186561" y="2051918"/>
                  <a:pt x="3130043" y="2066391"/>
                  <a:pt x="3028186" y="2060434"/>
                </a:cubicBezTo>
                <a:cubicBezTo>
                  <a:pt x="2926329" y="2054477"/>
                  <a:pt x="2745912" y="2053371"/>
                  <a:pt x="2637295" y="2026539"/>
                </a:cubicBezTo>
                <a:cubicBezTo>
                  <a:pt x="2508934" y="1999914"/>
                  <a:pt x="2299666" y="1962591"/>
                  <a:pt x="2222596" y="1936508"/>
                </a:cubicBezTo>
                <a:cubicBezTo>
                  <a:pt x="2210338" y="1930065"/>
                  <a:pt x="2150953" y="1915808"/>
                  <a:pt x="2139456" y="1911826"/>
                </a:cubicBezTo>
                <a:cubicBezTo>
                  <a:pt x="2068355" y="1922769"/>
                  <a:pt x="2030992" y="1892936"/>
                  <a:pt x="1981598" y="1886446"/>
                </a:cubicBezTo>
                <a:lnTo>
                  <a:pt x="1980797" y="1886431"/>
                </a:lnTo>
                <a:lnTo>
                  <a:pt x="1980797" y="1871257"/>
                </a:lnTo>
                <a:cubicBezTo>
                  <a:pt x="1970878" y="1851113"/>
                  <a:pt x="1902643" y="1888334"/>
                  <a:pt x="1849717" y="1881890"/>
                </a:cubicBezTo>
                <a:cubicBezTo>
                  <a:pt x="1780571" y="1849543"/>
                  <a:pt x="1735844" y="1854658"/>
                  <a:pt x="1687091" y="1842347"/>
                </a:cubicBezTo>
                <a:cubicBezTo>
                  <a:pt x="1642649" y="1840578"/>
                  <a:pt x="1660429" y="1799141"/>
                  <a:pt x="1596958" y="1804773"/>
                </a:cubicBezTo>
                <a:cubicBezTo>
                  <a:pt x="1571440" y="1791845"/>
                  <a:pt x="1552669" y="1791999"/>
                  <a:pt x="1521970" y="1790233"/>
                </a:cubicBezTo>
                <a:cubicBezTo>
                  <a:pt x="1491271" y="1788467"/>
                  <a:pt x="1450765" y="1792982"/>
                  <a:pt x="1412763" y="1794175"/>
                </a:cubicBezTo>
                <a:lnTo>
                  <a:pt x="1296465" y="1797322"/>
                </a:lnTo>
                <a:lnTo>
                  <a:pt x="1289314" y="1796575"/>
                </a:lnTo>
                <a:cubicBezTo>
                  <a:pt x="1279395" y="1795482"/>
                  <a:pt x="1218476" y="1801107"/>
                  <a:pt x="1209396" y="1799340"/>
                </a:cubicBezTo>
                <a:cubicBezTo>
                  <a:pt x="1193285" y="1802731"/>
                  <a:pt x="1185050" y="1798716"/>
                  <a:pt x="1178816" y="1797726"/>
                </a:cubicBezTo>
                <a:lnTo>
                  <a:pt x="1118448" y="1799162"/>
                </a:lnTo>
                <a:lnTo>
                  <a:pt x="1109457" y="1799309"/>
                </a:lnTo>
                <a:cubicBezTo>
                  <a:pt x="1089593" y="1799838"/>
                  <a:pt x="1070569" y="1799554"/>
                  <a:pt x="1051695" y="1795466"/>
                </a:cubicBezTo>
                <a:lnTo>
                  <a:pt x="1047719" y="1796377"/>
                </a:lnTo>
                <a:lnTo>
                  <a:pt x="1013633" y="1794723"/>
                </a:lnTo>
                <a:lnTo>
                  <a:pt x="1008016" y="1792656"/>
                </a:lnTo>
                <a:lnTo>
                  <a:pt x="999124" y="1794019"/>
                </a:lnTo>
                <a:lnTo>
                  <a:pt x="955075" y="1791883"/>
                </a:lnTo>
                <a:lnTo>
                  <a:pt x="882562" y="1796804"/>
                </a:lnTo>
                <a:lnTo>
                  <a:pt x="879961" y="1796413"/>
                </a:lnTo>
                <a:lnTo>
                  <a:pt x="879375" y="1796200"/>
                </a:lnTo>
                <a:cubicBezTo>
                  <a:pt x="862130" y="1792463"/>
                  <a:pt x="843250" y="1774633"/>
                  <a:pt x="826826" y="1773120"/>
                </a:cubicBezTo>
                <a:cubicBezTo>
                  <a:pt x="833393" y="1786078"/>
                  <a:pt x="803653" y="1778825"/>
                  <a:pt x="788810" y="1780877"/>
                </a:cubicBezTo>
                <a:lnTo>
                  <a:pt x="786858" y="1782406"/>
                </a:lnTo>
                <a:lnTo>
                  <a:pt x="719311" y="1772245"/>
                </a:lnTo>
                <a:cubicBezTo>
                  <a:pt x="683699" y="1766739"/>
                  <a:pt x="633686" y="1751188"/>
                  <a:pt x="605941" y="1750592"/>
                </a:cubicBezTo>
                <a:cubicBezTo>
                  <a:pt x="593515" y="1760725"/>
                  <a:pt x="587000" y="1755418"/>
                  <a:pt x="571662" y="1759938"/>
                </a:cubicBezTo>
                <a:lnTo>
                  <a:pt x="561295" y="1764746"/>
                </a:lnTo>
                <a:lnTo>
                  <a:pt x="552495" y="1762244"/>
                </a:lnTo>
                <a:cubicBezTo>
                  <a:pt x="500782" y="1746577"/>
                  <a:pt x="434051" y="1724452"/>
                  <a:pt x="387891" y="1712379"/>
                </a:cubicBezTo>
                <a:cubicBezTo>
                  <a:pt x="360134" y="1707432"/>
                  <a:pt x="303139" y="1696530"/>
                  <a:pt x="264389" y="1691576"/>
                </a:cubicBezTo>
                <a:cubicBezTo>
                  <a:pt x="240924" y="1693130"/>
                  <a:pt x="174668" y="1699683"/>
                  <a:pt x="155395" y="1682653"/>
                </a:cubicBezTo>
                <a:cubicBezTo>
                  <a:pt x="154268" y="1696979"/>
                  <a:pt x="127403" y="1672385"/>
                  <a:pt x="114621" y="1682091"/>
                </a:cubicBezTo>
                <a:cubicBezTo>
                  <a:pt x="105719" y="1690510"/>
                  <a:pt x="95495" y="1685011"/>
                  <a:pt x="84645" y="1684851"/>
                </a:cubicBezTo>
                <a:cubicBezTo>
                  <a:pt x="71576" y="1691733"/>
                  <a:pt x="23446" y="1682420"/>
                  <a:pt x="10003" y="1674828"/>
                </a:cubicBezTo>
                <a:lnTo>
                  <a:pt x="0" y="1673934"/>
                </a:lnTo>
                <a:cubicBezTo>
                  <a:pt x="338" y="1115956"/>
                  <a:pt x="675" y="557978"/>
                  <a:pt x="1013"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9226DE-F525-41E9-0CC7-52D6731737F1}"/>
              </a:ext>
            </a:extLst>
          </p:cNvPr>
          <p:cNvSpPr>
            <a:spLocks noGrp="1"/>
          </p:cNvSpPr>
          <p:nvPr>
            <p:ph type="title"/>
          </p:nvPr>
        </p:nvSpPr>
        <p:spPr>
          <a:xfrm>
            <a:off x="1463778" y="98201"/>
            <a:ext cx="9477003" cy="1216024"/>
          </a:xfrm>
        </p:spPr>
        <p:txBody>
          <a:bodyPr>
            <a:normAutofit/>
          </a:bodyPr>
          <a:lstStyle/>
          <a:p>
            <a:pPr algn="ctr"/>
            <a:r>
              <a:rPr lang="en-US" sz="2400" b="1" dirty="0">
                <a:latin typeface="Abadi" panose="020B0604020104020204" pitchFamily="34" charset="0"/>
              </a:rPr>
              <a:t>Education!</a:t>
            </a:r>
          </a:p>
        </p:txBody>
      </p:sp>
      <p:pic>
        <p:nvPicPr>
          <p:cNvPr id="4" name="Content Placeholder 3" descr="Graphical user interface, text, application&#10;&#10;Description automatically generated">
            <a:extLst>
              <a:ext uri="{FF2B5EF4-FFF2-40B4-BE49-F238E27FC236}">
                <a16:creationId xmlns:a16="http://schemas.microsoft.com/office/drawing/2014/main" id="{7B1372BF-290F-4AE7-9E68-A3826B013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80" y="1412425"/>
            <a:ext cx="1943141" cy="5014565"/>
          </a:xfrm>
          <a:prstGeom prst="rect">
            <a:avLst/>
          </a:prstGeom>
        </p:spPr>
      </p:pic>
      <p:pic>
        <p:nvPicPr>
          <p:cNvPr id="7" name="Picture 6" descr="Text&#10;&#10;Description automatically generated">
            <a:extLst>
              <a:ext uri="{FF2B5EF4-FFF2-40B4-BE49-F238E27FC236}">
                <a16:creationId xmlns:a16="http://schemas.microsoft.com/office/drawing/2014/main" id="{A1146E43-5941-0425-FD90-034898188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958" y="1412425"/>
            <a:ext cx="1993289" cy="5014565"/>
          </a:xfrm>
          <a:prstGeom prst="rect">
            <a:avLst/>
          </a:prstGeom>
        </p:spPr>
      </p:pic>
      <p:pic>
        <p:nvPicPr>
          <p:cNvPr id="5" name="Content Placeholder 4">
            <a:extLst>
              <a:ext uri="{FF2B5EF4-FFF2-40B4-BE49-F238E27FC236}">
                <a16:creationId xmlns:a16="http://schemas.microsoft.com/office/drawing/2014/main" id="{B2F40023-61D7-A6DD-8FD5-82ED8A7016BC}"/>
              </a:ext>
            </a:extLst>
          </p:cNvPr>
          <p:cNvPicPr>
            <a:picLocks noChangeAspect="1"/>
          </p:cNvPicPr>
          <p:nvPr/>
        </p:nvPicPr>
        <p:blipFill>
          <a:blip r:embed="rId4"/>
          <a:stretch>
            <a:fillRect/>
          </a:stretch>
        </p:blipFill>
        <p:spPr>
          <a:xfrm>
            <a:off x="7142249" y="1379768"/>
            <a:ext cx="3798532" cy="5014565"/>
          </a:xfrm>
          <a:prstGeom prst="rect">
            <a:avLst/>
          </a:prstGeom>
        </p:spPr>
      </p:pic>
    </p:spTree>
    <p:extLst>
      <p:ext uri="{BB962C8B-B14F-4D97-AF65-F5344CB8AC3E}">
        <p14:creationId xmlns:p14="http://schemas.microsoft.com/office/powerpoint/2010/main" val="2065800857"/>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3075</TotalTime>
  <Words>838</Words>
  <Application>Microsoft Office PowerPoint</Application>
  <PresentationFormat>Widescreen</PresentationFormat>
  <Paragraphs>61</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Abadi</vt:lpstr>
      <vt:lpstr>Arial</vt:lpstr>
      <vt:lpstr>Bembo</vt:lpstr>
      <vt:lpstr>Calibri</vt:lpstr>
      <vt:lpstr>Courier New</vt:lpstr>
      <vt:lpstr>ArchiveVTI</vt:lpstr>
      <vt:lpstr>CR&amp;R Environmental Services</vt:lpstr>
      <vt:lpstr>Senate Bill 1383 (SB 1383) </vt:lpstr>
      <vt:lpstr>Senate Bill 1383 (SB 1383) </vt:lpstr>
      <vt:lpstr>PowerPoint Presentation</vt:lpstr>
      <vt:lpstr>CR&amp;R’s three-cart system </vt:lpstr>
      <vt:lpstr>  Organics recycling program</vt:lpstr>
      <vt:lpstr>PowerPoint Presentation</vt:lpstr>
      <vt:lpstr>SB 1383 – field audits</vt:lpstr>
      <vt:lpstr>Education!</vt:lpstr>
      <vt:lpstr>Emphasize education…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CR&amp;R Environmental Services</dc:title>
  <dc:creator>Goseline Huerta</dc:creator>
  <cp:lastModifiedBy>Goseline Huerta</cp:lastModifiedBy>
  <cp:revision>3</cp:revision>
  <cp:lastPrinted>2022-11-14T19:11:52Z</cp:lastPrinted>
  <dcterms:created xsi:type="dcterms:W3CDTF">2022-11-11T00:41:23Z</dcterms:created>
  <dcterms:modified xsi:type="dcterms:W3CDTF">2022-11-15T21:09:47Z</dcterms:modified>
</cp:coreProperties>
</file>